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6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2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672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71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044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13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1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8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3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7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6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34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8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42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5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2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Hate Speech Detection Using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t>Combating Online Toxicity with AI</a:t>
            </a:r>
          </a:p>
          <a:p>
            <a:r>
              <a:t>Your Name</a:t>
            </a:r>
          </a:p>
          <a:p>
            <a:r>
              <a:t>Institution/Organization</a:t>
            </a:r>
          </a:p>
          <a:p>
            <a:r>
              <a:t>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Leveraging multimodal data (e.g., text + images).</a:t>
            </a:r>
          </a:p>
          <a:p>
            <a:r>
              <a:t>• Exploring domain-specific models.</a:t>
            </a:r>
          </a:p>
          <a:p>
            <a:r>
              <a:t>• Incorporating reinforcement learning for adaptive moderation.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Summary of the approach and results.</a:t>
            </a:r>
          </a:p>
          <a:p>
            <a:r>
              <a:t>• Emphasis on the societal impact of automated hate speech detection.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Cite datasets, frameworks, research papers, and tools used.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is Hate Speech?</a:t>
            </a:r>
          </a:p>
          <a:p>
            <a:r>
              <a:t>  - Definition and examples</a:t>
            </a:r>
          </a:p>
          <a:p>
            <a:r>
              <a:t>  - Impact on individuals and society</a:t>
            </a:r>
          </a:p>
          <a:p>
            <a:endParaRPr/>
          </a:p>
          <a:p>
            <a:r>
              <a:t>• Why is it important to detect?</a:t>
            </a:r>
          </a:p>
          <a:p>
            <a:r>
              <a:t>  - Online safety</a:t>
            </a:r>
          </a:p>
          <a:p>
            <a:r>
              <a:t>  - Regulation compliance</a:t>
            </a:r>
          </a:p>
          <a:p>
            <a:r>
              <a:t>  - Mitigation of harm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Hate Speech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Ambiguity in language: Sarcasm, slang, and code words</a:t>
            </a:r>
          </a:p>
          <a:p>
            <a:r>
              <a:t>• Cultural and contextual differences</a:t>
            </a:r>
          </a:p>
          <a:p>
            <a:r>
              <a:t>• Class imbalance: Fewer hate speech samples compared to neutral/positive ones</a:t>
            </a:r>
          </a:p>
          <a:p>
            <a:r>
              <a:t>• Ethical considerations: Bias in models and datasets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Problem Statement:</a:t>
            </a:r>
          </a:p>
          <a:p>
            <a:r>
              <a:t>  - Manual moderation is insufficient for handling the scale of online content.</a:t>
            </a:r>
          </a:p>
          <a:p>
            <a:endParaRPr/>
          </a:p>
          <a:p>
            <a:r>
              <a:t>• Objectives:</a:t>
            </a:r>
          </a:p>
          <a:p>
            <a:r>
              <a:t>  - Build a robust hate speech detection model using deep learning.</a:t>
            </a:r>
          </a:p>
          <a:p>
            <a:r>
              <a:t>  - Reduce false positives and improve contextual understanding.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 of Data: Mention datasets like Twitter, Reddit, or Kaggle (e.g., HateXplain, HASOC).</a:t>
            </a:r>
          </a:p>
          <a:p>
            <a:r>
              <a:t>• Data Characteristics:</a:t>
            </a:r>
          </a:p>
          <a:p>
            <a:r>
              <a:t>  - Total samples</a:t>
            </a:r>
          </a:p>
          <a:p>
            <a:r>
              <a:t>  - Class distribution (e.g., hate speech, offensive, neutral)</a:t>
            </a:r>
          </a:p>
          <a:p>
            <a:r>
              <a:t>  - Language variations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Cleaning:</a:t>
            </a:r>
          </a:p>
          <a:p>
            <a:r>
              <a:t>  - Removal of special characters, URLs, and stop words.</a:t>
            </a:r>
          </a:p>
          <a:p>
            <a:r>
              <a:t>• Tokenization and Lemmatization:</a:t>
            </a:r>
          </a:p>
          <a:p>
            <a:r>
              <a:t>  - Breaking down text into meaningful units.</a:t>
            </a:r>
          </a:p>
          <a:p>
            <a:r>
              <a:t>• Handling Imbalanced Data:</a:t>
            </a:r>
          </a:p>
          <a:p>
            <a:r>
              <a:t>  - Techniques like oversampling or class weighting.</a:t>
            </a:r>
          </a:p>
          <a:p>
            <a:r>
              <a:t>• Feature Engineering:</a:t>
            </a:r>
          </a:p>
          <a:p>
            <a:r>
              <a:t>  - Using embeddings like Word2Vec, GloVe, or contextual embeddings like BERT.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Model Architecture:</a:t>
            </a:r>
          </a:p>
          <a:p>
            <a:r>
              <a:t>  - LSTM/GRU: Sequence-based models for understanding text.</a:t>
            </a:r>
          </a:p>
          <a:p>
            <a:r>
              <a:t>  - CNN: Capturing local patterns in text.</a:t>
            </a:r>
          </a:p>
          <a:p>
            <a:r>
              <a:t>  - Transformer-based models (e.g., BERT, RoBERTa).</a:t>
            </a:r>
          </a:p>
          <a:p>
            <a:endParaRPr/>
          </a:p>
          <a:p>
            <a:r>
              <a:t>• Training Process:</a:t>
            </a:r>
          </a:p>
          <a:p>
            <a:r>
              <a:t>  - Optimizers, loss functions (cross-entropy), and learning rates.</a:t>
            </a:r>
          </a:p>
          <a:p>
            <a:endParaRPr/>
          </a:p>
          <a:p>
            <a:r>
              <a:t>• Evaluation Metrics:</a:t>
            </a:r>
          </a:p>
          <a:p>
            <a:r>
              <a:t>  - Accuracy, Precision, Recall, F1 Score, AUC.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Performance Metrics:</a:t>
            </a:r>
          </a:p>
          <a:p>
            <a:r>
              <a:t>  - Table or graph showing accuracy, precision, recall, F1-score for different models.</a:t>
            </a:r>
          </a:p>
          <a:p>
            <a:r>
              <a:t>• Comparison of Approaches:</a:t>
            </a:r>
          </a:p>
          <a:p>
            <a:r>
              <a:t>  - Classical ML (SVM, Naïve Bayes) vs. Deep Learning.</a:t>
            </a:r>
          </a:p>
          <a:p>
            <a:r>
              <a:t>• Observations:</a:t>
            </a:r>
          </a:p>
          <a:p>
            <a:r>
              <a:t>  - Deep learning models perform better with embeddings and large datasets.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Difficulty in detecting subtle forms of hate speech.</a:t>
            </a:r>
          </a:p>
          <a:p>
            <a:r>
              <a:t>• Generalization issues for unseen data (e.g., new slang).</a:t>
            </a:r>
          </a:p>
          <a:p>
            <a:r>
              <a:t>• Computational requirements for deep learning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501</Words>
  <Application>Microsoft Office PowerPoint</Application>
  <PresentationFormat>On-screen Show (4:3)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Hate Speech Detection Using Deep Learning</vt:lpstr>
      <vt:lpstr>Introduction</vt:lpstr>
      <vt:lpstr>Challenges in Hate Speech Detection</vt:lpstr>
      <vt:lpstr>Problem Statement and Objectives</vt:lpstr>
      <vt:lpstr>Dataset Overview</vt:lpstr>
      <vt:lpstr>Preprocessing Techniques</vt:lpstr>
      <vt:lpstr>Deep Learning Approach</vt:lpstr>
      <vt:lpstr>Results and Insights</vt:lpstr>
      <vt:lpstr>Limitations</vt:lpstr>
      <vt:lpstr>Future Work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Vangala Shiva Chaithanya</dc:creator>
  <cp:keywords/>
  <dc:description>generated using python-pptx</dc:description>
  <cp:lastModifiedBy>Vangala Shiva Chaithanya</cp:lastModifiedBy>
  <cp:revision>2</cp:revision>
  <dcterms:created xsi:type="dcterms:W3CDTF">2013-01-27T09:14:16Z</dcterms:created>
  <dcterms:modified xsi:type="dcterms:W3CDTF">2024-11-16T05:39:07Z</dcterms:modified>
  <cp:category/>
</cp:coreProperties>
</file>