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23" r:id="rId6"/>
    <p:sldId id="304" r:id="rId7"/>
    <p:sldId id="324" r:id="rId8"/>
    <p:sldId id="307" r:id="rId9"/>
    <p:sldId id="281" r:id="rId10"/>
    <p:sldId id="282" r:id="rId11"/>
    <p:sldId id="314" r:id="rId12"/>
    <p:sldId id="315" r:id="rId13"/>
    <p:sldId id="325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9B95D-2A5E-49C5-ABD4-4872D11E8A0D}" v="1" dt="2024-06-19T09:30:32.206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03a52060 ." userId="dd96815c9d53aff7" providerId="LiveId" clId="{0BB9B95D-2A5E-49C5-ABD4-4872D11E8A0D}"/>
    <pc:docChg chg="modSld">
      <pc:chgData name="2203a52060 ." userId="dd96815c9d53aff7" providerId="LiveId" clId="{0BB9B95D-2A5E-49C5-ABD4-4872D11E8A0D}" dt="2024-06-19T09:30:47.315" v="5" actId="1076"/>
      <pc:docMkLst>
        <pc:docMk/>
      </pc:docMkLst>
      <pc:sldChg chg="addSp modSp mod">
        <pc:chgData name="2203a52060 ." userId="dd96815c9d53aff7" providerId="LiveId" clId="{0BB9B95D-2A5E-49C5-ABD4-4872D11E8A0D}" dt="2024-06-19T09:30:47.315" v="5" actId="1076"/>
        <pc:sldMkLst>
          <pc:docMk/>
          <pc:sldMk cId="2952923800" sldId="281"/>
        </pc:sldMkLst>
        <pc:picChg chg="add mod">
          <ac:chgData name="2203a52060 ." userId="dd96815c9d53aff7" providerId="LiveId" clId="{0BB9B95D-2A5E-49C5-ABD4-4872D11E8A0D}" dt="2024-06-19T09:30:47.315" v="5" actId="1076"/>
          <ac:picMkLst>
            <pc:docMk/>
            <pc:sldMk cId="2952923800" sldId="281"/>
            <ac:picMk id="4" creationId="{A06CA32F-021E-0288-49A9-DAAE5925DD3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b="1" dirty="0"/>
              <a:t>UPI-Based Water Dispenser</a:t>
            </a:r>
            <a:br>
              <a:rPr lang="en-IN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FD52-F112-5EB6-461F-E8BBA81F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APPLICATIONS: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D35F2-23B7-E591-B6F8-527B35EB0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3CA98-D96D-48BE-21F4-C4965C8A1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3429000"/>
            <a:ext cx="6868160" cy="2594365"/>
          </a:xfrm>
        </p:spPr>
        <p:txBody>
          <a:bodyPr/>
          <a:lstStyle/>
          <a:p>
            <a:r>
              <a:rPr lang="en-IN" dirty="0"/>
              <a:t>Public Places</a:t>
            </a:r>
          </a:p>
          <a:p>
            <a:r>
              <a:rPr lang="en-IN" dirty="0"/>
              <a:t>Corporate Offices</a:t>
            </a:r>
          </a:p>
          <a:p>
            <a:r>
              <a:rPr lang="en-IN" dirty="0"/>
              <a:t>Smart Cities</a:t>
            </a:r>
          </a:p>
          <a:p>
            <a:r>
              <a:rPr lang="en-IN" dirty="0"/>
              <a:t>Hospitals and Clinics</a:t>
            </a:r>
          </a:p>
          <a:p>
            <a:r>
              <a:rPr lang="en-IN" dirty="0"/>
              <a:t>Educational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84366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C119-1998-1545-28E0-A93B3343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0561"/>
            <a:ext cx="6583680" cy="812800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94CC-E5CC-31C7-3892-26275412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01520"/>
            <a:ext cx="6583680" cy="4040464"/>
          </a:xfrm>
        </p:spPr>
        <p:txBody>
          <a:bodyPr/>
          <a:lstStyle/>
          <a:p>
            <a:r>
              <a:rPr lang="en-US" dirty="0"/>
              <a:t>The UPI-based water dispenser leverages Unified Payments Interface (UPI) for secure, cashless transactions, ensuring easy access to clean water. It features a user-friendly interface, robust security, and scalable design. The project includes comprehensive development, deployment, and ongoing improvements.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126D-D43E-FFE4-04E6-9D07EE3DE8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5135"/>
            <a:ext cx="6583680" cy="1624945"/>
          </a:xfrm>
        </p:spPr>
        <p:txBody>
          <a:bodyPr/>
          <a:lstStyle/>
          <a:p>
            <a:r>
              <a:rPr lang="en-US" dirty="0"/>
              <a:t>INTRODUCTION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9E4467-F764-0B74-0AB3-87F16C7E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7599"/>
            <a:ext cx="6583680" cy="3654385"/>
          </a:xfrm>
        </p:spPr>
        <p:txBody>
          <a:bodyPr>
            <a:normAutofit/>
          </a:bodyPr>
          <a:lstStyle/>
          <a:p>
            <a:r>
              <a:rPr lang="en-US" dirty="0"/>
              <a:t>A UPI-based water dispenser integrates digital payment via Unified Payments Interface (UPI) for a seamless, cashless transaction experience. It aims to provide convenient access to clean water through a secure and user-friendly system with the help of GSM 4G module, I2C module etc...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57F6-A1F8-6DD9-8E87-80DC910F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695641"/>
            <a:ext cx="6583680" cy="558165"/>
          </a:xfrm>
        </p:spPr>
        <p:txBody>
          <a:bodyPr/>
          <a:lstStyle/>
          <a:p>
            <a:r>
              <a:rPr lang="en-IN" dirty="0"/>
              <a:t>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E55E-4BAB-340D-16FA-4EF853E4E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879600"/>
            <a:ext cx="7071360" cy="416238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Submersible pump</a:t>
            </a:r>
            <a:br>
              <a:rPr lang="en-IN" dirty="0"/>
            </a:br>
            <a:r>
              <a:rPr lang="en-IN" dirty="0"/>
              <a:t>Relay </a:t>
            </a:r>
          </a:p>
          <a:p>
            <a:r>
              <a:rPr lang="en-IN" dirty="0"/>
              <a:t>Pipe</a:t>
            </a:r>
          </a:p>
          <a:p>
            <a:r>
              <a:rPr lang="en-IN" dirty="0"/>
              <a:t>Lcd</a:t>
            </a:r>
          </a:p>
          <a:p>
            <a:r>
              <a:rPr lang="en-IN" dirty="0"/>
              <a:t>I2c module</a:t>
            </a:r>
          </a:p>
          <a:p>
            <a:r>
              <a:rPr lang="en-IN" dirty="0"/>
              <a:t>Gsm 4g module</a:t>
            </a:r>
          </a:p>
          <a:p>
            <a:r>
              <a:rPr lang="en-IN" dirty="0"/>
              <a:t>Bread board</a:t>
            </a:r>
          </a:p>
          <a:p>
            <a:r>
              <a:rPr lang="en-IN" dirty="0"/>
              <a:t>Buzzer</a:t>
            </a:r>
          </a:p>
          <a:p>
            <a:r>
              <a:rPr lang="en-IN" dirty="0"/>
              <a:t>Switch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DA8B7-134D-61A3-F6A3-8AD09D5E73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2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5F813B-C2C7-369A-6C6B-131EFAB3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075" y="1657048"/>
            <a:ext cx="1807607" cy="364520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2" name="Picture 4" descr="9 Best Payment Apps Online in India | Online UPI Payment Apps List 2023">
            <a:extLst>
              <a:ext uri="{FF2B5EF4-FFF2-40B4-BE49-F238E27FC236}">
                <a16:creationId xmlns:a16="http://schemas.microsoft.com/office/drawing/2014/main" id="{91987929-18BC-25C9-CA86-B7538AE74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791" y="0"/>
            <a:ext cx="5810865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B96BAC-05F8-83B7-EFD4-36FEEB262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45" y="0"/>
            <a:ext cx="5494446" cy="6359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034BDE-B536-24A8-F8E5-AD36B621E4D5}"/>
              </a:ext>
            </a:extLst>
          </p:cNvPr>
          <p:cNvSpPr txBox="1"/>
          <p:nvPr/>
        </p:nvSpPr>
        <p:spPr>
          <a:xfrm>
            <a:off x="11748655" y="56515"/>
            <a:ext cx="61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38479"/>
            <a:ext cx="3119120" cy="711201"/>
          </a:xfrm>
        </p:spPr>
        <p:txBody>
          <a:bodyPr>
            <a:normAutofit/>
          </a:bodyPr>
          <a:lstStyle/>
          <a:p>
            <a:r>
              <a:rPr lang="en-US" b="1" dirty="0"/>
              <a:t>BLOCK DIAGRAM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C0A1F3-FE62-1451-9515-46D07073F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80"/>
          <a:stretch/>
        </p:blipFill>
        <p:spPr>
          <a:xfrm>
            <a:off x="7418429" y="436880"/>
            <a:ext cx="4304581" cy="6421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C6CB11-167D-F96B-F81A-B138B54C6B4E}"/>
              </a:ext>
            </a:extLst>
          </p:cNvPr>
          <p:cNvSpPr txBox="1"/>
          <p:nvPr/>
        </p:nvSpPr>
        <p:spPr>
          <a:xfrm>
            <a:off x="11064240" y="304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CA32F-021E-0288-49A9-DAAE5925D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90" y="982742"/>
            <a:ext cx="6949439" cy="58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33151" y="221453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7CCF3-CB23-28C5-BE89-20034D4A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560" y="0"/>
            <a:ext cx="961644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BEF4E-7641-7D56-2049-4E6BE10CEEC3}"/>
              </a:ext>
            </a:extLst>
          </p:cNvPr>
          <p:cNvSpPr txBox="1"/>
          <p:nvPr/>
        </p:nvSpPr>
        <p:spPr>
          <a:xfrm>
            <a:off x="11170920" y="221453"/>
            <a:ext cx="74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8BFCE32-6850-5EFC-5490-3184B0CC2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0" y="0"/>
            <a:ext cx="8747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452302-6019-EBC9-3E4C-B043D541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3224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{F55DAB7C-5105-4B0C-8A2E-0329B924CE59}tf78438558_win32</Template>
  <TotalTime>60</TotalTime>
  <Words>151</Words>
  <Application>Microsoft Office PowerPoint</Application>
  <PresentationFormat>Widescreen</PresentationFormat>
  <Paragraphs>31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Custom</vt:lpstr>
      <vt:lpstr>UPI-Based Water Dispenser </vt:lpstr>
      <vt:lpstr>ABSTRACT</vt:lpstr>
      <vt:lpstr>INTRODUCTION :</vt:lpstr>
      <vt:lpstr>COMPONENTS: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TIME APPLICATIONS: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2203a52060 .</dc:creator>
  <cp:lastModifiedBy>2203a52060 .</cp:lastModifiedBy>
  <cp:revision>1</cp:revision>
  <dcterms:created xsi:type="dcterms:W3CDTF">2024-06-10T12:14:40Z</dcterms:created>
  <dcterms:modified xsi:type="dcterms:W3CDTF">2024-06-19T09:30:51Z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