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8"/>
  </p:notesMasterIdLst>
  <p:sldIdLst>
    <p:sldId id="256" r:id="rId2"/>
    <p:sldId id="257" r:id="rId3"/>
    <p:sldId id="258" r:id="rId4"/>
    <p:sldId id="259" r:id="rId5"/>
    <p:sldId id="266" r:id="rId6"/>
    <p:sldId id="260" r:id="rId7"/>
    <p:sldId id="261" r:id="rId8"/>
    <p:sldId id="262" r:id="rId9"/>
    <p:sldId id="263" r:id="rId10"/>
    <p:sldId id="264" r:id="rId11"/>
    <p:sldId id="265" r:id="rId12"/>
    <p:sldId id="293" r:id="rId13"/>
    <p:sldId id="294" r:id="rId14"/>
    <p:sldId id="295" r:id="rId15"/>
    <p:sldId id="296" r:id="rId16"/>
    <p:sldId id="297" r:id="rId17"/>
    <p:sldId id="298" r:id="rId18"/>
    <p:sldId id="299" r:id="rId19"/>
    <p:sldId id="300" r:id="rId20"/>
    <p:sldId id="301" r:id="rId21"/>
    <p:sldId id="302" r:id="rId22"/>
    <p:sldId id="303" r:id="rId23"/>
    <p:sldId id="278" r:id="rId24"/>
    <p:sldId id="292" r:id="rId25"/>
    <p:sldId id="277" r:id="rId26"/>
    <p:sldId id="304" r:id="rId27"/>
  </p:sldIdLst>
  <p:sldSz cx="9144000" cy="5143500" type="screen16x9"/>
  <p:notesSz cx="6858000" cy="9144000"/>
  <p:embeddedFontLst>
    <p:embeddedFont>
      <p:font typeface="Bahnschrift Light" panose="020B0502040204020203" pitchFamily="34" charset="0"/>
      <p:regular r:id="rId29"/>
    </p:embeddedFont>
    <p:embeddedFont>
      <p:font typeface="Bellefair" panose="020B0604020202020204" charset="-79"/>
      <p:regular r:id="rId30"/>
    </p:embeddedFont>
    <p:embeddedFont>
      <p:font typeface="Bellota Text" panose="020B0604020202020204" charset="0"/>
      <p:regular r:id="rId31"/>
      <p:bold r:id="rId32"/>
      <p:italic r:id="rId33"/>
      <p:boldItalic r:id="rId34"/>
    </p:embeddedFont>
    <p:embeddedFont>
      <p:font typeface="Bradley Hand ITC" panose="03070402050302030203" pitchFamily="66"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ila tinku" initials="At" lastIdx="1" clrIdx="0">
    <p:extLst>
      <p:ext uri="{19B8F6BF-5375-455C-9EA6-DF929625EA0E}">
        <p15:presenceInfo xmlns:p15="http://schemas.microsoft.com/office/powerpoint/2012/main" userId="c654f069112e75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B4B169-A6CD-4618-9072-C8886BE460A1}">
  <a:tblStyle styleId="{5FB4B169-A6CD-4618-9072-C8886BE460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5T11:06:40.659"/>
    </inkml:context>
    <inkml:brush xml:id="br0">
      <inkml:brushProperty name="width" value="0.1" units="cm"/>
      <inkml:brushProperty name="height" value="0.1" units="cm"/>
      <inkml:brushProperty name="color" value="#FF4E00"/>
      <inkml:brushProperty name="inkEffects" value="rainbow"/>
      <inkml:brushProperty name="anchorX" value="-24384"/>
      <inkml:brushProperty name="anchorY" value="-24384"/>
      <inkml:brushProperty name="scaleFactor" value="0.5"/>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5T11:06:42.533"/>
    </inkml:context>
    <inkml:brush xml:id="br0">
      <inkml:brushProperty name="width" value="0.1" units="cm"/>
      <inkml:brushProperty name="height" value="0.1" units="cm"/>
      <inkml:brushProperty name="color" value="#FF4E00"/>
      <inkml:brushProperty name="inkEffects" value="rainbow"/>
      <inkml:brushProperty name="anchorX" value="-25400"/>
      <inkml:brushProperty name="anchorY" value="-25400"/>
      <inkml:brushProperty name="scaleFactor" value="0.5"/>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5T11:06:44.244"/>
    </inkml:context>
    <inkml:brush xml:id="br0">
      <inkml:brushProperty name="width" value="0.1" units="cm"/>
      <inkml:brushProperty name="height" value="0.1" units="cm"/>
      <inkml:brushProperty name="color" value="#FF4E00"/>
      <inkml:brushProperty name="inkEffects" value="rainbow"/>
      <inkml:brushProperty name="anchorX" value="-26416"/>
      <inkml:brushProperty name="anchorY" value="-26416"/>
      <inkml:brushProperty name="scaleFactor" value="0.5"/>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5T11:06:45.905"/>
    </inkml:context>
    <inkml:brush xml:id="br0">
      <inkml:brushProperty name="width" value="0.1" units="cm"/>
      <inkml:brushProperty name="height" value="0.1" units="cm"/>
      <inkml:brushProperty name="color" value="#FF4E00"/>
      <inkml:brushProperty name="inkEffects" value="rainbow"/>
      <inkml:brushProperty name="anchorX" value="-27432"/>
      <inkml:brushProperty name="anchorY" value="-27432"/>
      <inkml:brushProperty name="scaleFactor" value="0.5"/>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5adefb2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5adefb2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52da9862a4_7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52da9862a4_7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eae5102b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eae5102b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81385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152fdb0b76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152fdb0b76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152fdb0b769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152fdb0b769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26c60fe0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26c60fe0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eae5102b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feae5102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feae5102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feae5102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feae5102b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feae5102b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2fdb0b769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2fdb0b769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38fc0d27ec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38fc0d27ec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52da9862a4_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52da9862a4_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52da9862a4_7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52da9862a4_7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565"/>
          <a:stretch/>
        </p:blipFill>
        <p:spPr>
          <a:xfrm>
            <a:off x="0" y="0"/>
            <a:ext cx="9144000" cy="5143500"/>
          </a:xfrm>
          <a:prstGeom prst="rect">
            <a:avLst/>
          </a:prstGeom>
          <a:noFill/>
          <a:ln>
            <a:noFill/>
          </a:ln>
        </p:spPr>
      </p:pic>
      <p:sp>
        <p:nvSpPr>
          <p:cNvPr id="10" name="Google Shape;10;p2"/>
          <p:cNvSpPr/>
          <p:nvPr/>
        </p:nvSpPr>
        <p:spPr>
          <a:xfrm>
            <a:off x="999100" y="670775"/>
            <a:ext cx="7145761" cy="3963102"/>
          </a:xfrm>
          <a:custGeom>
            <a:avLst/>
            <a:gdLst/>
            <a:ahLst/>
            <a:cxnLst/>
            <a:rect l="l" t="t" r="r" b="b"/>
            <a:pathLst>
              <a:path w="33354" h="21688" extrusionOk="0">
                <a:moveTo>
                  <a:pt x="0" y="1"/>
                </a:moveTo>
                <a:lnTo>
                  <a:pt x="0" y="21207"/>
                </a:lnTo>
                <a:cubicBezTo>
                  <a:pt x="30" y="21192"/>
                  <a:pt x="60" y="21177"/>
                  <a:pt x="90" y="21177"/>
                </a:cubicBezTo>
                <a:cubicBezTo>
                  <a:pt x="94" y="21177"/>
                  <a:pt x="97" y="21176"/>
                  <a:pt x="101" y="21176"/>
                </a:cubicBezTo>
                <a:cubicBezTo>
                  <a:pt x="368" y="21176"/>
                  <a:pt x="421" y="21688"/>
                  <a:pt x="682" y="21688"/>
                </a:cubicBezTo>
                <a:cubicBezTo>
                  <a:pt x="690" y="21688"/>
                  <a:pt x="697" y="21687"/>
                  <a:pt x="704" y="21687"/>
                </a:cubicBezTo>
                <a:cubicBezTo>
                  <a:pt x="990" y="21672"/>
                  <a:pt x="990" y="21537"/>
                  <a:pt x="1274" y="21507"/>
                </a:cubicBezTo>
                <a:cubicBezTo>
                  <a:pt x="1560" y="21492"/>
                  <a:pt x="1544" y="21222"/>
                  <a:pt x="1830" y="21207"/>
                </a:cubicBezTo>
                <a:cubicBezTo>
                  <a:pt x="2114" y="21177"/>
                  <a:pt x="2100" y="21087"/>
                  <a:pt x="2384" y="21072"/>
                </a:cubicBezTo>
                <a:cubicBezTo>
                  <a:pt x="2396" y="21071"/>
                  <a:pt x="2408" y="21070"/>
                  <a:pt x="2420" y="21070"/>
                </a:cubicBezTo>
                <a:cubicBezTo>
                  <a:pt x="2667" y="21070"/>
                  <a:pt x="2710" y="21357"/>
                  <a:pt x="2965" y="21357"/>
                </a:cubicBezTo>
                <a:cubicBezTo>
                  <a:pt x="2971" y="21357"/>
                  <a:pt x="2977" y="21357"/>
                  <a:pt x="2984" y="21357"/>
                </a:cubicBezTo>
                <a:cubicBezTo>
                  <a:pt x="3269" y="21327"/>
                  <a:pt x="3254" y="21192"/>
                  <a:pt x="3539" y="21162"/>
                </a:cubicBezTo>
                <a:cubicBezTo>
                  <a:pt x="3824" y="21147"/>
                  <a:pt x="3824" y="21072"/>
                  <a:pt x="4109" y="21042"/>
                </a:cubicBezTo>
                <a:cubicBezTo>
                  <a:pt x="4394" y="21027"/>
                  <a:pt x="4394" y="20982"/>
                  <a:pt x="4679" y="20967"/>
                </a:cubicBezTo>
                <a:cubicBezTo>
                  <a:pt x="4689" y="20966"/>
                  <a:pt x="4699" y="20965"/>
                  <a:pt x="4709" y="20965"/>
                </a:cubicBezTo>
                <a:cubicBezTo>
                  <a:pt x="4961" y="20965"/>
                  <a:pt x="5002" y="21327"/>
                  <a:pt x="5263" y="21327"/>
                </a:cubicBezTo>
                <a:cubicBezTo>
                  <a:pt x="5268" y="21327"/>
                  <a:pt x="5274" y="21327"/>
                  <a:pt x="5279" y="21327"/>
                </a:cubicBezTo>
                <a:cubicBezTo>
                  <a:pt x="5563" y="21297"/>
                  <a:pt x="5519" y="20682"/>
                  <a:pt x="5803" y="20667"/>
                </a:cubicBezTo>
                <a:cubicBezTo>
                  <a:pt x="5810" y="20666"/>
                  <a:pt x="5817" y="20666"/>
                  <a:pt x="5823" y="20666"/>
                </a:cubicBezTo>
                <a:cubicBezTo>
                  <a:pt x="6085" y="20666"/>
                  <a:pt x="6138" y="21223"/>
                  <a:pt x="6399" y="21223"/>
                </a:cubicBezTo>
                <a:cubicBezTo>
                  <a:pt x="6405" y="21223"/>
                  <a:pt x="6412" y="21223"/>
                  <a:pt x="6419" y="21222"/>
                </a:cubicBezTo>
                <a:cubicBezTo>
                  <a:pt x="6703" y="21207"/>
                  <a:pt x="6659" y="20607"/>
                  <a:pt x="6943" y="20592"/>
                </a:cubicBezTo>
                <a:cubicBezTo>
                  <a:pt x="6953" y="20591"/>
                  <a:pt x="6962" y="20591"/>
                  <a:pt x="6971" y="20591"/>
                </a:cubicBezTo>
                <a:cubicBezTo>
                  <a:pt x="7222" y="20591"/>
                  <a:pt x="7265" y="20968"/>
                  <a:pt x="7515" y="20968"/>
                </a:cubicBezTo>
                <a:cubicBezTo>
                  <a:pt x="7524" y="20968"/>
                  <a:pt x="7534" y="20968"/>
                  <a:pt x="7543" y="20967"/>
                </a:cubicBezTo>
                <a:cubicBezTo>
                  <a:pt x="7829" y="20952"/>
                  <a:pt x="7813" y="20637"/>
                  <a:pt x="8099" y="20607"/>
                </a:cubicBezTo>
                <a:cubicBezTo>
                  <a:pt x="8241" y="20600"/>
                  <a:pt x="8312" y="20600"/>
                  <a:pt x="8383" y="20600"/>
                </a:cubicBezTo>
                <a:cubicBezTo>
                  <a:pt x="8454" y="20600"/>
                  <a:pt x="8526" y="20600"/>
                  <a:pt x="8668" y="20592"/>
                </a:cubicBezTo>
                <a:cubicBezTo>
                  <a:pt x="8953" y="20562"/>
                  <a:pt x="8938" y="20412"/>
                  <a:pt x="9223" y="20397"/>
                </a:cubicBezTo>
                <a:cubicBezTo>
                  <a:pt x="9508" y="20367"/>
                  <a:pt x="9508" y="20352"/>
                  <a:pt x="9793" y="20322"/>
                </a:cubicBezTo>
                <a:cubicBezTo>
                  <a:pt x="9797" y="20322"/>
                  <a:pt x="9802" y="20322"/>
                  <a:pt x="9806" y="20322"/>
                </a:cubicBezTo>
                <a:cubicBezTo>
                  <a:pt x="10076" y="20322"/>
                  <a:pt x="10126" y="20773"/>
                  <a:pt x="10396" y="20773"/>
                </a:cubicBezTo>
                <a:cubicBezTo>
                  <a:pt x="10400" y="20773"/>
                  <a:pt x="10404" y="20773"/>
                  <a:pt x="10408" y="20772"/>
                </a:cubicBezTo>
                <a:cubicBezTo>
                  <a:pt x="10692" y="20742"/>
                  <a:pt x="10678" y="20592"/>
                  <a:pt x="10962" y="20562"/>
                </a:cubicBezTo>
                <a:cubicBezTo>
                  <a:pt x="11248" y="20547"/>
                  <a:pt x="11232" y="20307"/>
                  <a:pt x="11518" y="20277"/>
                </a:cubicBezTo>
                <a:cubicBezTo>
                  <a:pt x="11525" y="20277"/>
                  <a:pt x="11532" y="20276"/>
                  <a:pt x="11538" y="20276"/>
                </a:cubicBezTo>
                <a:cubicBezTo>
                  <a:pt x="11796" y="20276"/>
                  <a:pt x="11824" y="20533"/>
                  <a:pt x="12082" y="20533"/>
                </a:cubicBezTo>
                <a:cubicBezTo>
                  <a:pt x="12088" y="20533"/>
                  <a:pt x="12095" y="20533"/>
                  <a:pt x="12102" y="20532"/>
                </a:cubicBezTo>
                <a:cubicBezTo>
                  <a:pt x="12388" y="20502"/>
                  <a:pt x="12372" y="20307"/>
                  <a:pt x="12658" y="20292"/>
                </a:cubicBezTo>
                <a:cubicBezTo>
                  <a:pt x="12942" y="20262"/>
                  <a:pt x="12942" y="20187"/>
                  <a:pt x="13228" y="20157"/>
                </a:cubicBezTo>
                <a:cubicBezTo>
                  <a:pt x="13231" y="20157"/>
                  <a:pt x="13235" y="20157"/>
                  <a:pt x="13239" y="20157"/>
                </a:cubicBezTo>
                <a:cubicBezTo>
                  <a:pt x="13509" y="20157"/>
                  <a:pt x="13560" y="20637"/>
                  <a:pt x="13829" y="20637"/>
                </a:cubicBezTo>
                <a:cubicBezTo>
                  <a:pt x="13833" y="20637"/>
                  <a:pt x="13838" y="20637"/>
                  <a:pt x="13842" y="20637"/>
                </a:cubicBezTo>
                <a:lnTo>
                  <a:pt x="14412" y="20577"/>
                </a:lnTo>
                <a:cubicBezTo>
                  <a:pt x="14697" y="20562"/>
                  <a:pt x="14652" y="20127"/>
                  <a:pt x="14937" y="20113"/>
                </a:cubicBezTo>
                <a:cubicBezTo>
                  <a:pt x="14951" y="20111"/>
                  <a:pt x="14965" y="20110"/>
                  <a:pt x="14978" y="20110"/>
                </a:cubicBezTo>
                <a:cubicBezTo>
                  <a:pt x="15212" y="20110"/>
                  <a:pt x="15261" y="20339"/>
                  <a:pt x="15496" y="20339"/>
                </a:cubicBezTo>
                <a:cubicBezTo>
                  <a:pt x="15509" y="20339"/>
                  <a:pt x="15523" y="20338"/>
                  <a:pt x="15537" y="20337"/>
                </a:cubicBezTo>
                <a:cubicBezTo>
                  <a:pt x="15821" y="20322"/>
                  <a:pt x="15807" y="20173"/>
                  <a:pt x="16091" y="20157"/>
                </a:cubicBezTo>
                <a:cubicBezTo>
                  <a:pt x="16377" y="20127"/>
                  <a:pt x="16361" y="19873"/>
                  <a:pt x="16647" y="19857"/>
                </a:cubicBezTo>
                <a:cubicBezTo>
                  <a:pt x="16655" y="19856"/>
                  <a:pt x="16662" y="19856"/>
                  <a:pt x="16669" y="19856"/>
                </a:cubicBezTo>
                <a:cubicBezTo>
                  <a:pt x="16926" y="19856"/>
                  <a:pt x="16982" y="20338"/>
                  <a:pt x="17239" y="20338"/>
                </a:cubicBezTo>
                <a:cubicBezTo>
                  <a:pt x="17246" y="20338"/>
                  <a:pt x="17253" y="20338"/>
                  <a:pt x="17261" y="20337"/>
                </a:cubicBezTo>
                <a:cubicBezTo>
                  <a:pt x="17547" y="20322"/>
                  <a:pt x="17517" y="20007"/>
                  <a:pt x="17801" y="19993"/>
                </a:cubicBezTo>
                <a:cubicBezTo>
                  <a:pt x="18087" y="19963"/>
                  <a:pt x="18071" y="19753"/>
                  <a:pt x="18357" y="19737"/>
                </a:cubicBezTo>
                <a:cubicBezTo>
                  <a:pt x="18641" y="19707"/>
                  <a:pt x="18641" y="19723"/>
                  <a:pt x="18926" y="19707"/>
                </a:cubicBezTo>
                <a:cubicBezTo>
                  <a:pt x="18955" y="19704"/>
                  <a:pt x="18981" y="19703"/>
                  <a:pt x="19004" y="19703"/>
                </a:cubicBezTo>
                <a:cubicBezTo>
                  <a:pt x="19204" y="19703"/>
                  <a:pt x="19250" y="19798"/>
                  <a:pt x="19466" y="19798"/>
                </a:cubicBezTo>
                <a:cubicBezTo>
                  <a:pt x="19480" y="19798"/>
                  <a:pt x="19495" y="19798"/>
                  <a:pt x="19511" y="19797"/>
                </a:cubicBezTo>
                <a:cubicBezTo>
                  <a:pt x="19796" y="19767"/>
                  <a:pt x="19796" y="19723"/>
                  <a:pt x="20081" y="19693"/>
                </a:cubicBezTo>
                <a:cubicBezTo>
                  <a:pt x="20086" y="19692"/>
                  <a:pt x="20091" y="19692"/>
                  <a:pt x="20096" y="19692"/>
                </a:cubicBezTo>
                <a:cubicBezTo>
                  <a:pt x="20357" y="19692"/>
                  <a:pt x="20399" y="20054"/>
                  <a:pt x="20651" y="20054"/>
                </a:cubicBezTo>
                <a:cubicBezTo>
                  <a:pt x="20660" y="20054"/>
                  <a:pt x="20670" y="20054"/>
                  <a:pt x="20680" y="20053"/>
                </a:cubicBezTo>
                <a:cubicBezTo>
                  <a:pt x="20707" y="20051"/>
                  <a:pt x="20732" y="20050"/>
                  <a:pt x="20754" y="20050"/>
                </a:cubicBezTo>
                <a:cubicBezTo>
                  <a:pt x="20946" y="20050"/>
                  <a:pt x="20986" y="20099"/>
                  <a:pt x="21177" y="20099"/>
                </a:cubicBezTo>
                <a:cubicBezTo>
                  <a:pt x="21199" y="20099"/>
                  <a:pt x="21224" y="20098"/>
                  <a:pt x="21250" y="20097"/>
                </a:cubicBezTo>
                <a:cubicBezTo>
                  <a:pt x="21536" y="20067"/>
                  <a:pt x="21536" y="19963"/>
                  <a:pt x="21820" y="19947"/>
                </a:cubicBezTo>
                <a:cubicBezTo>
                  <a:pt x="22106" y="19917"/>
                  <a:pt x="22090" y="19707"/>
                  <a:pt x="22376" y="19693"/>
                </a:cubicBezTo>
                <a:cubicBezTo>
                  <a:pt x="22660" y="19663"/>
                  <a:pt x="22630" y="19333"/>
                  <a:pt x="22916" y="19317"/>
                </a:cubicBezTo>
                <a:cubicBezTo>
                  <a:pt x="22929" y="19316"/>
                  <a:pt x="22942" y="19315"/>
                  <a:pt x="22955" y="19315"/>
                </a:cubicBezTo>
                <a:cubicBezTo>
                  <a:pt x="23191" y="19315"/>
                  <a:pt x="23239" y="19559"/>
                  <a:pt x="23476" y="19559"/>
                </a:cubicBezTo>
                <a:cubicBezTo>
                  <a:pt x="23489" y="19559"/>
                  <a:pt x="23502" y="19558"/>
                  <a:pt x="23516" y="19557"/>
                </a:cubicBezTo>
                <a:cubicBezTo>
                  <a:pt x="23800" y="19543"/>
                  <a:pt x="23785" y="19483"/>
                  <a:pt x="24070" y="19467"/>
                </a:cubicBezTo>
                <a:cubicBezTo>
                  <a:pt x="24355" y="19437"/>
                  <a:pt x="24340" y="19213"/>
                  <a:pt x="24625" y="19183"/>
                </a:cubicBezTo>
                <a:cubicBezTo>
                  <a:pt x="24639" y="19182"/>
                  <a:pt x="24653" y="19182"/>
                  <a:pt x="24666" y="19182"/>
                </a:cubicBezTo>
                <a:cubicBezTo>
                  <a:pt x="24900" y="19182"/>
                  <a:pt x="24936" y="19304"/>
                  <a:pt x="25172" y="19304"/>
                </a:cubicBezTo>
                <a:cubicBezTo>
                  <a:pt x="25184" y="19304"/>
                  <a:pt x="25197" y="19303"/>
                  <a:pt x="25210" y="19303"/>
                </a:cubicBezTo>
                <a:cubicBezTo>
                  <a:pt x="25495" y="19273"/>
                  <a:pt x="25480" y="19153"/>
                  <a:pt x="25765" y="19137"/>
                </a:cubicBezTo>
                <a:cubicBezTo>
                  <a:pt x="25794" y="19134"/>
                  <a:pt x="25820" y="19133"/>
                  <a:pt x="25843" y="19133"/>
                </a:cubicBezTo>
                <a:cubicBezTo>
                  <a:pt x="26032" y="19133"/>
                  <a:pt x="26083" y="19217"/>
                  <a:pt x="26271" y="19217"/>
                </a:cubicBezTo>
                <a:cubicBezTo>
                  <a:pt x="26295" y="19217"/>
                  <a:pt x="26321" y="19216"/>
                  <a:pt x="26349" y="19213"/>
                </a:cubicBezTo>
                <a:cubicBezTo>
                  <a:pt x="26383" y="19211"/>
                  <a:pt x="26412" y="19210"/>
                  <a:pt x="26439" y="19210"/>
                </a:cubicBezTo>
                <a:cubicBezTo>
                  <a:pt x="26614" y="19210"/>
                  <a:pt x="26658" y="19245"/>
                  <a:pt x="26836" y="19245"/>
                </a:cubicBezTo>
                <a:cubicBezTo>
                  <a:pt x="26861" y="19245"/>
                  <a:pt x="26888" y="19244"/>
                  <a:pt x="26919" y="19243"/>
                </a:cubicBezTo>
                <a:cubicBezTo>
                  <a:pt x="27205" y="19213"/>
                  <a:pt x="27189" y="19047"/>
                  <a:pt x="27475" y="19017"/>
                </a:cubicBezTo>
                <a:cubicBezTo>
                  <a:pt x="27478" y="19017"/>
                  <a:pt x="27482" y="19017"/>
                  <a:pt x="27485" y="19017"/>
                </a:cubicBezTo>
                <a:cubicBezTo>
                  <a:pt x="27753" y="19017"/>
                  <a:pt x="27806" y="19544"/>
                  <a:pt x="28068" y="19544"/>
                </a:cubicBezTo>
                <a:cubicBezTo>
                  <a:pt x="28075" y="19544"/>
                  <a:pt x="28082" y="19543"/>
                  <a:pt x="28089" y="19543"/>
                </a:cubicBezTo>
                <a:cubicBezTo>
                  <a:pt x="28375" y="19527"/>
                  <a:pt x="28359" y="19227"/>
                  <a:pt x="28645" y="19213"/>
                </a:cubicBezTo>
                <a:cubicBezTo>
                  <a:pt x="28681" y="19209"/>
                  <a:pt x="28713" y="19207"/>
                  <a:pt x="28741" y="19207"/>
                </a:cubicBezTo>
                <a:cubicBezTo>
                  <a:pt x="28905" y="19207"/>
                  <a:pt x="28953" y="19263"/>
                  <a:pt x="29118" y="19263"/>
                </a:cubicBezTo>
                <a:cubicBezTo>
                  <a:pt x="29146" y="19263"/>
                  <a:pt x="29178" y="19261"/>
                  <a:pt x="29214" y="19257"/>
                </a:cubicBezTo>
                <a:cubicBezTo>
                  <a:pt x="29499" y="19243"/>
                  <a:pt x="29484" y="18987"/>
                  <a:pt x="29769" y="18973"/>
                </a:cubicBezTo>
                <a:cubicBezTo>
                  <a:pt x="29795" y="18970"/>
                  <a:pt x="29819" y="18969"/>
                  <a:pt x="29841" y="18969"/>
                </a:cubicBezTo>
                <a:cubicBezTo>
                  <a:pt x="30047" y="18969"/>
                  <a:pt x="30090" y="19078"/>
                  <a:pt x="30314" y="19078"/>
                </a:cubicBezTo>
                <a:cubicBezTo>
                  <a:pt x="30326" y="19078"/>
                  <a:pt x="30340" y="19078"/>
                  <a:pt x="30354" y="19077"/>
                </a:cubicBezTo>
                <a:cubicBezTo>
                  <a:pt x="30395" y="19073"/>
                  <a:pt x="30430" y="19071"/>
                  <a:pt x="30461" y="19071"/>
                </a:cubicBezTo>
                <a:cubicBezTo>
                  <a:pt x="30628" y="19071"/>
                  <a:pt x="30672" y="19124"/>
                  <a:pt x="30864" y="19124"/>
                </a:cubicBezTo>
                <a:cubicBezTo>
                  <a:pt x="30883" y="19124"/>
                  <a:pt x="30903" y="19124"/>
                  <a:pt x="30924" y="19123"/>
                </a:cubicBezTo>
                <a:cubicBezTo>
                  <a:pt x="31208" y="19093"/>
                  <a:pt x="31194" y="18957"/>
                  <a:pt x="31478" y="18927"/>
                </a:cubicBezTo>
                <a:cubicBezTo>
                  <a:pt x="31764" y="18913"/>
                  <a:pt x="31748" y="18657"/>
                  <a:pt x="32034" y="18627"/>
                </a:cubicBezTo>
                <a:cubicBezTo>
                  <a:pt x="32037" y="18627"/>
                  <a:pt x="32041" y="18627"/>
                  <a:pt x="32045" y="18627"/>
                </a:cubicBezTo>
                <a:cubicBezTo>
                  <a:pt x="32312" y="18627"/>
                  <a:pt x="32365" y="19138"/>
                  <a:pt x="32626" y="19138"/>
                </a:cubicBezTo>
                <a:cubicBezTo>
                  <a:pt x="32633" y="19138"/>
                  <a:pt x="32641" y="19138"/>
                  <a:pt x="32648" y="19137"/>
                </a:cubicBezTo>
                <a:cubicBezTo>
                  <a:pt x="32934" y="19123"/>
                  <a:pt x="32918" y="18883"/>
                  <a:pt x="33204" y="18853"/>
                </a:cubicBezTo>
                <a:cubicBezTo>
                  <a:pt x="33248" y="18853"/>
                  <a:pt x="33308" y="18853"/>
                  <a:pt x="33354" y="18867"/>
                </a:cubicBezTo>
                <a:lnTo>
                  <a:pt x="33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147550" y="947726"/>
            <a:ext cx="4848900" cy="24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solidFill>
                  <a:schemeClr val="accent4"/>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2147550" y="3800600"/>
            <a:ext cx="4848900" cy="29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4"/>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pic>
        <p:nvPicPr>
          <p:cNvPr id="58" name="Google Shape;58;p11"/>
          <p:cNvPicPr preferRelativeResize="0"/>
          <p:nvPr/>
        </p:nvPicPr>
        <p:blipFill rotWithShape="1">
          <a:blip r:embed="rId2">
            <a:alphaModFix/>
          </a:blip>
          <a:srcRect b="1565"/>
          <a:stretch/>
        </p:blipFill>
        <p:spPr>
          <a:xfrm>
            <a:off x="0" y="0"/>
            <a:ext cx="9144000" cy="5143500"/>
          </a:xfrm>
          <a:prstGeom prst="rect">
            <a:avLst/>
          </a:prstGeom>
          <a:noFill/>
          <a:ln>
            <a:noFill/>
          </a:ln>
        </p:spPr>
      </p:pic>
      <p:grpSp>
        <p:nvGrpSpPr>
          <p:cNvPr id="59" name="Google Shape;59;p11"/>
          <p:cNvGrpSpPr/>
          <p:nvPr/>
        </p:nvGrpSpPr>
        <p:grpSpPr>
          <a:xfrm rot="5088334">
            <a:off x="2189981" y="-501041"/>
            <a:ext cx="960273" cy="3339774"/>
            <a:chOff x="713548" y="1868694"/>
            <a:chExt cx="574613" cy="1998473"/>
          </a:xfrm>
        </p:grpSpPr>
        <p:sp>
          <p:nvSpPr>
            <p:cNvPr id="60" name="Google Shape;60;p11"/>
            <p:cNvSpPr/>
            <p:nvPr/>
          </p:nvSpPr>
          <p:spPr>
            <a:xfrm rot="-5455863">
              <a:off x="5893" y="2596755"/>
              <a:ext cx="1989923" cy="542351"/>
            </a:xfrm>
            <a:custGeom>
              <a:avLst/>
              <a:gdLst/>
              <a:ahLst/>
              <a:cxnLst/>
              <a:rect l="l" t="t" r="r" b="b"/>
              <a:pathLst>
                <a:path w="37929" h="10337" extrusionOk="0">
                  <a:moveTo>
                    <a:pt x="0" y="0"/>
                  </a:moveTo>
                  <a:lnTo>
                    <a:pt x="0" y="10334"/>
                  </a:lnTo>
                  <a:cubicBezTo>
                    <a:pt x="19" y="10336"/>
                    <a:pt x="39" y="10336"/>
                    <a:pt x="58" y="10336"/>
                  </a:cubicBezTo>
                  <a:cubicBezTo>
                    <a:pt x="383" y="10336"/>
                    <a:pt x="705" y="10108"/>
                    <a:pt x="1200" y="10108"/>
                  </a:cubicBezTo>
                  <a:cubicBezTo>
                    <a:pt x="1920" y="10108"/>
                    <a:pt x="1920" y="10138"/>
                    <a:pt x="2640" y="10138"/>
                  </a:cubicBezTo>
                  <a:cubicBezTo>
                    <a:pt x="3360" y="10138"/>
                    <a:pt x="3360" y="10094"/>
                    <a:pt x="4080" y="10094"/>
                  </a:cubicBezTo>
                  <a:cubicBezTo>
                    <a:pt x="4799" y="10094"/>
                    <a:pt x="4799" y="9614"/>
                    <a:pt x="5519" y="9614"/>
                  </a:cubicBezTo>
                  <a:cubicBezTo>
                    <a:pt x="6239" y="9614"/>
                    <a:pt x="6239" y="10334"/>
                    <a:pt x="6959" y="10334"/>
                  </a:cubicBezTo>
                  <a:cubicBezTo>
                    <a:pt x="7679" y="10334"/>
                    <a:pt x="7679" y="9944"/>
                    <a:pt x="8399" y="9944"/>
                  </a:cubicBezTo>
                  <a:cubicBezTo>
                    <a:pt x="9119" y="9944"/>
                    <a:pt x="9119" y="10258"/>
                    <a:pt x="9824" y="10258"/>
                  </a:cubicBezTo>
                  <a:lnTo>
                    <a:pt x="11264" y="10258"/>
                  </a:lnTo>
                  <a:cubicBezTo>
                    <a:pt x="11984" y="10258"/>
                    <a:pt x="11984" y="9614"/>
                    <a:pt x="12703" y="9614"/>
                  </a:cubicBezTo>
                  <a:cubicBezTo>
                    <a:pt x="13423" y="9614"/>
                    <a:pt x="13423" y="10318"/>
                    <a:pt x="14143" y="10318"/>
                  </a:cubicBezTo>
                  <a:cubicBezTo>
                    <a:pt x="14863" y="10318"/>
                    <a:pt x="14863" y="9644"/>
                    <a:pt x="15583" y="9644"/>
                  </a:cubicBezTo>
                  <a:cubicBezTo>
                    <a:pt x="16303" y="9644"/>
                    <a:pt x="16303" y="9914"/>
                    <a:pt x="17023" y="9914"/>
                  </a:cubicBezTo>
                  <a:cubicBezTo>
                    <a:pt x="17742" y="9914"/>
                    <a:pt x="17742" y="10304"/>
                    <a:pt x="18462" y="10304"/>
                  </a:cubicBezTo>
                  <a:cubicBezTo>
                    <a:pt x="19182" y="10304"/>
                    <a:pt x="19182" y="9734"/>
                    <a:pt x="19902" y="9734"/>
                  </a:cubicBezTo>
                  <a:cubicBezTo>
                    <a:pt x="20622" y="9734"/>
                    <a:pt x="20622" y="9779"/>
                    <a:pt x="21342" y="9779"/>
                  </a:cubicBezTo>
                  <a:cubicBezTo>
                    <a:pt x="22062" y="9779"/>
                    <a:pt x="22062" y="10004"/>
                    <a:pt x="22781" y="10004"/>
                  </a:cubicBezTo>
                  <a:cubicBezTo>
                    <a:pt x="23501" y="10004"/>
                    <a:pt x="23501" y="9854"/>
                    <a:pt x="24221" y="9854"/>
                  </a:cubicBezTo>
                  <a:cubicBezTo>
                    <a:pt x="24941" y="9854"/>
                    <a:pt x="24941" y="10198"/>
                    <a:pt x="25661" y="10198"/>
                  </a:cubicBezTo>
                  <a:cubicBezTo>
                    <a:pt x="26381" y="10198"/>
                    <a:pt x="26381" y="9824"/>
                    <a:pt x="27101" y="9824"/>
                  </a:cubicBezTo>
                  <a:cubicBezTo>
                    <a:pt x="27820" y="9824"/>
                    <a:pt x="27820" y="10258"/>
                    <a:pt x="28540" y="10258"/>
                  </a:cubicBezTo>
                  <a:cubicBezTo>
                    <a:pt x="29260" y="10258"/>
                    <a:pt x="29260" y="10034"/>
                    <a:pt x="29980" y="10034"/>
                  </a:cubicBezTo>
                  <a:cubicBezTo>
                    <a:pt x="30700" y="10034"/>
                    <a:pt x="30700" y="9749"/>
                    <a:pt x="31420" y="9749"/>
                  </a:cubicBezTo>
                  <a:cubicBezTo>
                    <a:pt x="32124" y="9749"/>
                    <a:pt x="32124" y="10318"/>
                    <a:pt x="32844" y="10318"/>
                  </a:cubicBezTo>
                  <a:cubicBezTo>
                    <a:pt x="33564" y="10318"/>
                    <a:pt x="33564" y="9644"/>
                    <a:pt x="34284" y="9644"/>
                  </a:cubicBezTo>
                  <a:cubicBezTo>
                    <a:pt x="35003" y="9644"/>
                    <a:pt x="35003" y="10244"/>
                    <a:pt x="35723" y="10244"/>
                  </a:cubicBezTo>
                  <a:cubicBezTo>
                    <a:pt x="36443" y="10244"/>
                    <a:pt x="36443" y="10214"/>
                    <a:pt x="37163" y="10214"/>
                  </a:cubicBezTo>
                  <a:cubicBezTo>
                    <a:pt x="37479" y="10214"/>
                    <a:pt x="37719" y="10274"/>
                    <a:pt x="37928" y="10318"/>
                  </a:cubicBezTo>
                  <a:lnTo>
                    <a:pt x="379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5455863">
              <a:off x="5421" y="2597235"/>
              <a:ext cx="1989923" cy="541406"/>
            </a:xfrm>
            <a:custGeom>
              <a:avLst/>
              <a:gdLst/>
              <a:ahLst/>
              <a:cxnLst/>
              <a:rect l="l" t="t" r="r" b="b"/>
              <a:pathLst>
                <a:path w="37929" h="10319" extrusionOk="0">
                  <a:moveTo>
                    <a:pt x="2805" y="1186"/>
                  </a:moveTo>
                  <a:lnTo>
                    <a:pt x="2805" y="2550"/>
                  </a:lnTo>
                  <a:lnTo>
                    <a:pt x="1426" y="2550"/>
                  </a:lnTo>
                  <a:lnTo>
                    <a:pt x="1426" y="1186"/>
                  </a:lnTo>
                  <a:close/>
                  <a:moveTo>
                    <a:pt x="4275" y="1186"/>
                  </a:moveTo>
                  <a:lnTo>
                    <a:pt x="4275" y="2550"/>
                  </a:lnTo>
                  <a:lnTo>
                    <a:pt x="2895" y="2550"/>
                  </a:lnTo>
                  <a:lnTo>
                    <a:pt x="2895" y="1186"/>
                  </a:lnTo>
                  <a:close/>
                  <a:moveTo>
                    <a:pt x="5729" y="1186"/>
                  </a:moveTo>
                  <a:lnTo>
                    <a:pt x="5729" y="2550"/>
                  </a:lnTo>
                  <a:lnTo>
                    <a:pt x="4365" y="2550"/>
                  </a:lnTo>
                  <a:lnTo>
                    <a:pt x="4365" y="1186"/>
                  </a:lnTo>
                  <a:close/>
                  <a:moveTo>
                    <a:pt x="7199" y="1186"/>
                  </a:moveTo>
                  <a:lnTo>
                    <a:pt x="7199" y="2550"/>
                  </a:lnTo>
                  <a:lnTo>
                    <a:pt x="5819" y="2550"/>
                  </a:lnTo>
                  <a:lnTo>
                    <a:pt x="5819" y="1186"/>
                  </a:lnTo>
                  <a:close/>
                  <a:moveTo>
                    <a:pt x="8669" y="1186"/>
                  </a:moveTo>
                  <a:lnTo>
                    <a:pt x="8669" y="2550"/>
                  </a:lnTo>
                  <a:lnTo>
                    <a:pt x="7289" y="2550"/>
                  </a:lnTo>
                  <a:lnTo>
                    <a:pt x="7289" y="1186"/>
                  </a:lnTo>
                  <a:close/>
                  <a:moveTo>
                    <a:pt x="10138" y="1186"/>
                  </a:moveTo>
                  <a:lnTo>
                    <a:pt x="10138" y="2550"/>
                  </a:lnTo>
                  <a:lnTo>
                    <a:pt x="8759" y="2550"/>
                  </a:lnTo>
                  <a:lnTo>
                    <a:pt x="8759" y="1186"/>
                  </a:lnTo>
                  <a:close/>
                  <a:moveTo>
                    <a:pt x="11594" y="1186"/>
                  </a:moveTo>
                  <a:lnTo>
                    <a:pt x="11594" y="2550"/>
                  </a:lnTo>
                  <a:lnTo>
                    <a:pt x="10228" y="2550"/>
                  </a:lnTo>
                  <a:lnTo>
                    <a:pt x="10228" y="1186"/>
                  </a:lnTo>
                  <a:close/>
                  <a:moveTo>
                    <a:pt x="13063" y="1186"/>
                  </a:moveTo>
                  <a:lnTo>
                    <a:pt x="13063" y="2550"/>
                  </a:lnTo>
                  <a:lnTo>
                    <a:pt x="11698" y="2550"/>
                  </a:lnTo>
                  <a:lnTo>
                    <a:pt x="11698" y="1186"/>
                  </a:lnTo>
                  <a:close/>
                  <a:moveTo>
                    <a:pt x="14533" y="1186"/>
                  </a:moveTo>
                  <a:lnTo>
                    <a:pt x="14533" y="2550"/>
                  </a:lnTo>
                  <a:lnTo>
                    <a:pt x="13153" y="2550"/>
                  </a:lnTo>
                  <a:lnTo>
                    <a:pt x="13153" y="1186"/>
                  </a:lnTo>
                  <a:close/>
                  <a:moveTo>
                    <a:pt x="16003" y="1186"/>
                  </a:moveTo>
                  <a:lnTo>
                    <a:pt x="16003" y="2550"/>
                  </a:lnTo>
                  <a:lnTo>
                    <a:pt x="14623" y="2550"/>
                  </a:lnTo>
                  <a:lnTo>
                    <a:pt x="14623" y="1186"/>
                  </a:lnTo>
                  <a:close/>
                  <a:moveTo>
                    <a:pt x="17472" y="1186"/>
                  </a:moveTo>
                  <a:lnTo>
                    <a:pt x="17472" y="2550"/>
                  </a:lnTo>
                  <a:lnTo>
                    <a:pt x="16093" y="2550"/>
                  </a:lnTo>
                  <a:lnTo>
                    <a:pt x="16093" y="1186"/>
                  </a:lnTo>
                  <a:close/>
                  <a:moveTo>
                    <a:pt x="18927" y="1186"/>
                  </a:moveTo>
                  <a:lnTo>
                    <a:pt x="18927" y="2550"/>
                  </a:lnTo>
                  <a:lnTo>
                    <a:pt x="17562" y="2550"/>
                  </a:lnTo>
                  <a:lnTo>
                    <a:pt x="17562" y="1186"/>
                  </a:lnTo>
                  <a:close/>
                  <a:moveTo>
                    <a:pt x="20396" y="1186"/>
                  </a:moveTo>
                  <a:lnTo>
                    <a:pt x="20396" y="2550"/>
                  </a:lnTo>
                  <a:lnTo>
                    <a:pt x="19017" y="2550"/>
                  </a:lnTo>
                  <a:lnTo>
                    <a:pt x="19017" y="1186"/>
                  </a:lnTo>
                  <a:close/>
                  <a:moveTo>
                    <a:pt x="21866" y="1186"/>
                  </a:moveTo>
                  <a:lnTo>
                    <a:pt x="21866" y="2550"/>
                  </a:lnTo>
                  <a:lnTo>
                    <a:pt x="20486" y="2550"/>
                  </a:lnTo>
                  <a:lnTo>
                    <a:pt x="20486" y="1186"/>
                  </a:lnTo>
                  <a:close/>
                  <a:moveTo>
                    <a:pt x="23336" y="1186"/>
                  </a:moveTo>
                  <a:lnTo>
                    <a:pt x="23336" y="2550"/>
                  </a:lnTo>
                  <a:lnTo>
                    <a:pt x="21956" y="2550"/>
                  </a:lnTo>
                  <a:lnTo>
                    <a:pt x="21956" y="1186"/>
                  </a:lnTo>
                  <a:close/>
                  <a:moveTo>
                    <a:pt x="24791" y="1186"/>
                  </a:moveTo>
                  <a:lnTo>
                    <a:pt x="24791" y="2550"/>
                  </a:lnTo>
                  <a:lnTo>
                    <a:pt x="23426" y="2550"/>
                  </a:lnTo>
                  <a:lnTo>
                    <a:pt x="23426" y="1186"/>
                  </a:lnTo>
                  <a:close/>
                  <a:moveTo>
                    <a:pt x="26261" y="1186"/>
                  </a:moveTo>
                  <a:lnTo>
                    <a:pt x="26261" y="2550"/>
                  </a:lnTo>
                  <a:lnTo>
                    <a:pt x="24895" y="2550"/>
                  </a:lnTo>
                  <a:lnTo>
                    <a:pt x="24895" y="1186"/>
                  </a:lnTo>
                  <a:close/>
                  <a:moveTo>
                    <a:pt x="27730" y="1186"/>
                  </a:moveTo>
                  <a:lnTo>
                    <a:pt x="27730" y="2550"/>
                  </a:lnTo>
                  <a:lnTo>
                    <a:pt x="26351" y="2550"/>
                  </a:lnTo>
                  <a:lnTo>
                    <a:pt x="26351" y="1186"/>
                  </a:lnTo>
                  <a:close/>
                  <a:moveTo>
                    <a:pt x="29200" y="1186"/>
                  </a:moveTo>
                  <a:lnTo>
                    <a:pt x="29200" y="2550"/>
                  </a:lnTo>
                  <a:lnTo>
                    <a:pt x="27820" y="2550"/>
                  </a:lnTo>
                  <a:lnTo>
                    <a:pt x="27820" y="1186"/>
                  </a:lnTo>
                  <a:close/>
                  <a:moveTo>
                    <a:pt x="30670" y="1186"/>
                  </a:moveTo>
                  <a:lnTo>
                    <a:pt x="30670" y="2550"/>
                  </a:lnTo>
                  <a:lnTo>
                    <a:pt x="29290" y="2550"/>
                  </a:lnTo>
                  <a:lnTo>
                    <a:pt x="29290" y="1186"/>
                  </a:lnTo>
                  <a:close/>
                  <a:moveTo>
                    <a:pt x="32124" y="1186"/>
                  </a:moveTo>
                  <a:lnTo>
                    <a:pt x="32124" y="2550"/>
                  </a:lnTo>
                  <a:lnTo>
                    <a:pt x="30760" y="2550"/>
                  </a:lnTo>
                  <a:lnTo>
                    <a:pt x="30760" y="1186"/>
                  </a:lnTo>
                  <a:close/>
                  <a:moveTo>
                    <a:pt x="33594" y="1186"/>
                  </a:moveTo>
                  <a:lnTo>
                    <a:pt x="33594" y="2550"/>
                  </a:lnTo>
                  <a:lnTo>
                    <a:pt x="32214" y="2550"/>
                  </a:lnTo>
                  <a:lnTo>
                    <a:pt x="32214" y="1186"/>
                  </a:lnTo>
                  <a:close/>
                  <a:moveTo>
                    <a:pt x="35063" y="1186"/>
                  </a:moveTo>
                  <a:lnTo>
                    <a:pt x="35063" y="2550"/>
                  </a:lnTo>
                  <a:lnTo>
                    <a:pt x="33684" y="2550"/>
                  </a:lnTo>
                  <a:lnTo>
                    <a:pt x="33684" y="1186"/>
                  </a:lnTo>
                  <a:close/>
                  <a:moveTo>
                    <a:pt x="36533" y="1186"/>
                  </a:moveTo>
                  <a:lnTo>
                    <a:pt x="36533" y="2550"/>
                  </a:lnTo>
                  <a:lnTo>
                    <a:pt x="35153" y="2550"/>
                  </a:lnTo>
                  <a:lnTo>
                    <a:pt x="35153" y="1186"/>
                  </a:lnTo>
                  <a:close/>
                  <a:moveTo>
                    <a:pt x="2805" y="2656"/>
                  </a:moveTo>
                  <a:lnTo>
                    <a:pt x="2805" y="4020"/>
                  </a:lnTo>
                  <a:lnTo>
                    <a:pt x="1426" y="4020"/>
                  </a:lnTo>
                  <a:lnTo>
                    <a:pt x="1426" y="2656"/>
                  </a:lnTo>
                  <a:close/>
                  <a:moveTo>
                    <a:pt x="4275" y="2656"/>
                  </a:moveTo>
                  <a:lnTo>
                    <a:pt x="4275" y="4020"/>
                  </a:lnTo>
                  <a:lnTo>
                    <a:pt x="2895" y="4020"/>
                  </a:lnTo>
                  <a:lnTo>
                    <a:pt x="2895" y="2656"/>
                  </a:lnTo>
                  <a:close/>
                  <a:moveTo>
                    <a:pt x="5729" y="2656"/>
                  </a:moveTo>
                  <a:lnTo>
                    <a:pt x="5729" y="4020"/>
                  </a:lnTo>
                  <a:lnTo>
                    <a:pt x="4365" y="4020"/>
                  </a:lnTo>
                  <a:lnTo>
                    <a:pt x="4365" y="2656"/>
                  </a:lnTo>
                  <a:close/>
                  <a:moveTo>
                    <a:pt x="7199" y="2656"/>
                  </a:moveTo>
                  <a:lnTo>
                    <a:pt x="7199" y="4020"/>
                  </a:lnTo>
                  <a:lnTo>
                    <a:pt x="5819" y="4020"/>
                  </a:lnTo>
                  <a:lnTo>
                    <a:pt x="5819" y="2656"/>
                  </a:lnTo>
                  <a:close/>
                  <a:moveTo>
                    <a:pt x="8669" y="2656"/>
                  </a:moveTo>
                  <a:lnTo>
                    <a:pt x="8669" y="4020"/>
                  </a:lnTo>
                  <a:lnTo>
                    <a:pt x="7289" y="4020"/>
                  </a:lnTo>
                  <a:lnTo>
                    <a:pt x="7289" y="2656"/>
                  </a:lnTo>
                  <a:close/>
                  <a:moveTo>
                    <a:pt x="10138" y="2656"/>
                  </a:moveTo>
                  <a:lnTo>
                    <a:pt x="10138" y="4020"/>
                  </a:lnTo>
                  <a:lnTo>
                    <a:pt x="8759" y="4020"/>
                  </a:lnTo>
                  <a:lnTo>
                    <a:pt x="8759" y="2656"/>
                  </a:lnTo>
                  <a:close/>
                  <a:moveTo>
                    <a:pt x="11594" y="2656"/>
                  </a:moveTo>
                  <a:lnTo>
                    <a:pt x="11594" y="4020"/>
                  </a:lnTo>
                  <a:lnTo>
                    <a:pt x="10228" y="4020"/>
                  </a:lnTo>
                  <a:lnTo>
                    <a:pt x="10228" y="2656"/>
                  </a:lnTo>
                  <a:close/>
                  <a:moveTo>
                    <a:pt x="13063" y="2656"/>
                  </a:moveTo>
                  <a:lnTo>
                    <a:pt x="13063" y="4020"/>
                  </a:lnTo>
                  <a:lnTo>
                    <a:pt x="11698" y="4020"/>
                  </a:lnTo>
                  <a:lnTo>
                    <a:pt x="11698" y="2656"/>
                  </a:lnTo>
                  <a:close/>
                  <a:moveTo>
                    <a:pt x="14533" y="2656"/>
                  </a:moveTo>
                  <a:lnTo>
                    <a:pt x="14533" y="4020"/>
                  </a:lnTo>
                  <a:lnTo>
                    <a:pt x="13153" y="4020"/>
                  </a:lnTo>
                  <a:lnTo>
                    <a:pt x="13153" y="2656"/>
                  </a:lnTo>
                  <a:close/>
                  <a:moveTo>
                    <a:pt x="16003" y="2656"/>
                  </a:moveTo>
                  <a:lnTo>
                    <a:pt x="16003" y="4020"/>
                  </a:lnTo>
                  <a:lnTo>
                    <a:pt x="14623" y="4020"/>
                  </a:lnTo>
                  <a:lnTo>
                    <a:pt x="14623" y="2656"/>
                  </a:lnTo>
                  <a:close/>
                  <a:moveTo>
                    <a:pt x="17472" y="2656"/>
                  </a:moveTo>
                  <a:lnTo>
                    <a:pt x="17472" y="4020"/>
                  </a:lnTo>
                  <a:lnTo>
                    <a:pt x="16093" y="4020"/>
                  </a:lnTo>
                  <a:lnTo>
                    <a:pt x="16093" y="2656"/>
                  </a:lnTo>
                  <a:close/>
                  <a:moveTo>
                    <a:pt x="18927" y="2656"/>
                  </a:moveTo>
                  <a:lnTo>
                    <a:pt x="18927" y="4020"/>
                  </a:lnTo>
                  <a:lnTo>
                    <a:pt x="17562" y="4020"/>
                  </a:lnTo>
                  <a:lnTo>
                    <a:pt x="17562" y="2656"/>
                  </a:lnTo>
                  <a:close/>
                  <a:moveTo>
                    <a:pt x="20396" y="2656"/>
                  </a:moveTo>
                  <a:lnTo>
                    <a:pt x="20396" y="4020"/>
                  </a:lnTo>
                  <a:lnTo>
                    <a:pt x="19017" y="4020"/>
                  </a:lnTo>
                  <a:lnTo>
                    <a:pt x="19017" y="2656"/>
                  </a:lnTo>
                  <a:close/>
                  <a:moveTo>
                    <a:pt x="21866" y="2656"/>
                  </a:moveTo>
                  <a:lnTo>
                    <a:pt x="21866" y="4020"/>
                  </a:lnTo>
                  <a:lnTo>
                    <a:pt x="20486" y="4020"/>
                  </a:lnTo>
                  <a:lnTo>
                    <a:pt x="20486" y="2656"/>
                  </a:lnTo>
                  <a:close/>
                  <a:moveTo>
                    <a:pt x="23336" y="2656"/>
                  </a:moveTo>
                  <a:lnTo>
                    <a:pt x="23336" y="4020"/>
                  </a:lnTo>
                  <a:lnTo>
                    <a:pt x="21956" y="4020"/>
                  </a:lnTo>
                  <a:lnTo>
                    <a:pt x="21956" y="2656"/>
                  </a:lnTo>
                  <a:close/>
                  <a:moveTo>
                    <a:pt x="24791" y="2656"/>
                  </a:moveTo>
                  <a:lnTo>
                    <a:pt x="24791" y="4020"/>
                  </a:lnTo>
                  <a:lnTo>
                    <a:pt x="23426" y="4020"/>
                  </a:lnTo>
                  <a:lnTo>
                    <a:pt x="23426" y="2656"/>
                  </a:lnTo>
                  <a:close/>
                  <a:moveTo>
                    <a:pt x="26261" y="2656"/>
                  </a:moveTo>
                  <a:lnTo>
                    <a:pt x="26261" y="4020"/>
                  </a:lnTo>
                  <a:lnTo>
                    <a:pt x="24895" y="4020"/>
                  </a:lnTo>
                  <a:lnTo>
                    <a:pt x="24895" y="2656"/>
                  </a:lnTo>
                  <a:close/>
                  <a:moveTo>
                    <a:pt x="27730" y="2656"/>
                  </a:moveTo>
                  <a:lnTo>
                    <a:pt x="27730" y="4020"/>
                  </a:lnTo>
                  <a:lnTo>
                    <a:pt x="26351" y="4020"/>
                  </a:lnTo>
                  <a:lnTo>
                    <a:pt x="26351" y="2656"/>
                  </a:lnTo>
                  <a:close/>
                  <a:moveTo>
                    <a:pt x="29200" y="2656"/>
                  </a:moveTo>
                  <a:lnTo>
                    <a:pt x="29200" y="4020"/>
                  </a:lnTo>
                  <a:lnTo>
                    <a:pt x="27820" y="4020"/>
                  </a:lnTo>
                  <a:lnTo>
                    <a:pt x="27820" y="2656"/>
                  </a:lnTo>
                  <a:close/>
                  <a:moveTo>
                    <a:pt x="30670" y="2656"/>
                  </a:moveTo>
                  <a:lnTo>
                    <a:pt x="30670" y="4020"/>
                  </a:lnTo>
                  <a:lnTo>
                    <a:pt x="29290" y="4020"/>
                  </a:lnTo>
                  <a:lnTo>
                    <a:pt x="29290" y="2656"/>
                  </a:lnTo>
                  <a:close/>
                  <a:moveTo>
                    <a:pt x="32124" y="2656"/>
                  </a:moveTo>
                  <a:lnTo>
                    <a:pt x="32124" y="4020"/>
                  </a:lnTo>
                  <a:lnTo>
                    <a:pt x="30760" y="4020"/>
                  </a:lnTo>
                  <a:lnTo>
                    <a:pt x="30760" y="2656"/>
                  </a:lnTo>
                  <a:close/>
                  <a:moveTo>
                    <a:pt x="33594" y="2656"/>
                  </a:moveTo>
                  <a:lnTo>
                    <a:pt x="33594" y="4020"/>
                  </a:lnTo>
                  <a:lnTo>
                    <a:pt x="32214" y="4020"/>
                  </a:lnTo>
                  <a:lnTo>
                    <a:pt x="32214" y="2656"/>
                  </a:lnTo>
                  <a:close/>
                  <a:moveTo>
                    <a:pt x="35063" y="2656"/>
                  </a:moveTo>
                  <a:lnTo>
                    <a:pt x="35063" y="4020"/>
                  </a:lnTo>
                  <a:lnTo>
                    <a:pt x="33684" y="4020"/>
                  </a:lnTo>
                  <a:lnTo>
                    <a:pt x="33684" y="2656"/>
                  </a:lnTo>
                  <a:close/>
                  <a:moveTo>
                    <a:pt x="36533" y="2656"/>
                  </a:moveTo>
                  <a:lnTo>
                    <a:pt x="36533" y="4020"/>
                  </a:lnTo>
                  <a:lnTo>
                    <a:pt x="35153" y="4020"/>
                  </a:lnTo>
                  <a:lnTo>
                    <a:pt x="35153" y="2656"/>
                  </a:lnTo>
                  <a:close/>
                  <a:moveTo>
                    <a:pt x="2805" y="4110"/>
                  </a:moveTo>
                  <a:lnTo>
                    <a:pt x="2805" y="5489"/>
                  </a:lnTo>
                  <a:lnTo>
                    <a:pt x="1426" y="5489"/>
                  </a:lnTo>
                  <a:lnTo>
                    <a:pt x="1426" y="4110"/>
                  </a:lnTo>
                  <a:close/>
                  <a:moveTo>
                    <a:pt x="4275" y="4110"/>
                  </a:moveTo>
                  <a:lnTo>
                    <a:pt x="4275" y="5489"/>
                  </a:lnTo>
                  <a:lnTo>
                    <a:pt x="2895" y="5489"/>
                  </a:lnTo>
                  <a:lnTo>
                    <a:pt x="2895" y="4110"/>
                  </a:lnTo>
                  <a:close/>
                  <a:moveTo>
                    <a:pt x="5729" y="4110"/>
                  </a:moveTo>
                  <a:lnTo>
                    <a:pt x="5729" y="5489"/>
                  </a:lnTo>
                  <a:lnTo>
                    <a:pt x="4365" y="5489"/>
                  </a:lnTo>
                  <a:lnTo>
                    <a:pt x="4365" y="4110"/>
                  </a:lnTo>
                  <a:close/>
                  <a:moveTo>
                    <a:pt x="7199" y="4110"/>
                  </a:moveTo>
                  <a:lnTo>
                    <a:pt x="7199" y="5489"/>
                  </a:lnTo>
                  <a:lnTo>
                    <a:pt x="5819" y="5489"/>
                  </a:lnTo>
                  <a:lnTo>
                    <a:pt x="5819" y="4110"/>
                  </a:lnTo>
                  <a:close/>
                  <a:moveTo>
                    <a:pt x="8669" y="4110"/>
                  </a:moveTo>
                  <a:lnTo>
                    <a:pt x="8669" y="5489"/>
                  </a:lnTo>
                  <a:lnTo>
                    <a:pt x="7289" y="5489"/>
                  </a:lnTo>
                  <a:lnTo>
                    <a:pt x="7289" y="4110"/>
                  </a:lnTo>
                  <a:close/>
                  <a:moveTo>
                    <a:pt x="10138" y="4110"/>
                  </a:moveTo>
                  <a:lnTo>
                    <a:pt x="10138" y="5489"/>
                  </a:lnTo>
                  <a:lnTo>
                    <a:pt x="8759" y="5489"/>
                  </a:lnTo>
                  <a:lnTo>
                    <a:pt x="8759" y="4110"/>
                  </a:lnTo>
                  <a:close/>
                  <a:moveTo>
                    <a:pt x="11594" y="4110"/>
                  </a:moveTo>
                  <a:lnTo>
                    <a:pt x="11594" y="5489"/>
                  </a:lnTo>
                  <a:lnTo>
                    <a:pt x="10228" y="5489"/>
                  </a:lnTo>
                  <a:lnTo>
                    <a:pt x="10228" y="4110"/>
                  </a:lnTo>
                  <a:close/>
                  <a:moveTo>
                    <a:pt x="13063" y="4110"/>
                  </a:moveTo>
                  <a:lnTo>
                    <a:pt x="13063" y="5489"/>
                  </a:lnTo>
                  <a:lnTo>
                    <a:pt x="11698" y="5489"/>
                  </a:lnTo>
                  <a:lnTo>
                    <a:pt x="11698" y="4110"/>
                  </a:lnTo>
                  <a:close/>
                  <a:moveTo>
                    <a:pt x="14533" y="4110"/>
                  </a:moveTo>
                  <a:lnTo>
                    <a:pt x="14533" y="5489"/>
                  </a:lnTo>
                  <a:lnTo>
                    <a:pt x="13153" y="5489"/>
                  </a:lnTo>
                  <a:lnTo>
                    <a:pt x="13153" y="4110"/>
                  </a:lnTo>
                  <a:close/>
                  <a:moveTo>
                    <a:pt x="16003" y="4110"/>
                  </a:moveTo>
                  <a:lnTo>
                    <a:pt x="16003" y="5489"/>
                  </a:lnTo>
                  <a:lnTo>
                    <a:pt x="14623" y="5489"/>
                  </a:lnTo>
                  <a:lnTo>
                    <a:pt x="14623" y="4110"/>
                  </a:lnTo>
                  <a:close/>
                  <a:moveTo>
                    <a:pt x="17472" y="4110"/>
                  </a:moveTo>
                  <a:lnTo>
                    <a:pt x="17472" y="5489"/>
                  </a:lnTo>
                  <a:lnTo>
                    <a:pt x="16093" y="5489"/>
                  </a:lnTo>
                  <a:lnTo>
                    <a:pt x="16093" y="4110"/>
                  </a:lnTo>
                  <a:close/>
                  <a:moveTo>
                    <a:pt x="18927" y="4110"/>
                  </a:moveTo>
                  <a:lnTo>
                    <a:pt x="18927" y="5489"/>
                  </a:lnTo>
                  <a:lnTo>
                    <a:pt x="17562" y="5489"/>
                  </a:lnTo>
                  <a:lnTo>
                    <a:pt x="17562" y="4110"/>
                  </a:lnTo>
                  <a:close/>
                  <a:moveTo>
                    <a:pt x="20396" y="4110"/>
                  </a:moveTo>
                  <a:lnTo>
                    <a:pt x="20396" y="5489"/>
                  </a:lnTo>
                  <a:lnTo>
                    <a:pt x="19017" y="5489"/>
                  </a:lnTo>
                  <a:lnTo>
                    <a:pt x="19017" y="4110"/>
                  </a:lnTo>
                  <a:close/>
                  <a:moveTo>
                    <a:pt x="21866" y="4110"/>
                  </a:moveTo>
                  <a:lnTo>
                    <a:pt x="21866" y="5489"/>
                  </a:lnTo>
                  <a:lnTo>
                    <a:pt x="20486" y="5489"/>
                  </a:lnTo>
                  <a:lnTo>
                    <a:pt x="20486" y="4110"/>
                  </a:lnTo>
                  <a:close/>
                  <a:moveTo>
                    <a:pt x="23336" y="4110"/>
                  </a:moveTo>
                  <a:lnTo>
                    <a:pt x="23336" y="5489"/>
                  </a:lnTo>
                  <a:lnTo>
                    <a:pt x="21956" y="5489"/>
                  </a:lnTo>
                  <a:lnTo>
                    <a:pt x="21956" y="4110"/>
                  </a:lnTo>
                  <a:close/>
                  <a:moveTo>
                    <a:pt x="24791" y="4110"/>
                  </a:moveTo>
                  <a:lnTo>
                    <a:pt x="24791" y="5489"/>
                  </a:lnTo>
                  <a:lnTo>
                    <a:pt x="23426" y="5489"/>
                  </a:lnTo>
                  <a:lnTo>
                    <a:pt x="23426" y="4110"/>
                  </a:lnTo>
                  <a:close/>
                  <a:moveTo>
                    <a:pt x="26261" y="4110"/>
                  </a:moveTo>
                  <a:lnTo>
                    <a:pt x="26261" y="5489"/>
                  </a:lnTo>
                  <a:lnTo>
                    <a:pt x="24895" y="5489"/>
                  </a:lnTo>
                  <a:lnTo>
                    <a:pt x="24895" y="4110"/>
                  </a:lnTo>
                  <a:close/>
                  <a:moveTo>
                    <a:pt x="27730" y="4110"/>
                  </a:moveTo>
                  <a:lnTo>
                    <a:pt x="27730" y="5489"/>
                  </a:lnTo>
                  <a:lnTo>
                    <a:pt x="26351" y="5489"/>
                  </a:lnTo>
                  <a:lnTo>
                    <a:pt x="26351" y="4110"/>
                  </a:lnTo>
                  <a:close/>
                  <a:moveTo>
                    <a:pt x="29200" y="4110"/>
                  </a:moveTo>
                  <a:lnTo>
                    <a:pt x="29200" y="5489"/>
                  </a:lnTo>
                  <a:lnTo>
                    <a:pt x="27820" y="5489"/>
                  </a:lnTo>
                  <a:lnTo>
                    <a:pt x="27820" y="4110"/>
                  </a:lnTo>
                  <a:close/>
                  <a:moveTo>
                    <a:pt x="30670" y="4110"/>
                  </a:moveTo>
                  <a:lnTo>
                    <a:pt x="30670" y="5489"/>
                  </a:lnTo>
                  <a:lnTo>
                    <a:pt x="29290" y="5489"/>
                  </a:lnTo>
                  <a:lnTo>
                    <a:pt x="29290" y="4110"/>
                  </a:lnTo>
                  <a:close/>
                  <a:moveTo>
                    <a:pt x="32124" y="4110"/>
                  </a:moveTo>
                  <a:lnTo>
                    <a:pt x="32124" y="5489"/>
                  </a:lnTo>
                  <a:lnTo>
                    <a:pt x="30760" y="5489"/>
                  </a:lnTo>
                  <a:lnTo>
                    <a:pt x="30760" y="4110"/>
                  </a:lnTo>
                  <a:close/>
                  <a:moveTo>
                    <a:pt x="33594" y="4110"/>
                  </a:moveTo>
                  <a:lnTo>
                    <a:pt x="33594" y="5489"/>
                  </a:lnTo>
                  <a:lnTo>
                    <a:pt x="32214" y="5489"/>
                  </a:lnTo>
                  <a:lnTo>
                    <a:pt x="32214" y="4110"/>
                  </a:lnTo>
                  <a:close/>
                  <a:moveTo>
                    <a:pt x="35063" y="4110"/>
                  </a:moveTo>
                  <a:lnTo>
                    <a:pt x="35063" y="5489"/>
                  </a:lnTo>
                  <a:lnTo>
                    <a:pt x="33684" y="5489"/>
                  </a:lnTo>
                  <a:lnTo>
                    <a:pt x="33684" y="4110"/>
                  </a:lnTo>
                  <a:close/>
                  <a:moveTo>
                    <a:pt x="36533" y="4110"/>
                  </a:moveTo>
                  <a:lnTo>
                    <a:pt x="36533" y="5489"/>
                  </a:lnTo>
                  <a:lnTo>
                    <a:pt x="35153" y="5489"/>
                  </a:lnTo>
                  <a:lnTo>
                    <a:pt x="35153" y="4110"/>
                  </a:lnTo>
                  <a:close/>
                  <a:moveTo>
                    <a:pt x="2805" y="5579"/>
                  </a:moveTo>
                  <a:lnTo>
                    <a:pt x="2805" y="6959"/>
                  </a:lnTo>
                  <a:lnTo>
                    <a:pt x="1426" y="6959"/>
                  </a:lnTo>
                  <a:lnTo>
                    <a:pt x="1426" y="5579"/>
                  </a:lnTo>
                  <a:close/>
                  <a:moveTo>
                    <a:pt x="4275" y="5579"/>
                  </a:moveTo>
                  <a:lnTo>
                    <a:pt x="4275" y="6959"/>
                  </a:lnTo>
                  <a:lnTo>
                    <a:pt x="2895" y="6959"/>
                  </a:lnTo>
                  <a:lnTo>
                    <a:pt x="2895" y="5579"/>
                  </a:lnTo>
                  <a:close/>
                  <a:moveTo>
                    <a:pt x="5729" y="5579"/>
                  </a:moveTo>
                  <a:lnTo>
                    <a:pt x="5729" y="6959"/>
                  </a:lnTo>
                  <a:lnTo>
                    <a:pt x="4365" y="6959"/>
                  </a:lnTo>
                  <a:lnTo>
                    <a:pt x="4365" y="5579"/>
                  </a:lnTo>
                  <a:close/>
                  <a:moveTo>
                    <a:pt x="7199" y="5579"/>
                  </a:moveTo>
                  <a:lnTo>
                    <a:pt x="7199" y="6959"/>
                  </a:lnTo>
                  <a:lnTo>
                    <a:pt x="5819" y="6959"/>
                  </a:lnTo>
                  <a:lnTo>
                    <a:pt x="5819" y="5579"/>
                  </a:lnTo>
                  <a:close/>
                  <a:moveTo>
                    <a:pt x="8669" y="5579"/>
                  </a:moveTo>
                  <a:lnTo>
                    <a:pt x="8669" y="6959"/>
                  </a:lnTo>
                  <a:lnTo>
                    <a:pt x="7289" y="6959"/>
                  </a:lnTo>
                  <a:lnTo>
                    <a:pt x="7289" y="5579"/>
                  </a:lnTo>
                  <a:close/>
                  <a:moveTo>
                    <a:pt x="10138" y="5579"/>
                  </a:moveTo>
                  <a:lnTo>
                    <a:pt x="10138" y="6959"/>
                  </a:lnTo>
                  <a:lnTo>
                    <a:pt x="8759" y="6959"/>
                  </a:lnTo>
                  <a:lnTo>
                    <a:pt x="8759" y="5579"/>
                  </a:lnTo>
                  <a:close/>
                  <a:moveTo>
                    <a:pt x="11594" y="5579"/>
                  </a:moveTo>
                  <a:lnTo>
                    <a:pt x="11594" y="6959"/>
                  </a:lnTo>
                  <a:lnTo>
                    <a:pt x="10228" y="6959"/>
                  </a:lnTo>
                  <a:lnTo>
                    <a:pt x="10228" y="5579"/>
                  </a:lnTo>
                  <a:close/>
                  <a:moveTo>
                    <a:pt x="13063" y="5579"/>
                  </a:moveTo>
                  <a:lnTo>
                    <a:pt x="13063" y="6959"/>
                  </a:lnTo>
                  <a:lnTo>
                    <a:pt x="11698" y="6959"/>
                  </a:lnTo>
                  <a:lnTo>
                    <a:pt x="11698" y="5579"/>
                  </a:lnTo>
                  <a:close/>
                  <a:moveTo>
                    <a:pt x="14533" y="5579"/>
                  </a:moveTo>
                  <a:lnTo>
                    <a:pt x="14533" y="6959"/>
                  </a:lnTo>
                  <a:lnTo>
                    <a:pt x="13153" y="6959"/>
                  </a:lnTo>
                  <a:lnTo>
                    <a:pt x="13153" y="5579"/>
                  </a:lnTo>
                  <a:close/>
                  <a:moveTo>
                    <a:pt x="16003" y="5579"/>
                  </a:moveTo>
                  <a:lnTo>
                    <a:pt x="16003" y="6959"/>
                  </a:lnTo>
                  <a:lnTo>
                    <a:pt x="14623" y="6959"/>
                  </a:lnTo>
                  <a:lnTo>
                    <a:pt x="14623" y="5579"/>
                  </a:lnTo>
                  <a:close/>
                  <a:moveTo>
                    <a:pt x="17472" y="5579"/>
                  </a:moveTo>
                  <a:lnTo>
                    <a:pt x="17472" y="6959"/>
                  </a:lnTo>
                  <a:lnTo>
                    <a:pt x="16093" y="6959"/>
                  </a:lnTo>
                  <a:lnTo>
                    <a:pt x="16093" y="5579"/>
                  </a:lnTo>
                  <a:close/>
                  <a:moveTo>
                    <a:pt x="18927" y="5579"/>
                  </a:moveTo>
                  <a:lnTo>
                    <a:pt x="18927" y="6959"/>
                  </a:lnTo>
                  <a:lnTo>
                    <a:pt x="17562" y="6959"/>
                  </a:lnTo>
                  <a:lnTo>
                    <a:pt x="17562" y="5579"/>
                  </a:lnTo>
                  <a:close/>
                  <a:moveTo>
                    <a:pt x="20396" y="5579"/>
                  </a:moveTo>
                  <a:lnTo>
                    <a:pt x="20396" y="6959"/>
                  </a:lnTo>
                  <a:lnTo>
                    <a:pt x="19017" y="6959"/>
                  </a:lnTo>
                  <a:lnTo>
                    <a:pt x="19017" y="5579"/>
                  </a:lnTo>
                  <a:close/>
                  <a:moveTo>
                    <a:pt x="21866" y="5579"/>
                  </a:moveTo>
                  <a:lnTo>
                    <a:pt x="21866" y="6959"/>
                  </a:lnTo>
                  <a:lnTo>
                    <a:pt x="20486" y="6959"/>
                  </a:lnTo>
                  <a:lnTo>
                    <a:pt x="20486" y="5579"/>
                  </a:lnTo>
                  <a:close/>
                  <a:moveTo>
                    <a:pt x="23336" y="5579"/>
                  </a:moveTo>
                  <a:lnTo>
                    <a:pt x="23336" y="6959"/>
                  </a:lnTo>
                  <a:lnTo>
                    <a:pt x="21956" y="6959"/>
                  </a:lnTo>
                  <a:lnTo>
                    <a:pt x="21956" y="5579"/>
                  </a:lnTo>
                  <a:close/>
                  <a:moveTo>
                    <a:pt x="24791" y="5579"/>
                  </a:moveTo>
                  <a:lnTo>
                    <a:pt x="24791" y="6959"/>
                  </a:lnTo>
                  <a:lnTo>
                    <a:pt x="23426" y="6959"/>
                  </a:lnTo>
                  <a:lnTo>
                    <a:pt x="23426" y="5579"/>
                  </a:lnTo>
                  <a:close/>
                  <a:moveTo>
                    <a:pt x="26261" y="5579"/>
                  </a:moveTo>
                  <a:lnTo>
                    <a:pt x="26261" y="6959"/>
                  </a:lnTo>
                  <a:lnTo>
                    <a:pt x="24895" y="6959"/>
                  </a:lnTo>
                  <a:lnTo>
                    <a:pt x="24895" y="5579"/>
                  </a:lnTo>
                  <a:close/>
                  <a:moveTo>
                    <a:pt x="27730" y="5579"/>
                  </a:moveTo>
                  <a:lnTo>
                    <a:pt x="27730" y="6959"/>
                  </a:lnTo>
                  <a:lnTo>
                    <a:pt x="26351" y="6959"/>
                  </a:lnTo>
                  <a:lnTo>
                    <a:pt x="26351" y="5579"/>
                  </a:lnTo>
                  <a:close/>
                  <a:moveTo>
                    <a:pt x="29200" y="5579"/>
                  </a:moveTo>
                  <a:lnTo>
                    <a:pt x="29200" y="6959"/>
                  </a:lnTo>
                  <a:lnTo>
                    <a:pt x="27820" y="6959"/>
                  </a:lnTo>
                  <a:lnTo>
                    <a:pt x="27820" y="5579"/>
                  </a:lnTo>
                  <a:close/>
                  <a:moveTo>
                    <a:pt x="30670" y="5579"/>
                  </a:moveTo>
                  <a:lnTo>
                    <a:pt x="30670" y="6959"/>
                  </a:lnTo>
                  <a:lnTo>
                    <a:pt x="29290" y="6959"/>
                  </a:lnTo>
                  <a:lnTo>
                    <a:pt x="29290" y="5579"/>
                  </a:lnTo>
                  <a:close/>
                  <a:moveTo>
                    <a:pt x="32124" y="5579"/>
                  </a:moveTo>
                  <a:lnTo>
                    <a:pt x="32124" y="6959"/>
                  </a:lnTo>
                  <a:lnTo>
                    <a:pt x="30760" y="6959"/>
                  </a:lnTo>
                  <a:lnTo>
                    <a:pt x="30760" y="5579"/>
                  </a:lnTo>
                  <a:close/>
                  <a:moveTo>
                    <a:pt x="33594" y="5579"/>
                  </a:moveTo>
                  <a:lnTo>
                    <a:pt x="33594" y="6959"/>
                  </a:lnTo>
                  <a:lnTo>
                    <a:pt x="32214" y="6959"/>
                  </a:lnTo>
                  <a:lnTo>
                    <a:pt x="32214" y="5579"/>
                  </a:lnTo>
                  <a:close/>
                  <a:moveTo>
                    <a:pt x="35063" y="5579"/>
                  </a:moveTo>
                  <a:lnTo>
                    <a:pt x="35063" y="6959"/>
                  </a:lnTo>
                  <a:lnTo>
                    <a:pt x="33684" y="6959"/>
                  </a:lnTo>
                  <a:lnTo>
                    <a:pt x="33684" y="5579"/>
                  </a:lnTo>
                  <a:close/>
                  <a:moveTo>
                    <a:pt x="36533" y="5579"/>
                  </a:moveTo>
                  <a:lnTo>
                    <a:pt x="36533" y="6959"/>
                  </a:lnTo>
                  <a:lnTo>
                    <a:pt x="35153" y="6959"/>
                  </a:lnTo>
                  <a:lnTo>
                    <a:pt x="35153" y="5579"/>
                  </a:lnTo>
                  <a:close/>
                  <a:moveTo>
                    <a:pt x="2805" y="7049"/>
                  </a:moveTo>
                  <a:lnTo>
                    <a:pt x="2805" y="8429"/>
                  </a:lnTo>
                  <a:lnTo>
                    <a:pt x="1426" y="8429"/>
                  </a:lnTo>
                  <a:lnTo>
                    <a:pt x="1426" y="7049"/>
                  </a:lnTo>
                  <a:close/>
                  <a:moveTo>
                    <a:pt x="4275" y="7049"/>
                  </a:moveTo>
                  <a:lnTo>
                    <a:pt x="4275" y="8429"/>
                  </a:lnTo>
                  <a:lnTo>
                    <a:pt x="2895" y="8429"/>
                  </a:lnTo>
                  <a:lnTo>
                    <a:pt x="2895" y="7049"/>
                  </a:lnTo>
                  <a:close/>
                  <a:moveTo>
                    <a:pt x="5729" y="7049"/>
                  </a:moveTo>
                  <a:lnTo>
                    <a:pt x="5729" y="8429"/>
                  </a:lnTo>
                  <a:lnTo>
                    <a:pt x="4365" y="8429"/>
                  </a:lnTo>
                  <a:lnTo>
                    <a:pt x="4365" y="7049"/>
                  </a:lnTo>
                  <a:close/>
                  <a:moveTo>
                    <a:pt x="7199" y="7049"/>
                  </a:moveTo>
                  <a:lnTo>
                    <a:pt x="7199" y="8429"/>
                  </a:lnTo>
                  <a:lnTo>
                    <a:pt x="5819" y="8429"/>
                  </a:lnTo>
                  <a:lnTo>
                    <a:pt x="5819" y="7049"/>
                  </a:lnTo>
                  <a:close/>
                  <a:moveTo>
                    <a:pt x="8669" y="7049"/>
                  </a:moveTo>
                  <a:lnTo>
                    <a:pt x="8669" y="8429"/>
                  </a:lnTo>
                  <a:lnTo>
                    <a:pt x="7289" y="8429"/>
                  </a:lnTo>
                  <a:lnTo>
                    <a:pt x="7289" y="7049"/>
                  </a:lnTo>
                  <a:close/>
                  <a:moveTo>
                    <a:pt x="10138" y="7049"/>
                  </a:moveTo>
                  <a:lnTo>
                    <a:pt x="10138" y="8429"/>
                  </a:lnTo>
                  <a:lnTo>
                    <a:pt x="8759" y="8429"/>
                  </a:lnTo>
                  <a:lnTo>
                    <a:pt x="8759" y="7049"/>
                  </a:lnTo>
                  <a:close/>
                  <a:moveTo>
                    <a:pt x="11594" y="7049"/>
                  </a:moveTo>
                  <a:lnTo>
                    <a:pt x="11594" y="8429"/>
                  </a:lnTo>
                  <a:lnTo>
                    <a:pt x="10228" y="8429"/>
                  </a:lnTo>
                  <a:lnTo>
                    <a:pt x="10228" y="7049"/>
                  </a:lnTo>
                  <a:close/>
                  <a:moveTo>
                    <a:pt x="13063" y="7049"/>
                  </a:moveTo>
                  <a:lnTo>
                    <a:pt x="13063" y="8429"/>
                  </a:lnTo>
                  <a:lnTo>
                    <a:pt x="11698" y="8429"/>
                  </a:lnTo>
                  <a:lnTo>
                    <a:pt x="11698" y="7049"/>
                  </a:lnTo>
                  <a:close/>
                  <a:moveTo>
                    <a:pt x="14533" y="7049"/>
                  </a:moveTo>
                  <a:lnTo>
                    <a:pt x="14533" y="8429"/>
                  </a:lnTo>
                  <a:lnTo>
                    <a:pt x="13153" y="8429"/>
                  </a:lnTo>
                  <a:lnTo>
                    <a:pt x="13153" y="7049"/>
                  </a:lnTo>
                  <a:close/>
                  <a:moveTo>
                    <a:pt x="16003" y="7049"/>
                  </a:moveTo>
                  <a:lnTo>
                    <a:pt x="16003" y="8429"/>
                  </a:lnTo>
                  <a:lnTo>
                    <a:pt x="14623" y="8429"/>
                  </a:lnTo>
                  <a:lnTo>
                    <a:pt x="14623" y="7049"/>
                  </a:lnTo>
                  <a:close/>
                  <a:moveTo>
                    <a:pt x="17472" y="7049"/>
                  </a:moveTo>
                  <a:lnTo>
                    <a:pt x="17472" y="8429"/>
                  </a:lnTo>
                  <a:lnTo>
                    <a:pt x="16093" y="8429"/>
                  </a:lnTo>
                  <a:lnTo>
                    <a:pt x="16093" y="7049"/>
                  </a:lnTo>
                  <a:close/>
                  <a:moveTo>
                    <a:pt x="18927" y="7049"/>
                  </a:moveTo>
                  <a:lnTo>
                    <a:pt x="18927" y="8429"/>
                  </a:lnTo>
                  <a:lnTo>
                    <a:pt x="17562" y="8429"/>
                  </a:lnTo>
                  <a:lnTo>
                    <a:pt x="17562" y="7049"/>
                  </a:lnTo>
                  <a:close/>
                  <a:moveTo>
                    <a:pt x="20396" y="7049"/>
                  </a:moveTo>
                  <a:lnTo>
                    <a:pt x="20396" y="8429"/>
                  </a:lnTo>
                  <a:lnTo>
                    <a:pt x="19017" y="8429"/>
                  </a:lnTo>
                  <a:lnTo>
                    <a:pt x="19017" y="7049"/>
                  </a:lnTo>
                  <a:close/>
                  <a:moveTo>
                    <a:pt x="21866" y="7049"/>
                  </a:moveTo>
                  <a:lnTo>
                    <a:pt x="21866" y="8429"/>
                  </a:lnTo>
                  <a:lnTo>
                    <a:pt x="20486" y="8429"/>
                  </a:lnTo>
                  <a:lnTo>
                    <a:pt x="20486" y="7049"/>
                  </a:lnTo>
                  <a:close/>
                  <a:moveTo>
                    <a:pt x="23336" y="7049"/>
                  </a:moveTo>
                  <a:lnTo>
                    <a:pt x="23336" y="8429"/>
                  </a:lnTo>
                  <a:lnTo>
                    <a:pt x="21956" y="8429"/>
                  </a:lnTo>
                  <a:lnTo>
                    <a:pt x="21956" y="7049"/>
                  </a:lnTo>
                  <a:close/>
                  <a:moveTo>
                    <a:pt x="24791" y="7049"/>
                  </a:moveTo>
                  <a:lnTo>
                    <a:pt x="24791" y="8429"/>
                  </a:lnTo>
                  <a:lnTo>
                    <a:pt x="23426" y="8429"/>
                  </a:lnTo>
                  <a:lnTo>
                    <a:pt x="23426" y="7049"/>
                  </a:lnTo>
                  <a:close/>
                  <a:moveTo>
                    <a:pt x="26261" y="7049"/>
                  </a:moveTo>
                  <a:lnTo>
                    <a:pt x="26261" y="8429"/>
                  </a:lnTo>
                  <a:lnTo>
                    <a:pt x="24895" y="8429"/>
                  </a:lnTo>
                  <a:lnTo>
                    <a:pt x="24895" y="7049"/>
                  </a:lnTo>
                  <a:close/>
                  <a:moveTo>
                    <a:pt x="27730" y="7049"/>
                  </a:moveTo>
                  <a:lnTo>
                    <a:pt x="27730" y="8429"/>
                  </a:lnTo>
                  <a:lnTo>
                    <a:pt x="26351" y="8429"/>
                  </a:lnTo>
                  <a:lnTo>
                    <a:pt x="26351" y="7049"/>
                  </a:lnTo>
                  <a:close/>
                  <a:moveTo>
                    <a:pt x="29200" y="7049"/>
                  </a:moveTo>
                  <a:lnTo>
                    <a:pt x="29200" y="8429"/>
                  </a:lnTo>
                  <a:lnTo>
                    <a:pt x="27820" y="8429"/>
                  </a:lnTo>
                  <a:lnTo>
                    <a:pt x="27820" y="7049"/>
                  </a:lnTo>
                  <a:close/>
                  <a:moveTo>
                    <a:pt x="30670" y="7049"/>
                  </a:moveTo>
                  <a:lnTo>
                    <a:pt x="30670" y="8429"/>
                  </a:lnTo>
                  <a:lnTo>
                    <a:pt x="29290" y="8429"/>
                  </a:lnTo>
                  <a:lnTo>
                    <a:pt x="29290" y="7049"/>
                  </a:lnTo>
                  <a:close/>
                  <a:moveTo>
                    <a:pt x="32124" y="7049"/>
                  </a:moveTo>
                  <a:lnTo>
                    <a:pt x="32124" y="8429"/>
                  </a:lnTo>
                  <a:lnTo>
                    <a:pt x="30760" y="8429"/>
                  </a:lnTo>
                  <a:lnTo>
                    <a:pt x="30760" y="7049"/>
                  </a:lnTo>
                  <a:close/>
                  <a:moveTo>
                    <a:pt x="33594" y="7049"/>
                  </a:moveTo>
                  <a:lnTo>
                    <a:pt x="33594" y="8429"/>
                  </a:lnTo>
                  <a:lnTo>
                    <a:pt x="32214" y="8429"/>
                  </a:lnTo>
                  <a:lnTo>
                    <a:pt x="32214" y="7049"/>
                  </a:lnTo>
                  <a:close/>
                  <a:moveTo>
                    <a:pt x="35063" y="7049"/>
                  </a:moveTo>
                  <a:lnTo>
                    <a:pt x="35063" y="8429"/>
                  </a:lnTo>
                  <a:lnTo>
                    <a:pt x="33684" y="8429"/>
                  </a:lnTo>
                  <a:lnTo>
                    <a:pt x="33684" y="7049"/>
                  </a:lnTo>
                  <a:close/>
                  <a:moveTo>
                    <a:pt x="36533" y="7049"/>
                  </a:moveTo>
                  <a:lnTo>
                    <a:pt x="36533" y="8429"/>
                  </a:lnTo>
                  <a:lnTo>
                    <a:pt x="35153" y="8429"/>
                  </a:lnTo>
                  <a:lnTo>
                    <a:pt x="35153" y="7049"/>
                  </a:lnTo>
                  <a:close/>
                  <a:moveTo>
                    <a:pt x="2805" y="8519"/>
                  </a:moveTo>
                  <a:lnTo>
                    <a:pt x="2805" y="9884"/>
                  </a:lnTo>
                  <a:lnTo>
                    <a:pt x="1426" y="9884"/>
                  </a:lnTo>
                  <a:lnTo>
                    <a:pt x="1426" y="8519"/>
                  </a:lnTo>
                  <a:close/>
                  <a:moveTo>
                    <a:pt x="4275" y="8519"/>
                  </a:moveTo>
                  <a:lnTo>
                    <a:pt x="4275" y="9884"/>
                  </a:lnTo>
                  <a:lnTo>
                    <a:pt x="2895" y="9884"/>
                  </a:lnTo>
                  <a:lnTo>
                    <a:pt x="2895" y="8519"/>
                  </a:lnTo>
                  <a:close/>
                  <a:moveTo>
                    <a:pt x="8669" y="8519"/>
                  </a:moveTo>
                  <a:lnTo>
                    <a:pt x="8669" y="9884"/>
                  </a:lnTo>
                  <a:lnTo>
                    <a:pt x="7289" y="9884"/>
                  </a:lnTo>
                  <a:lnTo>
                    <a:pt x="7289" y="8519"/>
                  </a:lnTo>
                  <a:close/>
                  <a:moveTo>
                    <a:pt x="10138" y="8519"/>
                  </a:moveTo>
                  <a:lnTo>
                    <a:pt x="10138" y="9884"/>
                  </a:lnTo>
                  <a:lnTo>
                    <a:pt x="8759" y="9884"/>
                  </a:lnTo>
                  <a:lnTo>
                    <a:pt x="8759" y="8519"/>
                  </a:lnTo>
                  <a:close/>
                  <a:moveTo>
                    <a:pt x="11594" y="8519"/>
                  </a:moveTo>
                  <a:lnTo>
                    <a:pt x="11594" y="9884"/>
                  </a:lnTo>
                  <a:lnTo>
                    <a:pt x="10228" y="9884"/>
                  </a:lnTo>
                  <a:lnTo>
                    <a:pt x="10228" y="8519"/>
                  </a:lnTo>
                  <a:close/>
                  <a:moveTo>
                    <a:pt x="18927" y="8519"/>
                  </a:moveTo>
                  <a:lnTo>
                    <a:pt x="18927" y="9884"/>
                  </a:lnTo>
                  <a:lnTo>
                    <a:pt x="17562" y="9884"/>
                  </a:lnTo>
                  <a:lnTo>
                    <a:pt x="17562" y="8519"/>
                  </a:lnTo>
                  <a:close/>
                  <a:moveTo>
                    <a:pt x="26261" y="8519"/>
                  </a:moveTo>
                  <a:lnTo>
                    <a:pt x="26261" y="9884"/>
                  </a:lnTo>
                  <a:lnTo>
                    <a:pt x="24895" y="9884"/>
                  </a:lnTo>
                  <a:lnTo>
                    <a:pt x="24895" y="8519"/>
                  </a:lnTo>
                  <a:close/>
                  <a:moveTo>
                    <a:pt x="29200" y="8519"/>
                  </a:moveTo>
                  <a:lnTo>
                    <a:pt x="29200" y="9884"/>
                  </a:lnTo>
                  <a:lnTo>
                    <a:pt x="27820" y="9884"/>
                  </a:lnTo>
                  <a:lnTo>
                    <a:pt x="27820" y="8519"/>
                  </a:lnTo>
                  <a:close/>
                  <a:moveTo>
                    <a:pt x="30670" y="8519"/>
                  </a:moveTo>
                  <a:lnTo>
                    <a:pt x="30670" y="9884"/>
                  </a:lnTo>
                  <a:lnTo>
                    <a:pt x="29290" y="9884"/>
                  </a:lnTo>
                  <a:lnTo>
                    <a:pt x="29290" y="8519"/>
                  </a:lnTo>
                  <a:close/>
                  <a:moveTo>
                    <a:pt x="33594" y="8519"/>
                  </a:moveTo>
                  <a:lnTo>
                    <a:pt x="33594" y="9884"/>
                  </a:lnTo>
                  <a:lnTo>
                    <a:pt x="32214" y="9884"/>
                  </a:lnTo>
                  <a:lnTo>
                    <a:pt x="32214" y="8519"/>
                  </a:lnTo>
                  <a:close/>
                  <a:moveTo>
                    <a:pt x="36533" y="8519"/>
                  </a:moveTo>
                  <a:lnTo>
                    <a:pt x="36533" y="9884"/>
                  </a:lnTo>
                  <a:lnTo>
                    <a:pt x="35153" y="9884"/>
                  </a:lnTo>
                  <a:lnTo>
                    <a:pt x="35153" y="8519"/>
                  </a:lnTo>
                  <a:close/>
                  <a:moveTo>
                    <a:pt x="1336" y="0"/>
                  </a:moveTo>
                  <a:lnTo>
                    <a:pt x="1336" y="1096"/>
                  </a:lnTo>
                  <a:lnTo>
                    <a:pt x="0" y="1096"/>
                  </a:lnTo>
                  <a:lnTo>
                    <a:pt x="0" y="1186"/>
                  </a:lnTo>
                  <a:lnTo>
                    <a:pt x="1336" y="1186"/>
                  </a:lnTo>
                  <a:lnTo>
                    <a:pt x="1336" y="2550"/>
                  </a:lnTo>
                  <a:lnTo>
                    <a:pt x="0" y="2550"/>
                  </a:lnTo>
                  <a:lnTo>
                    <a:pt x="0" y="2656"/>
                  </a:lnTo>
                  <a:lnTo>
                    <a:pt x="1336" y="2656"/>
                  </a:lnTo>
                  <a:lnTo>
                    <a:pt x="1336" y="4020"/>
                  </a:lnTo>
                  <a:lnTo>
                    <a:pt x="0" y="4020"/>
                  </a:lnTo>
                  <a:lnTo>
                    <a:pt x="0" y="4110"/>
                  </a:lnTo>
                  <a:lnTo>
                    <a:pt x="1336" y="4110"/>
                  </a:lnTo>
                  <a:lnTo>
                    <a:pt x="1336" y="5489"/>
                  </a:lnTo>
                  <a:lnTo>
                    <a:pt x="0" y="5489"/>
                  </a:lnTo>
                  <a:lnTo>
                    <a:pt x="0" y="5579"/>
                  </a:lnTo>
                  <a:lnTo>
                    <a:pt x="1336" y="5579"/>
                  </a:lnTo>
                  <a:lnTo>
                    <a:pt x="1336" y="6959"/>
                  </a:lnTo>
                  <a:lnTo>
                    <a:pt x="0" y="6959"/>
                  </a:lnTo>
                  <a:lnTo>
                    <a:pt x="0" y="7049"/>
                  </a:lnTo>
                  <a:lnTo>
                    <a:pt x="1336" y="7049"/>
                  </a:lnTo>
                  <a:lnTo>
                    <a:pt x="1336" y="8429"/>
                  </a:lnTo>
                  <a:lnTo>
                    <a:pt x="0" y="8429"/>
                  </a:lnTo>
                  <a:lnTo>
                    <a:pt x="0" y="8519"/>
                  </a:lnTo>
                  <a:lnTo>
                    <a:pt x="1336" y="8519"/>
                  </a:lnTo>
                  <a:lnTo>
                    <a:pt x="1336" y="9884"/>
                  </a:lnTo>
                  <a:lnTo>
                    <a:pt x="0" y="9884"/>
                  </a:lnTo>
                  <a:lnTo>
                    <a:pt x="0" y="9974"/>
                  </a:lnTo>
                  <a:lnTo>
                    <a:pt x="1336" y="9974"/>
                  </a:lnTo>
                  <a:lnTo>
                    <a:pt x="1336" y="10108"/>
                  </a:lnTo>
                  <a:lnTo>
                    <a:pt x="1426" y="10108"/>
                  </a:lnTo>
                  <a:lnTo>
                    <a:pt x="1426" y="9974"/>
                  </a:lnTo>
                  <a:lnTo>
                    <a:pt x="2805" y="9974"/>
                  </a:lnTo>
                  <a:lnTo>
                    <a:pt x="2805" y="10138"/>
                  </a:lnTo>
                  <a:lnTo>
                    <a:pt x="2895" y="10138"/>
                  </a:lnTo>
                  <a:lnTo>
                    <a:pt x="2895" y="9974"/>
                  </a:lnTo>
                  <a:lnTo>
                    <a:pt x="4275" y="9974"/>
                  </a:lnTo>
                  <a:lnTo>
                    <a:pt x="4275" y="10078"/>
                  </a:lnTo>
                  <a:cubicBezTo>
                    <a:pt x="4305" y="10078"/>
                    <a:pt x="4335" y="10078"/>
                    <a:pt x="4365" y="10064"/>
                  </a:cubicBezTo>
                  <a:lnTo>
                    <a:pt x="4365" y="9974"/>
                  </a:lnTo>
                  <a:lnTo>
                    <a:pt x="4589" y="9974"/>
                  </a:lnTo>
                  <a:cubicBezTo>
                    <a:pt x="4649" y="9959"/>
                    <a:pt x="4695" y="9914"/>
                    <a:pt x="4739" y="9884"/>
                  </a:cubicBezTo>
                  <a:lnTo>
                    <a:pt x="4365" y="9884"/>
                  </a:lnTo>
                  <a:lnTo>
                    <a:pt x="4365" y="8519"/>
                  </a:lnTo>
                  <a:lnTo>
                    <a:pt x="5729" y="8519"/>
                  </a:lnTo>
                  <a:lnTo>
                    <a:pt x="5729" y="9629"/>
                  </a:lnTo>
                  <a:cubicBezTo>
                    <a:pt x="5759" y="9644"/>
                    <a:pt x="5805" y="9659"/>
                    <a:pt x="5819" y="9659"/>
                  </a:cubicBezTo>
                  <a:lnTo>
                    <a:pt x="5819" y="8519"/>
                  </a:lnTo>
                  <a:lnTo>
                    <a:pt x="7199" y="8519"/>
                  </a:lnTo>
                  <a:lnTo>
                    <a:pt x="7199" y="9884"/>
                  </a:lnTo>
                  <a:lnTo>
                    <a:pt x="6149" y="9884"/>
                  </a:lnTo>
                  <a:lnTo>
                    <a:pt x="6239" y="9974"/>
                  </a:lnTo>
                  <a:lnTo>
                    <a:pt x="7199" y="9974"/>
                  </a:lnTo>
                  <a:lnTo>
                    <a:pt x="7199" y="10318"/>
                  </a:lnTo>
                  <a:cubicBezTo>
                    <a:pt x="7229" y="10318"/>
                    <a:pt x="7259" y="10304"/>
                    <a:pt x="7289" y="10304"/>
                  </a:cubicBezTo>
                  <a:lnTo>
                    <a:pt x="7289" y="9974"/>
                  </a:lnTo>
                  <a:lnTo>
                    <a:pt x="8054" y="9974"/>
                  </a:lnTo>
                  <a:cubicBezTo>
                    <a:pt x="8144" y="9959"/>
                    <a:pt x="8264" y="9944"/>
                    <a:pt x="8399" y="9944"/>
                  </a:cubicBezTo>
                  <a:cubicBezTo>
                    <a:pt x="8534" y="9944"/>
                    <a:pt x="8654" y="9959"/>
                    <a:pt x="8759" y="9974"/>
                  </a:cubicBezTo>
                  <a:lnTo>
                    <a:pt x="10138" y="9974"/>
                  </a:lnTo>
                  <a:lnTo>
                    <a:pt x="10138" y="10258"/>
                  </a:lnTo>
                  <a:lnTo>
                    <a:pt x="10228" y="10258"/>
                  </a:lnTo>
                  <a:lnTo>
                    <a:pt x="10228" y="9974"/>
                  </a:lnTo>
                  <a:lnTo>
                    <a:pt x="11594" y="9974"/>
                  </a:lnTo>
                  <a:lnTo>
                    <a:pt x="11594" y="10198"/>
                  </a:lnTo>
                  <a:cubicBezTo>
                    <a:pt x="11638" y="10184"/>
                    <a:pt x="11668" y="10168"/>
                    <a:pt x="11698" y="10154"/>
                  </a:cubicBezTo>
                  <a:lnTo>
                    <a:pt x="11698" y="9974"/>
                  </a:lnTo>
                  <a:lnTo>
                    <a:pt x="11938" y="9974"/>
                  </a:lnTo>
                  <a:cubicBezTo>
                    <a:pt x="11968" y="9944"/>
                    <a:pt x="11998" y="9914"/>
                    <a:pt x="12044" y="9884"/>
                  </a:cubicBezTo>
                  <a:lnTo>
                    <a:pt x="11698" y="9884"/>
                  </a:lnTo>
                  <a:lnTo>
                    <a:pt x="11698" y="8519"/>
                  </a:lnTo>
                  <a:lnTo>
                    <a:pt x="13063" y="8519"/>
                  </a:lnTo>
                  <a:lnTo>
                    <a:pt x="13063" y="9689"/>
                  </a:lnTo>
                  <a:lnTo>
                    <a:pt x="13153" y="9734"/>
                  </a:lnTo>
                  <a:lnTo>
                    <a:pt x="13153" y="8519"/>
                  </a:lnTo>
                  <a:lnTo>
                    <a:pt x="14533" y="8519"/>
                  </a:lnTo>
                  <a:lnTo>
                    <a:pt x="14533" y="9884"/>
                  </a:lnTo>
                  <a:lnTo>
                    <a:pt x="13348" y="9884"/>
                  </a:lnTo>
                  <a:cubicBezTo>
                    <a:pt x="13393" y="9914"/>
                    <a:pt x="13423" y="9944"/>
                    <a:pt x="13453" y="9974"/>
                  </a:cubicBezTo>
                  <a:lnTo>
                    <a:pt x="14533" y="9974"/>
                  </a:lnTo>
                  <a:lnTo>
                    <a:pt x="14533" y="10228"/>
                  </a:lnTo>
                  <a:lnTo>
                    <a:pt x="14623" y="10184"/>
                  </a:lnTo>
                  <a:lnTo>
                    <a:pt x="14623" y="9974"/>
                  </a:lnTo>
                  <a:lnTo>
                    <a:pt x="14863" y="9974"/>
                  </a:lnTo>
                  <a:cubicBezTo>
                    <a:pt x="14893" y="9944"/>
                    <a:pt x="14923" y="9914"/>
                    <a:pt x="14967" y="9884"/>
                  </a:cubicBezTo>
                  <a:lnTo>
                    <a:pt x="14623" y="9884"/>
                  </a:lnTo>
                  <a:lnTo>
                    <a:pt x="14623" y="8519"/>
                  </a:lnTo>
                  <a:lnTo>
                    <a:pt x="16003" y="8519"/>
                  </a:lnTo>
                  <a:lnTo>
                    <a:pt x="16003" y="9674"/>
                  </a:lnTo>
                  <a:cubicBezTo>
                    <a:pt x="16033" y="9689"/>
                    <a:pt x="16063" y="9689"/>
                    <a:pt x="16093" y="9704"/>
                  </a:cubicBezTo>
                  <a:lnTo>
                    <a:pt x="16093" y="8519"/>
                  </a:lnTo>
                  <a:lnTo>
                    <a:pt x="17472" y="8519"/>
                  </a:lnTo>
                  <a:lnTo>
                    <a:pt x="17472" y="9884"/>
                  </a:lnTo>
                  <a:lnTo>
                    <a:pt x="16647" y="9884"/>
                  </a:lnTo>
                  <a:cubicBezTo>
                    <a:pt x="16753" y="9914"/>
                    <a:pt x="16873" y="9914"/>
                    <a:pt x="17023" y="9914"/>
                  </a:cubicBezTo>
                  <a:cubicBezTo>
                    <a:pt x="17203" y="9914"/>
                    <a:pt x="17337" y="9944"/>
                    <a:pt x="17442" y="9974"/>
                  </a:cubicBezTo>
                  <a:lnTo>
                    <a:pt x="17472" y="9974"/>
                  </a:lnTo>
                  <a:lnTo>
                    <a:pt x="17472" y="9989"/>
                  </a:lnTo>
                  <a:cubicBezTo>
                    <a:pt x="17502" y="10004"/>
                    <a:pt x="17532" y="10004"/>
                    <a:pt x="17562" y="10019"/>
                  </a:cubicBezTo>
                  <a:lnTo>
                    <a:pt x="17562" y="9974"/>
                  </a:lnTo>
                  <a:lnTo>
                    <a:pt x="18927" y="9974"/>
                  </a:lnTo>
                  <a:lnTo>
                    <a:pt x="18927" y="10198"/>
                  </a:lnTo>
                  <a:cubicBezTo>
                    <a:pt x="18957" y="10184"/>
                    <a:pt x="18987" y="10168"/>
                    <a:pt x="19017" y="10138"/>
                  </a:cubicBezTo>
                  <a:lnTo>
                    <a:pt x="19017" y="9974"/>
                  </a:lnTo>
                  <a:lnTo>
                    <a:pt x="19242" y="9974"/>
                  </a:lnTo>
                  <a:cubicBezTo>
                    <a:pt x="19272" y="9944"/>
                    <a:pt x="19317" y="9914"/>
                    <a:pt x="19362" y="9884"/>
                  </a:cubicBezTo>
                  <a:lnTo>
                    <a:pt x="19017" y="9884"/>
                  </a:lnTo>
                  <a:lnTo>
                    <a:pt x="19017" y="8519"/>
                  </a:lnTo>
                  <a:lnTo>
                    <a:pt x="20396" y="8519"/>
                  </a:lnTo>
                  <a:lnTo>
                    <a:pt x="20396" y="9749"/>
                  </a:lnTo>
                  <a:lnTo>
                    <a:pt x="20486" y="9749"/>
                  </a:lnTo>
                  <a:lnTo>
                    <a:pt x="20486" y="8519"/>
                  </a:lnTo>
                  <a:lnTo>
                    <a:pt x="21866" y="8519"/>
                  </a:lnTo>
                  <a:lnTo>
                    <a:pt x="21866" y="9839"/>
                  </a:lnTo>
                  <a:cubicBezTo>
                    <a:pt x="21896" y="9839"/>
                    <a:pt x="21926" y="9854"/>
                    <a:pt x="21956" y="9869"/>
                  </a:cubicBezTo>
                  <a:lnTo>
                    <a:pt x="21956" y="8519"/>
                  </a:lnTo>
                  <a:lnTo>
                    <a:pt x="23336" y="8519"/>
                  </a:lnTo>
                  <a:lnTo>
                    <a:pt x="23336" y="9884"/>
                  </a:lnTo>
                  <a:lnTo>
                    <a:pt x="22046" y="9884"/>
                  </a:lnTo>
                  <a:cubicBezTo>
                    <a:pt x="22166" y="9929"/>
                    <a:pt x="22286" y="9959"/>
                    <a:pt x="22452" y="9974"/>
                  </a:cubicBezTo>
                  <a:lnTo>
                    <a:pt x="23186" y="9974"/>
                  </a:lnTo>
                  <a:cubicBezTo>
                    <a:pt x="23396" y="9959"/>
                    <a:pt x="23531" y="9914"/>
                    <a:pt x="23711" y="9884"/>
                  </a:cubicBezTo>
                  <a:lnTo>
                    <a:pt x="23426" y="9884"/>
                  </a:lnTo>
                  <a:lnTo>
                    <a:pt x="23426" y="8519"/>
                  </a:lnTo>
                  <a:lnTo>
                    <a:pt x="24791" y="8519"/>
                  </a:lnTo>
                  <a:lnTo>
                    <a:pt x="24791" y="9884"/>
                  </a:lnTo>
                  <a:lnTo>
                    <a:pt x="24566" y="9884"/>
                  </a:lnTo>
                  <a:cubicBezTo>
                    <a:pt x="24701" y="9914"/>
                    <a:pt x="24791" y="9959"/>
                    <a:pt x="24895" y="10004"/>
                  </a:cubicBezTo>
                  <a:lnTo>
                    <a:pt x="24895" y="9974"/>
                  </a:lnTo>
                  <a:lnTo>
                    <a:pt x="26261" y="9974"/>
                  </a:lnTo>
                  <a:lnTo>
                    <a:pt x="26261" y="10064"/>
                  </a:lnTo>
                  <a:lnTo>
                    <a:pt x="26351" y="10019"/>
                  </a:lnTo>
                  <a:lnTo>
                    <a:pt x="26351" y="9974"/>
                  </a:lnTo>
                  <a:lnTo>
                    <a:pt x="26441" y="9974"/>
                  </a:lnTo>
                  <a:cubicBezTo>
                    <a:pt x="26501" y="9944"/>
                    <a:pt x="26575" y="9914"/>
                    <a:pt x="26651" y="9884"/>
                  </a:cubicBezTo>
                  <a:lnTo>
                    <a:pt x="26351" y="9884"/>
                  </a:lnTo>
                  <a:lnTo>
                    <a:pt x="26351" y="8519"/>
                  </a:lnTo>
                  <a:lnTo>
                    <a:pt x="27730" y="8519"/>
                  </a:lnTo>
                  <a:lnTo>
                    <a:pt x="27730" y="9884"/>
                  </a:lnTo>
                  <a:lnTo>
                    <a:pt x="27521" y="9884"/>
                  </a:lnTo>
                  <a:cubicBezTo>
                    <a:pt x="27595" y="9914"/>
                    <a:pt x="27655" y="9944"/>
                    <a:pt x="27715" y="9974"/>
                  </a:cubicBezTo>
                  <a:lnTo>
                    <a:pt x="27730" y="9974"/>
                  </a:lnTo>
                  <a:lnTo>
                    <a:pt x="27730" y="9989"/>
                  </a:lnTo>
                  <a:cubicBezTo>
                    <a:pt x="27760" y="10004"/>
                    <a:pt x="27790" y="10019"/>
                    <a:pt x="27820" y="10048"/>
                  </a:cubicBezTo>
                  <a:lnTo>
                    <a:pt x="27820" y="9974"/>
                  </a:lnTo>
                  <a:lnTo>
                    <a:pt x="29200" y="9974"/>
                  </a:lnTo>
                  <a:lnTo>
                    <a:pt x="29200" y="10168"/>
                  </a:lnTo>
                  <a:cubicBezTo>
                    <a:pt x="29230" y="10154"/>
                    <a:pt x="29260" y="10138"/>
                    <a:pt x="29290" y="10138"/>
                  </a:cubicBezTo>
                  <a:lnTo>
                    <a:pt x="29290" y="9974"/>
                  </a:lnTo>
                  <a:lnTo>
                    <a:pt x="30444" y="9974"/>
                  </a:lnTo>
                  <a:cubicBezTo>
                    <a:pt x="30564" y="9944"/>
                    <a:pt x="30654" y="9899"/>
                    <a:pt x="30760" y="9869"/>
                  </a:cubicBezTo>
                  <a:lnTo>
                    <a:pt x="30760" y="8519"/>
                  </a:lnTo>
                  <a:lnTo>
                    <a:pt x="32124" y="8519"/>
                  </a:lnTo>
                  <a:lnTo>
                    <a:pt x="32124" y="9884"/>
                  </a:lnTo>
                  <a:lnTo>
                    <a:pt x="31930" y="9884"/>
                  </a:lnTo>
                  <a:cubicBezTo>
                    <a:pt x="31990" y="9914"/>
                    <a:pt x="32020" y="9944"/>
                    <a:pt x="32064" y="9974"/>
                  </a:cubicBezTo>
                  <a:lnTo>
                    <a:pt x="32124" y="9974"/>
                  </a:lnTo>
                  <a:lnTo>
                    <a:pt x="32124" y="10034"/>
                  </a:lnTo>
                  <a:cubicBezTo>
                    <a:pt x="32154" y="10048"/>
                    <a:pt x="32184" y="10078"/>
                    <a:pt x="32214" y="10094"/>
                  </a:cubicBezTo>
                  <a:lnTo>
                    <a:pt x="32214" y="9974"/>
                  </a:lnTo>
                  <a:lnTo>
                    <a:pt x="33579" y="9974"/>
                  </a:lnTo>
                  <a:cubicBezTo>
                    <a:pt x="33609" y="9944"/>
                    <a:pt x="33654" y="9914"/>
                    <a:pt x="33684" y="9884"/>
                  </a:cubicBezTo>
                  <a:lnTo>
                    <a:pt x="33684" y="8519"/>
                  </a:lnTo>
                  <a:lnTo>
                    <a:pt x="35063" y="8519"/>
                  </a:lnTo>
                  <a:lnTo>
                    <a:pt x="35063" y="9884"/>
                  </a:lnTo>
                  <a:lnTo>
                    <a:pt x="34943" y="9884"/>
                  </a:lnTo>
                  <a:cubicBezTo>
                    <a:pt x="34973" y="9914"/>
                    <a:pt x="35019" y="9944"/>
                    <a:pt x="35049" y="9974"/>
                  </a:cubicBezTo>
                  <a:lnTo>
                    <a:pt x="35063" y="9974"/>
                  </a:lnTo>
                  <a:lnTo>
                    <a:pt x="35063" y="9989"/>
                  </a:lnTo>
                  <a:cubicBezTo>
                    <a:pt x="35093" y="10019"/>
                    <a:pt x="35123" y="10034"/>
                    <a:pt x="35153" y="10064"/>
                  </a:cubicBezTo>
                  <a:lnTo>
                    <a:pt x="35153" y="9974"/>
                  </a:lnTo>
                  <a:lnTo>
                    <a:pt x="36533" y="9974"/>
                  </a:lnTo>
                  <a:lnTo>
                    <a:pt x="36533" y="10214"/>
                  </a:lnTo>
                  <a:lnTo>
                    <a:pt x="36623" y="10214"/>
                  </a:lnTo>
                  <a:lnTo>
                    <a:pt x="36623" y="9974"/>
                  </a:lnTo>
                  <a:lnTo>
                    <a:pt x="37928" y="9974"/>
                  </a:lnTo>
                  <a:lnTo>
                    <a:pt x="37928" y="9884"/>
                  </a:lnTo>
                  <a:lnTo>
                    <a:pt x="36623" y="9884"/>
                  </a:lnTo>
                  <a:lnTo>
                    <a:pt x="36623" y="8519"/>
                  </a:lnTo>
                  <a:lnTo>
                    <a:pt x="37928" y="8519"/>
                  </a:lnTo>
                  <a:lnTo>
                    <a:pt x="37928" y="8429"/>
                  </a:lnTo>
                  <a:lnTo>
                    <a:pt x="36623" y="8429"/>
                  </a:lnTo>
                  <a:lnTo>
                    <a:pt x="36623" y="7049"/>
                  </a:lnTo>
                  <a:lnTo>
                    <a:pt x="37928" y="7049"/>
                  </a:lnTo>
                  <a:lnTo>
                    <a:pt x="37928" y="6959"/>
                  </a:lnTo>
                  <a:lnTo>
                    <a:pt x="36623" y="6959"/>
                  </a:lnTo>
                  <a:lnTo>
                    <a:pt x="36623" y="5579"/>
                  </a:lnTo>
                  <a:lnTo>
                    <a:pt x="37928" y="5579"/>
                  </a:lnTo>
                  <a:lnTo>
                    <a:pt x="37928" y="5489"/>
                  </a:lnTo>
                  <a:lnTo>
                    <a:pt x="36623" y="5489"/>
                  </a:lnTo>
                  <a:lnTo>
                    <a:pt x="36623" y="4110"/>
                  </a:lnTo>
                  <a:lnTo>
                    <a:pt x="37928" y="4110"/>
                  </a:lnTo>
                  <a:lnTo>
                    <a:pt x="37928" y="4020"/>
                  </a:lnTo>
                  <a:lnTo>
                    <a:pt x="36623" y="4020"/>
                  </a:lnTo>
                  <a:lnTo>
                    <a:pt x="36623" y="2656"/>
                  </a:lnTo>
                  <a:lnTo>
                    <a:pt x="37928" y="2656"/>
                  </a:lnTo>
                  <a:lnTo>
                    <a:pt x="37928" y="2550"/>
                  </a:lnTo>
                  <a:lnTo>
                    <a:pt x="36623" y="2550"/>
                  </a:lnTo>
                  <a:lnTo>
                    <a:pt x="36623" y="1186"/>
                  </a:lnTo>
                  <a:lnTo>
                    <a:pt x="37928" y="1186"/>
                  </a:lnTo>
                  <a:lnTo>
                    <a:pt x="37928" y="1096"/>
                  </a:lnTo>
                  <a:lnTo>
                    <a:pt x="36623" y="1096"/>
                  </a:lnTo>
                  <a:lnTo>
                    <a:pt x="36623" y="0"/>
                  </a:lnTo>
                  <a:lnTo>
                    <a:pt x="36533" y="0"/>
                  </a:lnTo>
                  <a:lnTo>
                    <a:pt x="36533" y="1096"/>
                  </a:lnTo>
                  <a:lnTo>
                    <a:pt x="35153" y="1096"/>
                  </a:lnTo>
                  <a:lnTo>
                    <a:pt x="35153" y="0"/>
                  </a:lnTo>
                  <a:lnTo>
                    <a:pt x="35063" y="0"/>
                  </a:lnTo>
                  <a:lnTo>
                    <a:pt x="35063" y="1096"/>
                  </a:lnTo>
                  <a:lnTo>
                    <a:pt x="33684" y="1096"/>
                  </a:lnTo>
                  <a:lnTo>
                    <a:pt x="33684" y="0"/>
                  </a:lnTo>
                  <a:lnTo>
                    <a:pt x="33594" y="0"/>
                  </a:lnTo>
                  <a:lnTo>
                    <a:pt x="33594" y="1096"/>
                  </a:lnTo>
                  <a:lnTo>
                    <a:pt x="32214" y="1096"/>
                  </a:lnTo>
                  <a:lnTo>
                    <a:pt x="32214" y="0"/>
                  </a:lnTo>
                  <a:lnTo>
                    <a:pt x="32124" y="0"/>
                  </a:lnTo>
                  <a:lnTo>
                    <a:pt x="32124" y="1096"/>
                  </a:lnTo>
                  <a:lnTo>
                    <a:pt x="30760" y="1096"/>
                  </a:lnTo>
                  <a:lnTo>
                    <a:pt x="30760" y="0"/>
                  </a:lnTo>
                  <a:lnTo>
                    <a:pt x="30670" y="0"/>
                  </a:lnTo>
                  <a:lnTo>
                    <a:pt x="30670" y="1096"/>
                  </a:lnTo>
                  <a:lnTo>
                    <a:pt x="29290" y="1096"/>
                  </a:lnTo>
                  <a:lnTo>
                    <a:pt x="29290" y="0"/>
                  </a:lnTo>
                  <a:lnTo>
                    <a:pt x="29200" y="0"/>
                  </a:lnTo>
                  <a:lnTo>
                    <a:pt x="29200" y="1096"/>
                  </a:lnTo>
                  <a:lnTo>
                    <a:pt x="27820" y="1096"/>
                  </a:lnTo>
                  <a:lnTo>
                    <a:pt x="27820" y="0"/>
                  </a:lnTo>
                  <a:lnTo>
                    <a:pt x="27730" y="0"/>
                  </a:lnTo>
                  <a:lnTo>
                    <a:pt x="27730" y="1096"/>
                  </a:lnTo>
                  <a:lnTo>
                    <a:pt x="26351" y="1096"/>
                  </a:lnTo>
                  <a:lnTo>
                    <a:pt x="26351" y="0"/>
                  </a:lnTo>
                  <a:lnTo>
                    <a:pt x="26261" y="0"/>
                  </a:lnTo>
                  <a:lnTo>
                    <a:pt x="26261" y="1096"/>
                  </a:lnTo>
                  <a:lnTo>
                    <a:pt x="24895" y="1096"/>
                  </a:lnTo>
                  <a:lnTo>
                    <a:pt x="24895" y="0"/>
                  </a:lnTo>
                  <a:lnTo>
                    <a:pt x="24791" y="0"/>
                  </a:lnTo>
                  <a:lnTo>
                    <a:pt x="24791" y="1096"/>
                  </a:lnTo>
                  <a:lnTo>
                    <a:pt x="23426" y="1096"/>
                  </a:lnTo>
                  <a:lnTo>
                    <a:pt x="23426" y="0"/>
                  </a:lnTo>
                  <a:lnTo>
                    <a:pt x="23336" y="0"/>
                  </a:lnTo>
                  <a:lnTo>
                    <a:pt x="23336" y="1096"/>
                  </a:lnTo>
                  <a:lnTo>
                    <a:pt x="21956" y="1096"/>
                  </a:lnTo>
                  <a:lnTo>
                    <a:pt x="21956" y="0"/>
                  </a:lnTo>
                  <a:lnTo>
                    <a:pt x="21866" y="0"/>
                  </a:lnTo>
                  <a:lnTo>
                    <a:pt x="21866" y="1096"/>
                  </a:lnTo>
                  <a:lnTo>
                    <a:pt x="20486" y="1096"/>
                  </a:lnTo>
                  <a:lnTo>
                    <a:pt x="20486" y="0"/>
                  </a:lnTo>
                  <a:lnTo>
                    <a:pt x="20396" y="0"/>
                  </a:lnTo>
                  <a:lnTo>
                    <a:pt x="20396" y="1096"/>
                  </a:lnTo>
                  <a:lnTo>
                    <a:pt x="19017" y="1096"/>
                  </a:lnTo>
                  <a:lnTo>
                    <a:pt x="19017" y="0"/>
                  </a:lnTo>
                  <a:lnTo>
                    <a:pt x="18927" y="0"/>
                  </a:lnTo>
                  <a:lnTo>
                    <a:pt x="18927" y="1096"/>
                  </a:lnTo>
                  <a:lnTo>
                    <a:pt x="17562" y="1096"/>
                  </a:lnTo>
                  <a:lnTo>
                    <a:pt x="17562" y="0"/>
                  </a:lnTo>
                  <a:lnTo>
                    <a:pt x="17472" y="0"/>
                  </a:lnTo>
                  <a:lnTo>
                    <a:pt x="17472" y="1096"/>
                  </a:lnTo>
                  <a:lnTo>
                    <a:pt x="16093" y="1096"/>
                  </a:lnTo>
                  <a:lnTo>
                    <a:pt x="16093" y="0"/>
                  </a:lnTo>
                  <a:lnTo>
                    <a:pt x="16003" y="0"/>
                  </a:lnTo>
                  <a:lnTo>
                    <a:pt x="16003" y="1096"/>
                  </a:lnTo>
                  <a:lnTo>
                    <a:pt x="14623" y="1096"/>
                  </a:lnTo>
                  <a:lnTo>
                    <a:pt x="14623" y="0"/>
                  </a:lnTo>
                  <a:lnTo>
                    <a:pt x="14533" y="0"/>
                  </a:lnTo>
                  <a:lnTo>
                    <a:pt x="14533" y="1096"/>
                  </a:lnTo>
                  <a:lnTo>
                    <a:pt x="13153" y="1096"/>
                  </a:lnTo>
                  <a:lnTo>
                    <a:pt x="13153" y="0"/>
                  </a:lnTo>
                  <a:lnTo>
                    <a:pt x="13063" y="0"/>
                  </a:lnTo>
                  <a:lnTo>
                    <a:pt x="13063" y="1096"/>
                  </a:lnTo>
                  <a:lnTo>
                    <a:pt x="11698" y="1096"/>
                  </a:lnTo>
                  <a:lnTo>
                    <a:pt x="11698" y="0"/>
                  </a:lnTo>
                  <a:lnTo>
                    <a:pt x="11594" y="0"/>
                  </a:lnTo>
                  <a:lnTo>
                    <a:pt x="11594" y="1096"/>
                  </a:lnTo>
                  <a:lnTo>
                    <a:pt x="10228" y="1096"/>
                  </a:lnTo>
                  <a:lnTo>
                    <a:pt x="10228" y="0"/>
                  </a:lnTo>
                  <a:lnTo>
                    <a:pt x="10138" y="0"/>
                  </a:lnTo>
                  <a:lnTo>
                    <a:pt x="10138" y="1096"/>
                  </a:lnTo>
                  <a:lnTo>
                    <a:pt x="8759" y="1096"/>
                  </a:lnTo>
                  <a:lnTo>
                    <a:pt x="8759" y="0"/>
                  </a:lnTo>
                  <a:lnTo>
                    <a:pt x="8669" y="0"/>
                  </a:lnTo>
                  <a:lnTo>
                    <a:pt x="8669" y="1096"/>
                  </a:lnTo>
                  <a:lnTo>
                    <a:pt x="7289" y="1096"/>
                  </a:lnTo>
                  <a:lnTo>
                    <a:pt x="7289" y="0"/>
                  </a:lnTo>
                  <a:lnTo>
                    <a:pt x="7199" y="0"/>
                  </a:lnTo>
                  <a:lnTo>
                    <a:pt x="7199" y="1096"/>
                  </a:lnTo>
                  <a:lnTo>
                    <a:pt x="5819" y="1096"/>
                  </a:lnTo>
                  <a:lnTo>
                    <a:pt x="5819" y="0"/>
                  </a:lnTo>
                  <a:lnTo>
                    <a:pt x="5729" y="0"/>
                  </a:lnTo>
                  <a:lnTo>
                    <a:pt x="5729" y="1096"/>
                  </a:lnTo>
                  <a:lnTo>
                    <a:pt x="4365" y="1096"/>
                  </a:lnTo>
                  <a:lnTo>
                    <a:pt x="4365" y="0"/>
                  </a:lnTo>
                  <a:lnTo>
                    <a:pt x="4275" y="0"/>
                  </a:lnTo>
                  <a:lnTo>
                    <a:pt x="4275" y="1096"/>
                  </a:lnTo>
                  <a:lnTo>
                    <a:pt x="2895" y="1096"/>
                  </a:lnTo>
                  <a:lnTo>
                    <a:pt x="2895" y="0"/>
                  </a:lnTo>
                  <a:lnTo>
                    <a:pt x="2805" y="0"/>
                  </a:lnTo>
                  <a:lnTo>
                    <a:pt x="2805" y="1096"/>
                  </a:lnTo>
                  <a:lnTo>
                    <a:pt x="1426" y="1096"/>
                  </a:lnTo>
                  <a:lnTo>
                    <a:pt x="1426" y="0"/>
                  </a:lnTo>
                  <a:close/>
                </a:path>
              </a:pathLst>
            </a:custGeom>
            <a:solidFill>
              <a:srgbClr val="ADB0B8">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11"/>
          <p:cNvSpPr/>
          <p:nvPr/>
        </p:nvSpPr>
        <p:spPr>
          <a:xfrm rot="-318762">
            <a:off x="326221" y="1095617"/>
            <a:ext cx="8491529" cy="3076573"/>
          </a:xfrm>
          <a:custGeom>
            <a:avLst/>
            <a:gdLst/>
            <a:ahLst/>
            <a:cxnLst/>
            <a:rect l="l" t="t" r="r" b="b"/>
            <a:pathLst>
              <a:path w="34360" h="12449" extrusionOk="0">
                <a:moveTo>
                  <a:pt x="1" y="0"/>
                </a:moveTo>
                <a:lnTo>
                  <a:pt x="1" y="1170"/>
                </a:lnTo>
                <a:lnTo>
                  <a:pt x="886" y="1290"/>
                </a:lnTo>
                <a:cubicBezTo>
                  <a:pt x="990" y="1080"/>
                  <a:pt x="1200" y="945"/>
                  <a:pt x="1440" y="945"/>
                </a:cubicBezTo>
                <a:cubicBezTo>
                  <a:pt x="1786" y="945"/>
                  <a:pt x="2070" y="1230"/>
                  <a:pt x="2070" y="1575"/>
                </a:cubicBezTo>
                <a:cubicBezTo>
                  <a:pt x="2070" y="1920"/>
                  <a:pt x="1786" y="2204"/>
                  <a:pt x="1440" y="2204"/>
                </a:cubicBezTo>
                <a:cubicBezTo>
                  <a:pt x="1186" y="2204"/>
                  <a:pt x="960" y="2054"/>
                  <a:pt x="870" y="1830"/>
                </a:cubicBezTo>
                <a:lnTo>
                  <a:pt x="736" y="1830"/>
                </a:lnTo>
                <a:cubicBezTo>
                  <a:pt x="667" y="1830"/>
                  <a:pt x="623" y="1830"/>
                  <a:pt x="596" y="1830"/>
                </a:cubicBezTo>
                <a:cubicBezTo>
                  <a:pt x="452" y="1830"/>
                  <a:pt x="789" y="1841"/>
                  <a:pt x="436" y="1980"/>
                </a:cubicBezTo>
                <a:cubicBezTo>
                  <a:pt x="296" y="2035"/>
                  <a:pt x="219" y="2053"/>
                  <a:pt x="179" y="2053"/>
                </a:cubicBezTo>
                <a:cubicBezTo>
                  <a:pt x="100" y="2053"/>
                  <a:pt x="166" y="1980"/>
                  <a:pt x="166" y="1980"/>
                </a:cubicBezTo>
                <a:lnTo>
                  <a:pt x="1" y="1980"/>
                </a:lnTo>
                <a:lnTo>
                  <a:pt x="1" y="3404"/>
                </a:lnTo>
                <a:lnTo>
                  <a:pt x="886" y="3510"/>
                </a:lnTo>
                <a:cubicBezTo>
                  <a:pt x="990" y="3314"/>
                  <a:pt x="1200" y="3180"/>
                  <a:pt x="1440" y="3180"/>
                </a:cubicBezTo>
                <a:cubicBezTo>
                  <a:pt x="1786" y="3180"/>
                  <a:pt x="2070" y="3464"/>
                  <a:pt x="2070" y="3810"/>
                </a:cubicBezTo>
                <a:cubicBezTo>
                  <a:pt x="2070" y="4154"/>
                  <a:pt x="1786" y="4440"/>
                  <a:pt x="1440" y="4440"/>
                </a:cubicBezTo>
                <a:cubicBezTo>
                  <a:pt x="1186" y="4440"/>
                  <a:pt x="960" y="4274"/>
                  <a:pt x="870" y="4064"/>
                </a:cubicBezTo>
                <a:lnTo>
                  <a:pt x="736" y="4064"/>
                </a:lnTo>
                <a:cubicBezTo>
                  <a:pt x="671" y="4064"/>
                  <a:pt x="628" y="4064"/>
                  <a:pt x="601" y="4064"/>
                </a:cubicBezTo>
                <a:cubicBezTo>
                  <a:pt x="444" y="4064"/>
                  <a:pt x="793" y="4074"/>
                  <a:pt x="436" y="4214"/>
                </a:cubicBezTo>
                <a:cubicBezTo>
                  <a:pt x="296" y="4269"/>
                  <a:pt x="219" y="4288"/>
                  <a:pt x="179" y="4288"/>
                </a:cubicBezTo>
                <a:cubicBezTo>
                  <a:pt x="100" y="4288"/>
                  <a:pt x="166" y="4214"/>
                  <a:pt x="166" y="4214"/>
                </a:cubicBezTo>
                <a:lnTo>
                  <a:pt x="1" y="4214"/>
                </a:lnTo>
                <a:lnTo>
                  <a:pt x="1" y="5639"/>
                </a:lnTo>
                <a:lnTo>
                  <a:pt x="886" y="5744"/>
                </a:lnTo>
                <a:cubicBezTo>
                  <a:pt x="990" y="5549"/>
                  <a:pt x="1200" y="5414"/>
                  <a:pt x="1440" y="5414"/>
                </a:cubicBezTo>
                <a:cubicBezTo>
                  <a:pt x="1786" y="5414"/>
                  <a:pt x="2070" y="5684"/>
                  <a:pt x="2070" y="6029"/>
                </a:cubicBezTo>
                <a:cubicBezTo>
                  <a:pt x="2070" y="6389"/>
                  <a:pt x="1786" y="6659"/>
                  <a:pt x="1440" y="6659"/>
                </a:cubicBezTo>
                <a:cubicBezTo>
                  <a:pt x="1186" y="6659"/>
                  <a:pt x="960" y="6509"/>
                  <a:pt x="870" y="6284"/>
                </a:cubicBezTo>
                <a:lnTo>
                  <a:pt x="736" y="6284"/>
                </a:lnTo>
                <a:cubicBezTo>
                  <a:pt x="671" y="6284"/>
                  <a:pt x="628" y="6283"/>
                  <a:pt x="601" y="6283"/>
                </a:cubicBezTo>
                <a:cubicBezTo>
                  <a:pt x="444" y="6283"/>
                  <a:pt x="793" y="6294"/>
                  <a:pt x="436" y="6434"/>
                </a:cubicBezTo>
                <a:cubicBezTo>
                  <a:pt x="296" y="6489"/>
                  <a:pt x="219" y="6507"/>
                  <a:pt x="179" y="6507"/>
                </a:cubicBezTo>
                <a:cubicBezTo>
                  <a:pt x="100" y="6507"/>
                  <a:pt x="166" y="6434"/>
                  <a:pt x="166" y="6434"/>
                </a:cubicBezTo>
                <a:lnTo>
                  <a:pt x="1" y="6434"/>
                </a:lnTo>
                <a:lnTo>
                  <a:pt x="1" y="7859"/>
                </a:lnTo>
                <a:lnTo>
                  <a:pt x="886" y="7979"/>
                </a:lnTo>
                <a:cubicBezTo>
                  <a:pt x="990" y="7769"/>
                  <a:pt x="1200" y="7633"/>
                  <a:pt x="1440" y="7633"/>
                </a:cubicBezTo>
                <a:cubicBezTo>
                  <a:pt x="1786" y="7633"/>
                  <a:pt x="2070" y="7919"/>
                  <a:pt x="2070" y="8263"/>
                </a:cubicBezTo>
                <a:cubicBezTo>
                  <a:pt x="2070" y="8609"/>
                  <a:pt x="1786" y="8893"/>
                  <a:pt x="1440" y="8893"/>
                </a:cubicBezTo>
                <a:cubicBezTo>
                  <a:pt x="1186" y="8893"/>
                  <a:pt x="960" y="8743"/>
                  <a:pt x="870" y="8519"/>
                </a:cubicBezTo>
                <a:lnTo>
                  <a:pt x="736" y="8519"/>
                </a:lnTo>
                <a:cubicBezTo>
                  <a:pt x="667" y="8519"/>
                  <a:pt x="623" y="8518"/>
                  <a:pt x="596" y="8518"/>
                </a:cubicBezTo>
                <a:cubicBezTo>
                  <a:pt x="452" y="8518"/>
                  <a:pt x="789" y="8529"/>
                  <a:pt x="436" y="8669"/>
                </a:cubicBezTo>
                <a:cubicBezTo>
                  <a:pt x="296" y="8724"/>
                  <a:pt x="219" y="8742"/>
                  <a:pt x="179" y="8742"/>
                </a:cubicBezTo>
                <a:cubicBezTo>
                  <a:pt x="100" y="8742"/>
                  <a:pt x="166" y="8669"/>
                  <a:pt x="166" y="8669"/>
                </a:cubicBezTo>
                <a:lnTo>
                  <a:pt x="1" y="8669"/>
                </a:lnTo>
                <a:lnTo>
                  <a:pt x="1" y="10093"/>
                </a:lnTo>
                <a:lnTo>
                  <a:pt x="886" y="10198"/>
                </a:lnTo>
                <a:cubicBezTo>
                  <a:pt x="990" y="10003"/>
                  <a:pt x="1200" y="9869"/>
                  <a:pt x="1440" y="9869"/>
                </a:cubicBezTo>
                <a:cubicBezTo>
                  <a:pt x="1786" y="9869"/>
                  <a:pt x="2070" y="10153"/>
                  <a:pt x="2070" y="10498"/>
                </a:cubicBezTo>
                <a:cubicBezTo>
                  <a:pt x="2070" y="10843"/>
                  <a:pt x="1786" y="11128"/>
                  <a:pt x="1440" y="11128"/>
                </a:cubicBezTo>
                <a:cubicBezTo>
                  <a:pt x="1186" y="11128"/>
                  <a:pt x="960" y="10963"/>
                  <a:pt x="870" y="10753"/>
                </a:cubicBezTo>
                <a:lnTo>
                  <a:pt x="736" y="10753"/>
                </a:lnTo>
                <a:cubicBezTo>
                  <a:pt x="671" y="10753"/>
                  <a:pt x="628" y="10752"/>
                  <a:pt x="601" y="10752"/>
                </a:cubicBezTo>
                <a:cubicBezTo>
                  <a:pt x="444" y="10752"/>
                  <a:pt x="793" y="10763"/>
                  <a:pt x="436" y="10903"/>
                </a:cubicBezTo>
                <a:cubicBezTo>
                  <a:pt x="296" y="10958"/>
                  <a:pt x="219" y="10976"/>
                  <a:pt x="179" y="10976"/>
                </a:cubicBezTo>
                <a:cubicBezTo>
                  <a:pt x="100" y="10976"/>
                  <a:pt x="166" y="10903"/>
                  <a:pt x="166" y="10903"/>
                </a:cubicBezTo>
                <a:lnTo>
                  <a:pt x="1" y="10903"/>
                </a:lnTo>
                <a:lnTo>
                  <a:pt x="1" y="12252"/>
                </a:lnTo>
                <a:cubicBezTo>
                  <a:pt x="136" y="12222"/>
                  <a:pt x="286" y="12148"/>
                  <a:pt x="526" y="12148"/>
                </a:cubicBezTo>
                <a:cubicBezTo>
                  <a:pt x="1006" y="12148"/>
                  <a:pt x="1006" y="11818"/>
                  <a:pt x="1500" y="11818"/>
                </a:cubicBezTo>
                <a:cubicBezTo>
                  <a:pt x="1996" y="11818"/>
                  <a:pt x="1996" y="11833"/>
                  <a:pt x="2490" y="11833"/>
                </a:cubicBezTo>
                <a:cubicBezTo>
                  <a:pt x="2970" y="11833"/>
                  <a:pt x="2970" y="12042"/>
                  <a:pt x="3466" y="12042"/>
                </a:cubicBezTo>
                <a:cubicBezTo>
                  <a:pt x="3960" y="12042"/>
                  <a:pt x="3960" y="12178"/>
                  <a:pt x="4455" y="12178"/>
                </a:cubicBezTo>
                <a:cubicBezTo>
                  <a:pt x="4935" y="12178"/>
                  <a:pt x="4935" y="12058"/>
                  <a:pt x="5430" y="12058"/>
                </a:cubicBezTo>
                <a:cubicBezTo>
                  <a:pt x="5925" y="12058"/>
                  <a:pt x="5925" y="12252"/>
                  <a:pt x="6419" y="12252"/>
                </a:cubicBezTo>
                <a:cubicBezTo>
                  <a:pt x="6899" y="12252"/>
                  <a:pt x="6899" y="11938"/>
                  <a:pt x="7395" y="11938"/>
                </a:cubicBezTo>
                <a:cubicBezTo>
                  <a:pt x="7889" y="11938"/>
                  <a:pt x="7889" y="12222"/>
                  <a:pt x="8369" y="12222"/>
                </a:cubicBezTo>
                <a:cubicBezTo>
                  <a:pt x="8864" y="12222"/>
                  <a:pt x="8864" y="12132"/>
                  <a:pt x="9359" y="12132"/>
                </a:cubicBezTo>
                <a:cubicBezTo>
                  <a:pt x="9854" y="12132"/>
                  <a:pt x="9854" y="12388"/>
                  <a:pt x="10334" y="12388"/>
                </a:cubicBezTo>
                <a:cubicBezTo>
                  <a:pt x="10828" y="12388"/>
                  <a:pt x="10828" y="11878"/>
                  <a:pt x="11324" y="11878"/>
                </a:cubicBezTo>
                <a:cubicBezTo>
                  <a:pt x="11818" y="11878"/>
                  <a:pt x="11818" y="12298"/>
                  <a:pt x="12298" y="12298"/>
                </a:cubicBezTo>
                <a:cubicBezTo>
                  <a:pt x="12794" y="12298"/>
                  <a:pt x="12794" y="12448"/>
                  <a:pt x="13288" y="12448"/>
                </a:cubicBezTo>
                <a:cubicBezTo>
                  <a:pt x="13768" y="12448"/>
                  <a:pt x="13768" y="12012"/>
                  <a:pt x="14263" y="12012"/>
                </a:cubicBezTo>
                <a:cubicBezTo>
                  <a:pt x="14758" y="12012"/>
                  <a:pt x="14758" y="12208"/>
                  <a:pt x="15253" y="12208"/>
                </a:cubicBezTo>
                <a:cubicBezTo>
                  <a:pt x="15733" y="12208"/>
                  <a:pt x="15733" y="12328"/>
                  <a:pt x="16227" y="12328"/>
                </a:cubicBezTo>
                <a:cubicBezTo>
                  <a:pt x="16723" y="12328"/>
                  <a:pt x="16723" y="12342"/>
                  <a:pt x="17217" y="12342"/>
                </a:cubicBezTo>
                <a:cubicBezTo>
                  <a:pt x="17697" y="12342"/>
                  <a:pt x="17697" y="12208"/>
                  <a:pt x="18193" y="12208"/>
                </a:cubicBezTo>
                <a:cubicBezTo>
                  <a:pt x="18687" y="12208"/>
                  <a:pt x="18687" y="11953"/>
                  <a:pt x="19167" y="11953"/>
                </a:cubicBezTo>
                <a:cubicBezTo>
                  <a:pt x="19662" y="11953"/>
                  <a:pt x="19662" y="12238"/>
                  <a:pt x="20157" y="12238"/>
                </a:cubicBezTo>
                <a:cubicBezTo>
                  <a:pt x="20652" y="12238"/>
                  <a:pt x="20652" y="12028"/>
                  <a:pt x="21132" y="12028"/>
                </a:cubicBezTo>
                <a:cubicBezTo>
                  <a:pt x="21626" y="12028"/>
                  <a:pt x="21626" y="11938"/>
                  <a:pt x="22122" y="11938"/>
                </a:cubicBezTo>
                <a:cubicBezTo>
                  <a:pt x="22602" y="11938"/>
                  <a:pt x="22602" y="12162"/>
                  <a:pt x="23096" y="12162"/>
                </a:cubicBezTo>
                <a:cubicBezTo>
                  <a:pt x="23592" y="12162"/>
                  <a:pt x="23592" y="12312"/>
                  <a:pt x="24086" y="12312"/>
                </a:cubicBezTo>
                <a:cubicBezTo>
                  <a:pt x="24566" y="12312"/>
                  <a:pt x="24566" y="12162"/>
                  <a:pt x="25061" y="12162"/>
                </a:cubicBezTo>
                <a:cubicBezTo>
                  <a:pt x="25556" y="12162"/>
                  <a:pt x="25556" y="12102"/>
                  <a:pt x="26036" y="12102"/>
                </a:cubicBezTo>
                <a:cubicBezTo>
                  <a:pt x="26531" y="12102"/>
                  <a:pt x="26531" y="12372"/>
                  <a:pt x="27025" y="12372"/>
                </a:cubicBezTo>
                <a:cubicBezTo>
                  <a:pt x="27521" y="12372"/>
                  <a:pt x="27521" y="11848"/>
                  <a:pt x="28001" y="11848"/>
                </a:cubicBezTo>
                <a:cubicBezTo>
                  <a:pt x="28495" y="11848"/>
                  <a:pt x="28495" y="12238"/>
                  <a:pt x="28991" y="12238"/>
                </a:cubicBezTo>
                <a:cubicBezTo>
                  <a:pt x="29470" y="12238"/>
                  <a:pt x="29470" y="12012"/>
                  <a:pt x="29965" y="12012"/>
                </a:cubicBezTo>
                <a:cubicBezTo>
                  <a:pt x="30460" y="12012"/>
                  <a:pt x="30460" y="12432"/>
                  <a:pt x="30940" y="12432"/>
                </a:cubicBezTo>
                <a:cubicBezTo>
                  <a:pt x="31434" y="12432"/>
                  <a:pt x="31434" y="12268"/>
                  <a:pt x="31930" y="12268"/>
                </a:cubicBezTo>
                <a:cubicBezTo>
                  <a:pt x="32424" y="12268"/>
                  <a:pt x="32424" y="12012"/>
                  <a:pt x="32904" y="12012"/>
                </a:cubicBezTo>
                <a:cubicBezTo>
                  <a:pt x="33287" y="12012"/>
                  <a:pt x="33526" y="12362"/>
                  <a:pt x="33774" y="12362"/>
                </a:cubicBezTo>
                <a:cubicBezTo>
                  <a:pt x="33847" y="12362"/>
                  <a:pt x="33921" y="12331"/>
                  <a:pt x="34000" y="12252"/>
                </a:cubicBezTo>
                <a:cubicBezTo>
                  <a:pt x="34359" y="11908"/>
                  <a:pt x="34240" y="11668"/>
                  <a:pt x="34074" y="11098"/>
                </a:cubicBezTo>
                <a:cubicBezTo>
                  <a:pt x="33954" y="10618"/>
                  <a:pt x="33790" y="10648"/>
                  <a:pt x="33790" y="10168"/>
                </a:cubicBezTo>
                <a:cubicBezTo>
                  <a:pt x="33790" y="9673"/>
                  <a:pt x="33880" y="9673"/>
                  <a:pt x="33880" y="9179"/>
                </a:cubicBezTo>
                <a:cubicBezTo>
                  <a:pt x="33880" y="8683"/>
                  <a:pt x="34000" y="8683"/>
                  <a:pt x="34000" y="8189"/>
                </a:cubicBezTo>
                <a:cubicBezTo>
                  <a:pt x="34000" y="7693"/>
                  <a:pt x="33580" y="7693"/>
                  <a:pt x="33580" y="7213"/>
                </a:cubicBezTo>
                <a:cubicBezTo>
                  <a:pt x="33580" y="6719"/>
                  <a:pt x="34060" y="6719"/>
                  <a:pt x="34060" y="6224"/>
                </a:cubicBezTo>
                <a:cubicBezTo>
                  <a:pt x="34060" y="5729"/>
                  <a:pt x="33564" y="5729"/>
                  <a:pt x="33564" y="5234"/>
                </a:cubicBezTo>
                <a:cubicBezTo>
                  <a:pt x="33564" y="4754"/>
                  <a:pt x="34060" y="4754"/>
                  <a:pt x="34060" y="4260"/>
                </a:cubicBezTo>
                <a:cubicBezTo>
                  <a:pt x="34060" y="3764"/>
                  <a:pt x="33834" y="3764"/>
                  <a:pt x="33834" y="3270"/>
                </a:cubicBezTo>
                <a:cubicBezTo>
                  <a:pt x="33834" y="2774"/>
                  <a:pt x="33774" y="2774"/>
                  <a:pt x="33774" y="2294"/>
                </a:cubicBezTo>
                <a:cubicBezTo>
                  <a:pt x="33774" y="1800"/>
                  <a:pt x="34134" y="1800"/>
                  <a:pt x="34134" y="1305"/>
                </a:cubicBezTo>
                <a:cubicBezTo>
                  <a:pt x="34134" y="810"/>
                  <a:pt x="34314" y="585"/>
                  <a:pt x="33970" y="240"/>
                </a:cubicBezTo>
                <a:cubicBezTo>
                  <a:pt x="33863" y="134"/>
                  <a:pt x="33769" y="98"/>
                  <a:pt x="33674" y="98"/>
                </a:cubicBezTo>
                <a:cubicBezTo>
                  <a:pt x="33461" y="98"/>
                  <a:pt x="33248" y="285"/>
                  <a:pt x="32904" y="285"/>
                </a:cubicBezTo>
                <a:cubicBezTo>
                  <a:pt x="32410" y="285"/>
                  <a:pt x="32410" y="135"/>
                  <a:pt x="31930" y="135"/>
                </a:cubicBezTo>
                <a:cubicBezTo>
                  <a:pt x="31434" y="135"/>
                  <a:pt x="31434" y="600"/>
                  <a:pt x="30940" y="600"/>
                </a:cubicBezTo>
                <a:cubicBezTo>
                  <a:pt x="30445" y="600"/>
                  <a:pt x="30445" y="360"/>
                  <a:pt x="29965" y="360"/>
                </a:cubicBezTo>
                <a:cubicBezTo>
                  <a:pt x="29470" y="360"/>
                  <a:pt x="29470" y="105"/>
                  <a:pt x="28975" y="105"/>
                </a:cubicBezTo>
                <a:lnTo>
                  <a:pt x="28001" y="105"/>
                </a:lnTo>
                <a:cubicBezTo>
                  <a:pt x="27505" y="105"/>
                  <a:pt x="27505" y="540"/>
                  <a:pt x="27011" y="540"/>
                </a:cubicBezTo>
                <a:cubicBezTo>
                  <a:pt x="26515" y="540"/>
                  <a:pt x="26515" y="15"/>
                  <a:pt x="26036" y="15"/>
                </a:cubicBezTo>
                <a:cubicBezTo>
                  <a:pt x="25541" y="15"/>
                  <a:pt x="25541" y="180"/>
                  <a:pt x="25046" y="180"/>
                </a:cubicBezTo>
                <a:cubicBezTo>
                  <a:pt x="24566" y="180"/>
                  <a:pt x="24566" y="600"/>
                  <a:pt x="24071" y="600"/>
                </a:cubicBezTo>
                <a:cubicBezTo>
                  <a:pt x="23576" y="600"/>
                  <a:pt x="23576" y="585"/>
                  <a:pt x="23082" y="585"/>
                </a:cubicBezTo>
                <a:cubicBezTo>
                  <a:pt x="22602" y="585"/>
                  <a:pt x="22602" y="630"/>
                  <a:pt x="22106" y="630"/>
                </a:cubicBezTo>
                <a:cubicBezTo>
                  <a:pt x="21612" y="630"/>
                  <a:pt x="21612" y="60"/>
                  <a:pt x="21116" y="60"/>
                </a:cubicBezTo>
                <a:cubicBezTo>
                  <a:pt x="20637" y="60"/>
                  <a:pt x="20637" y="495"/>
                  <a:pt x="20142" y="495"/>
                </a:cubicBezTo>
                <a:cubicBezTo>
                  <a:pt x="19647" y="495"/>
                  <a:pt x="19647" y="285"/>
                  <a:pt x="19152" y="285"/>
                </a:cubicBezTo>
                <a:cubicBezTo>
                  <a:pt x="18673" y="285"/>
                  <a:pt x="18673" y="255"/>
                  <a:pt x="18177" y="255"/>
                </a:cubicBezTo>
                <a:cubicBezTo>
                  <a:pt x="17683" y="255"/>
                  <a:pt x="17683" y="360"/>
                  <a:pt x="17203" y="360"/>
                </a:cubicBezTo>
                <a:cubicBezTo>
                  <a:pt x="16707" y="360"/>
                  <a:pt x="16707" y="585"/>
                  <a:pt x="16213" y="585"/>
                </a:cubicBezTo>
                <a:cubicBezTo>
                  <a:pt x="15718" y="585"/>
                  <a:pt x="15718" y="450"/>
                  <a:pt x="15238" y="450"/>
                </a:cubicBezTo>
                <a:cubicBezTo>
                  <a:pt x="14743" y="450"/>
                  <a:pt x="14743" y="105"/>
                  <a:pt x="14248" y="105"/>
                </a:cubicBezTo>
                <a:cubicBezTo>
                  <a:pt x="13768" y="105"/>
                  <a:pt x="13768" y="195"/>
                  <a:pt x="13274" y="195"/>
                </a:cubicBezTo>
                <a:cubicBezTo>
                  <a:pt x="12778" y="195"/>
                  <a:pt x="12778" y="645"/>
                  <a:pt x="12284" y="645"/>
                </a:cubicBezTo>
                <a:cubicBezTo>
                  <a:pt x="11804" y="645"/>
                  <a:pt x="11804" y="615"/>
                  <a:pt x="11308" y="615"/>
                </a:cubicBezTo>
                <a:cubicBezTo>
                  <a:pt x="10814" y="615"/>
                  <a:pt x="10814" y="210"/>
                  <a:pt x="10334" y="210"/>
                </a:cubicBezTo>
                <a:cubicBezTo>
                  <a:pt x="9839" y="210"/>
                  <a:pt x="9839" y="45"/>
                  <a:pt x="9344" y="45"/>
                </a:cubicBezTo>
                <a:cubicBezTo>
                  <a:pt x="8849" y="45"/>
                  <a:pt x="8849" y="120"/>
                  <a:pt x="8369" y="120"/>
                </a:cubicBezTo>
                <a:cubicBezTo>
                  <a:pt x="7875" y="120"/>
                  <a:pt x="7875" y="60"/>
                  <a:pt x="7379" y="60"/>
                </a:cubicBezTo>
                <a:cubicBezTo>
                  <a:pt x="6899" y="60"/>
                  <a:pt x="6899" y="120"/>
                  <a:pt x="6405" y="120"/>
                </a:cubicBezTo>
                <a:cubicBezTo>
                  <a:pt x="5909" y="120"/>
                  <a:pt x="5909" y="630"/>
                  <a:pt x="5415" y="630"/>
                </a:cubicBezTo>
                <a:cubicBezTo>
                  <a:pt x="4935" y="630"/>
                  <a:pt x="4935" y="300"/>
                  <a:pt x="4440" y="300"/>
                </a:cubicBezTo>
                <a:cubicBezTo>
                  <a:pt x="3945" y="300"/>
                  <a:pt x="3945" y="480"/>
                  <a:pt x="3466" y="480"/>
                </a:cubicBezTo>
                <a:cubicBezTo>
                  <a:pt x="2970" y="480"/>
                  <a:pt x="2970" y="255"/>
                  <a:pt x="2476" y="255"/>
                </a:cubicBezTo>
                <a:cubicBezTo>
                  <a:pt x="1996" y="255"/>
                  <a:pt x="1996" y="0"/>
                  <a:pt x="1500" y="0"/>
                </a:cubicBezTo>
                <a:cubicBezTo>
                  <a:pt x="1006" y="0"/>
                  <a:pt x="1006" y="60"/>
                  <a:pt x="510" y="60"/>
                </a:cubicBezTo>
                <a:cubicBezTo>
                  <a:pt x="316" y="60"/>
                  <a:pt x="151" y="3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rot="-375590">
            <a:off x="1284015" y="754174"/>
            <a:ext cx="172464" cy="418512"/>
          </a:xfrm>
          <a:custGeom>
            <a:avLst/>
            <a:gdLst/>
            <a:ahLst/>
            <a:cxnLst/>
            <a:rect l="l" t="t" r="r" b="b"/>
            <a:pathLst>
              <a:path w="2911" h="7064" extrusionOk="0">
                <a:moveTo>
                  <a:pt x="1455" y="1"/>
                </a:moveTo>
                <a:cubicBezTo>
                  <a:pt x="645" y="1"/>
                  <a:pt x="1" y="661"/>
                  <a:pt x="1" y="1455"/>
                </a:cubicBezTo>
                <a:lnTo>
                  <a:pt x="1" y="1650"/>
                </a:lnTo>
                <a:lnTo>
                  <a:pt x="315" y="1650"/>
                </a:lnTo>
                <a:lnTo>
                  <a:pt x="315" y="1455"/>
                </a:lnTo>
                <a:cubicBezTo>
                  <a:pt x="315" y="841"/>
                  <a:pt x="825" y="331"/>
                  <a:pt x="1455" y="331"/>
                </a:cubicBezTo>
                <a:cubicBezTo>
                  <a:pt x="2070" y="331"/>
                  <a:pt x="2580" y="841"/>
                  <a:pt x="2580" y="1455"/>
                </a:cubicBezTo>
                <a:lnTo>
                  <a:pt x="2580" y="6150"/>
                </a:lnTo>
                <a:cubicBezTo>
                  <a:pt x="2580" y="6480"/>
                  <a:pt x="2310" y="6734"/>
                  <a:pt x="1995" y="6734"/>
                </a:cubicBezTo>
                <a:lnTo>
                  <a:pt x="1845" y="6734"/>
                </a:lnTo>
                <a:cubicBezTo>
                  <a:pt x="1515" y="6734"/>
                  <a:pt x="1261" y="6480"/>
                  <a:pt x="1261" y="6150"/>
                </a:cubicBezTo>
                <a:lnTo>
                  <a:pt x="1261" y="2115"/>
                </a:lnTo>
                <a:cubicBezTo>
                  <a:pt x="1261" y="2025"/>
                  <a:pt x="1185" y="1950"/>
                  <a:pt x="1095" y="1950"/>
                </a:cubicBezTo>
                <a:cubicBezTo>
                  <a:pt x="1005" y="1950"/>
                  <a:pt x="931" y="2025"/>
                  <a:pt x="931" y="2115"/>
                </a:cubicBezTo>
                <a:lnTo>
                  <a:pt x="931" y="6150"/>
                </a:lnTo>
                <a:cubicBezTo>
                  <a:pt x="931" y="6659"/>
                  <a:pt x="1335" y="7064"/>
                  <a:pt x="1845" y="7064"/>
                </a:cubicBezTo>
                <a:lnTo>
                  <a:pt x="1995" y="7064"/>
                </a:lnTo>
                <a:cubicBezTo>
                  <a:pt x="2490" y="7064"/>
                  <a:pt x="2910" y="6659"/>
                  <a:pt x="2910" y="6150"/>
                </a:cubicBezTo>
                <a:lnTo>
                  <a:pt x="2910" y="1455"/>
                </a:lnTo>
                <a:cubicBezTo>
                  <a:pt x="2910" y="661"/>
                  <a:pt x="2250" y="1"/>
                  <a:pt x="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0000">
                <a:solidFill>
                  <a:schemeClr val="accent4"/>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5" name="Google Shape;65;p11"/>
          <p:cNvSpPr txBox="1">
            <a:spLocks noGrp="1"/>
          </p:cNvSpPr>
          <p:nvPr>
            <p:ph type="subTitle" idx="1"/>
          </p:nvPr>
        </p:nvSpPr>
        <p:spPr>
          <a:xfrm>
            <a:off x="1284000" y="3069625"/>
            <a:ext cx="6576000" cy="6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4"/>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1565"/>
          <a:stretch/>
        </p:blipFill>
        <p:spPr>
          <a:xfrm>
            <a:off x="0" y="0"/>
            <a:ext cx="9144000" cy="5143500"/>
          </a:xfrm>
          <a:prstGeom prst="rect">
            <a:avLst/>
          </a:prstGeom>
          <a:noFill/>
          <a:ln>
            <a:noFill/>
          </a:ln>
        </p:spPr>
      </p:pic>
      <p:grpSp>
        <p:nvGrpSpPr>
          <p:cNvPr id="15" name="Google Shape;15;p3"/>
          <p:cNvGrpSpPr/>
          <p:nvPr/>
        </p:nvGrpSpPr>
        <p:grpSpPr>
          <a:xfrm>
            <a:off x="343636" y="821368"/>
            <a:ext cx="3966658" cy="3058197"/>
            <a:chOff x="262882" y="2312640"/>
            <a:chExt cx="2800323" cy="2158981"/>
          </a:xfrm>
        </p:grpSpPr>
        <p:sp>
          <p:nvSpPr>
            <p:cNvPr id="16" name="Google Shape;16;p3"/>
            <p:cNvSpPr/>
            <p:nvPr/>
          </p:nvSpPr>
          <p:spPr>
            <a:xfrm rot="-930313">
              <a:off x="425544" y="2615180"/>
              <a:ext cx="2474999" cy="1553902"/>
            </a:xfrm>
            <a:custGeom>
              <a:avLst/>
              <a:gdLst/>
              <a:ahLst/>
              <a:cxnLst/>
              <a:rect l="l" t="t" r="r" b="b"/>
              <a:pathLst>
                <a:path w="34074" h="21393" extrusionOk="0">
                  <a:moveTo>
                    <a:pt x="0" y="0"/>
                  </a:moveTo>
                  <a:lnTo>
                    <a:pt x="0" y="21102"/>
                  </a:lnTo>
                  <a:cubicBezTo>
                    <a:pt x="60" y="21042"/>
                    <a:pt x="136" y="20996"/>
                    <a:pt x="210" y="20966"/>
                  </a:cubicBezTo>
                  <a:cubicBezTo>
                    <a:pt x="316" y="20966"/>
                    <a:pt x="376" y="21026"/>
                    <a:pt x="390" y="21132"/>
                  </a:cubicBezTo>
                  <a:cubicBezTo>
                    <a:pt x="444" y="21213"/>
                    <a:pt x="511" y="21392"/>
                    <a:pt x="623" y="21392"/>
                  </a:cubicBezTo>
                  <a:cubicBezTo>
                    <a:pt x="635" y="21392"/>
                    <a:pt x="647" y="21390"/>
                    <a:pt x="660" y="21386"/>
                  </a:cubicBezTo>
                  <a:cubicBezTo>
                    <a:pt x="720" y="21356"/>
                    <a:pt x="750" y="21282"/>
                    <a:pt x="810" y="21252"/>
                  </a:cubicBezTo>
                  <a:cubicBezTo>
                    <a:pt x="870" y="21236"/>
                    <a:pt x="930" y="21236"/>
                    <a:pt x="1006" y="21222"/>
                  </a:cubicBezTo>
                  <a:cubicBezTo>
                    <a:pt x="1140" y="21192"/>
                    <a:pt x="1276" y="21176"/>
                    <a:pt x="1410" y="21176"/>
                  </a:cubicBezTo>
                  <a:cubicBezTo>
                    <a:pt x="1500" y="21176"/>
                    <a:pt x="1560" y="21132"/>
                    <a:pt x="1666" y="21116"/>
                  </a:cubicBezTo>
                  <a:cubicBezTo>
                    <a:pt x="1717" y="21101"/>
                    <a:pt x="1775" y="21098"/>
                    <a:pt x="1836" y="21098"/>
                  </a:cubicBezTo>
                  <a:cubicBezTo>
                    <a:pt x="1899" y="21098"/>
                    <a:pt x="1964" y="21102"/>
                    <a:pt x="2026" y="21102"/>
                  </a:cubicBezTo>
                  <a:cubicBezTo>
                    <a:pt x="2220" y="21102"/>
                    <a:pt x="2415" y="21116"/>
                    <a:pt x="2610" y="21116"/>
                  </a:cubicBezTo>
                  <a:cubicBezTo>
                    <a:pt x="2730" y="21102"/>
                    <a:pt x="2760" y="21056"/>
                    <a:pt x="2805" y="20966"/>
                  </a:cubicBezTo>
                  <a:cubicBezTo>
                    <a:pt x="2943" y="20966"/>
                    <a:pt x="3070" y="20996"/>
                    <a:pt x="3196" y="20996"/>
                  </a:cubicBezTo>
                  <a:cubicBezTo>
                    <a:pt x="3290" y="20996"/>
                    <a:pt x="3384" y="20979"/>
                    <a:pt x="3480" y="20922"/>
                  </a:cubicBezTo>
                  <a:cubicBezTo>
                    <a:pt x="3567" y="20859"/>
                    <a:pt x="3592" y="20828"/>
                    <a:pt x="3675" y="20828"/>
                  </a:cubicBezTo>
                  <a:cubicBezTo>
                    <a:pt x="3692" y="20828"/>
                    <a:pt x="3712" y="20829"/>
                    <a:pt x="3735" y="20832"/>
                  </a:cubicBezTo>
                  <a:cubicBezTo>
                    <a:pt x="3795" y="20832"/>
                    <a:pt x="3855" y="20832"/>
                    <a:pt x="3915" y="20816"/>
                  </a:cubicBezTo>
                  <a:cubicBezTo>
                    <a:pt x="3960" y="20802"/>
                    <a:pt x="4005" y="20786"/>
                    <a:pt x="4035" y="20756"/>
                  </a:cubicBezTo>
                  <a:cubicBezTo>
                    <a:pt x="4110" y="20756"/>
                    <a:pt x="4185" y="20772"/>
                    <a:pt x="4245" y="20772"/>
                  </a:cubicBezTo>
                  <a:cubicBezTo>
                    <a:pt x="4469" y="20756"/>
                    <a:pt x="4709" y="20742"/>
                    <a:pt x="4935" y="20712"/>
                  </a:cubicBezTo>
                  <a:cubicBezTo>
                    <a:pt x="5385" y="20682"/>
                    <a:pt x="5835" y="20682"/>
                    <a:pt x="6285" y="20682"/>
                  </a:cubicBezTo>
                  <a:lnTo>
                    <a:pt x="6419" y="20682"/>
                  </a:lnTo>
                  <a:cubicBezTo>
                    <a:pt x="6431" y="20678"/>
                    <a:pt x="6444" y="20676"/>
                    <a:pt x="6455" y="20676"/>
                  </a:cubicBezTo>
                  <a:cubicBezTo>
                    <a:pt x="6488" y="20676"/>
                    <a:pt x="6517" y="20690"/>
                    <a:pt x="6539" y="20712"/>
                  </a:cubicBezTo>
                  <a:cubicBezTo>
                    <a:pt x="6559" y="20741"/>
                    <a:pt x="6578" y="20757"/>
                    <a:pt x="6602" y="20757"/>
                  </a:cubicBezTo>
                  <a:cubicBezTo>
                    <a:pt x="6614" y="20757"/>
                    <a:pt x="6629" y="20752"/>
                    <a:pt x="6645" y="20742"/>
                  </a:cubicBezTo>
                  <a:cubicBezTo>
                    <a:pt x="6689" y="20724"/>
                    <a:pt x="6728" y="20717"/>
                    <a:pt x="6764" y="20717"/>
                  </a:cubicBezTo>
                  <a:cubicBezTo>
                    <a:pt x="6790" y="20717"/>
                    <a:pt x="6814" y="20720"/>
                    <a:pt x="6839" y="20726"/>
                  </a:cubicBezTo>
                  <a:cubicBezTo>
                    <a:pt x="6876" y="20859"/>
                    <a:pt x="6892" y="21030"/>
                    <a:pt x="7006" y="21030"/>
                  </a:cubicBezTo>
                  <a:cubicBezTo>
                    <a:pt x="7034" y="21030"/>
                    <a:pt x="7068" y="21020"/>
                    <a:pt x="7109" y="20996"/>
                  </a:cubicBezTo>
                  <a:cubicBezTo>
                    <a:pt x="7169" y="20952"/>
                    <a:pt x="7229" y="20906"/>
                    <a:pt x="7275" y="20862"/>
                  </a:cubicBezTo>
                  <a:cubicBezTo>
                    <a:pt x="7305" y="20854"/>
                    <a:pt x="7335" y="20850"/>
                    <a:pt x="7365" y="20850"/>
                  </a:cubicBezTo>
                  <a:cubicBezTo>
                    <a:pt x="7394" y="20850"/>
                    <a:pt x="7424" y="20854"/>
                    <a:pt x="7454" y="20862"/>
                  </a:cubicBezTo>
                  <a:cubicBezTo>
                    <a:pt x="7589" y="20876"/>
                    <a:pt x="7724" y="20906"/>
                    <a:pt x="7859" y="20936"/>
                  </a:cubicBezTo>
                  <a:cubicBezTo>
                    <a:pt x="8099" y="20982"/>
                    <a:pt x="8324" y="21102"/>
                    <a:pt x="8564" y="21146"/>
                  </a:cubicBezTo>
                  <a:cubicBezTo>
                    <a:pt x="8604" y="21151"/>
                    <a:pt x="8646" y="21153"/>
                    <a:pt x="8688" y="21153"/>
                  </a:cubicBezTo>
                  <a:cubicBezTo>
                    <a:pt x="8772" y="21153"/>
                    <a:pt x="8859" y="21146"/>
                    <a:pt x="8939" y="21146"/>
                  </a:cubicBezTo>
                  <a:cubicBezTo>
                    <a:pt x="8963" y="21144"/>
                    <a:pt x="8987" y="21143"/>
                    <a:pt x="9011" y="21143"/>
                  </a:cubicBezTo>
                  <a:cubicBezTo>
                    <a:pt x="9166" y="21143"/>
                    <a:pt x="9321" y="21180"/>
                    <a:pt x="9464" y="21206"/>
                  </a:cubicBezTo>
                  <a:cubicBezTo>
                    <a:pt x="9614" y="21222"/>
                    <a:pt x="9748" y="21252"/>
                    <a:pt x="9884" y="21296"/>
                  </a:cubicBezTo>
                  <a:cubicBezTo>
                    <a:pt x="9958" y="21252"/>
                    <a:pt x="10034" y="21192"/>
                    <a:pt x="10094" y="21132"/>
                  </a:cubicBezTo>
                  <a:cubicBezTo>
                    <a:pt x="10156" y="21085"/>
                    <a:pt x="10194" y="21055"/>
                    <a:pt x="10222" y="21055"/>
                  </a:cubicBezTo>
                  <a:cubicBezTo>
                    <a:pt x="10249" y="21055"/>
                    <a:pt x="10267" y="21081"/>
                    <a:pt x="10288" y="21146"/>
                  </a:cubicBezTo>
                  <a:cubicBezTo>
                    <a:pt x="10364" y="21146"/>
                    <a:pt x="10438" y="21102"/>
                    <a:pt x="10484" y="21042"/>
                  </a:cubicBezTo>
                  <a:cubicBezTo>
                    <a:pt x="10443" y="21031"/>
                    <a:pt x="10396" y="21021"/>
                    <a:pt x="10350" y="21011"/>
                  </a:cubicBezTo>
                  <a:lnTo>
                    <a:pt x="10350" y="21011"/>
                  </a:lnTo>
                  <a:cubicBezTo>
                    <a:pt x="10351" y="21011"/>
                    <a:pt x="10351" y="21011"/>
                    <a:pt x="10351" y="21011"/>
                  </a:cubicBezTo>
                  <a:cubicBezTo>
                    <a:pt x="10460" y="21011"/>
                    <a:pt x="10520" y="20871"/>
                    <a:pt x="10615" y="20871"/>
                  </a:cubicBezTo>
                  <a:cubicBezTo>
                    <a:pt x="10626" y="20871"/>
                    <a:pt x="10637" y="20872"/>
                    <a:pt x="10648" y="20876"/>
                  </a:cubicBezTo>
                  <a:cubicBezTo>
                    <a:pt x="10708" y="20892"/>
                    <a:pt x="10754" y="20936"/>
                    <a:pt x="10828" y="20936"/>
                  </a:cubicBezTo>
                  <a:cubicBezTo>
                    <a:pt x="10888" y="20936"/>
                    <a:pt x="10962" y="20923"/>
                    <a:pt x="11026" y="20923"/>
                  </a:cubicBezTo>
                  <a:cubicBezTo>
                    <a:pt x="11058" y="20923"/>
                    <a:pt x="11089" y="20926"/>
                    <a:pt x="11114" y="20936"/>
                  </a:cubicBezTo>
                  <a:cubicBezTo>
                    <a:pt x="11174" y="20952"/>
                    <a:pt x="11218" y="21012"/>
                    <a:pt x="11278" y="21026"/>
                  </a:cubicBezTo>
                  <a:cubicBezTo>
                    <a:pt x="11313" y="21035"/>
                    <a:pt x="11352" y="21044"/>
                    <a:pt x="11388" y="21044"/>
                  </a:cubicBezTo>
                  <a:cubicBezTo>
                    <a:pt x="11415" y="21044"/>
                    <a:pt x="11439" y="21039"/>
                    <a:pt x="11458" y="21026"/>
                  </a:cubicBezTo>
                  <a:cubicBezTo>
                    <a:pt x="11548" y="21012"/>
                    <a:pt x="11548" y="20922"/>
                    <a:pt x="11624" y="20892"/>
                  </a:cubicBezTo>
                  <a:cubicBezTo>
                    <a:pt x="11630" y="20889"/>
                    <a:pt x="11637" y="20888"/>
                    <a:pt x="11645" y="20888"/>
                  </a:cubicBezTo>
                  <a:cubicBezTo>
                    <a:pt x="11689" y="20888"/>
                    <a:pt x="11750" y="20922"/>
                    <a:pt x="11788" y="20922"/>
                  </a:cubicBezTo>
                  <a:cubicBezTo>
                    <a:pt x="11802" y="20923"/>
                    <a:pt x="11817" y="20924"/>
                    <a:pt x="11832" y="20924"/>
                  </a:cubicBezTo>
                  <a:cubicBezTo>
                    <a:pt x="11961" y="20924"/>
                    <a:pt x="12116" y="20873"/>
                    <a:pt x="12224" y="20846"/>
                  </a:cubicBezTo>
                  <a:cubicBezTo>
                    <a:pt x="12298" y="20816"/>
                    <a:pt x="12358" y="20802"/>
                    <a:pt x="12434" y="20802"/>
                  </a:cubicBezTo>
                  <a:cubicBezTo>
                    <a:pt x="12442" y="20799"/>
                    <a:pt x="12449" y="20798"/>
                    <a:pt x="12455" y="20798"/>
                  </a:cubicBezTo>
                  <a:cubicBezTo>
                    <a:pt x="12484" y="20798"/>
                    <a:pt x="12496" y="20824"/>
                    <a:pt x="12508" y="20862"/>
                  </a:cubicBezTo>
                  <a:cubicBezTo>
                    <a:pt x="12575" y="20919"/>
                    <a:pt x="12665" y="20940"/>
                    <a:pt x="12757" y="20940"/>
                  </a:cubicBezTo>
                  <a:cubicBezTo>
                    <a:pt x="12810" y="20940"/>
                    <a:pt x="12864" y="20933"/>
                    <a:pt x="12913" y="20922"/>
                  </a:cubicBezTo>
                  <a:cubicBezTo>
                    <a:pt x="13048" y="20892"/>
                    <a:pt x="13123" y="20786"/>
                    <a:pt x="13198" y="20666"/>
                  </a:cubicBezTo>
                  <a:cubicBezTo>
                    <a:pt x="13258" y="20562"/>
                    <a:pt x="13243" y="20532"/>
                    <a:pt x="13318" y="20486"/>
                  </a:cubicBezTo>
                  <a:cubicBezTo>
                    <a:pt x="13356" y="20464"/>
                    <a:pt x="13416" y="20456"/>
                    <a:pt x="13477" y="20456"/>
                  </a:cubicBezTo>
                  <a:cubicBezTo>
                    <a:pt x="13539" y="20456"/>
                    <a:pt x="13603" y="20464"/>
                    <a:pt x="13648" y="20472"/>
                  </a:cubicBezTo>
                  <a:cubicBezTo>
                    <a:pt x="13843" y="20502"/>
                    <a:pt x="13993" y="20652"/>
                    <a:pt x="14203" y="20652"/>
                  </a:cubicBezTo>
                  <a:cubicBezTo>
                    <a:pt x="14548" y="20636"/>
                    <a:pt x="14907" y="20622"/>
                    <a:pt x="15253" y="20516"/>
                  </a:cubicBezTo>
                  <a:cubicBezTo>
                    <a:pt x="15433" y="20456"/>
                    <a:pt x="15627" y="20412"/>
                    <a:pt x="15823" y="20366"/>
                  </a:cubicBezTo>
                  <a:cubicBezTo>
                    <a:pt x="15902" y="20355"/>
                    <a:pt x="15982" y="20326"/>
                    <a:pt x="16062" y="20326"/>
                  </a:cubicBezTo>
                  <a:cubicBezTo>
                    <a:pt x="16087" y="20326"/>
                    <a:pt x="16112" y="20329"/>
                    <a:pt x="16137" y="20336"/>
                  </a:cubicBezTo>
                  <a:cubicBezTo>
                    <a:pt x="16227" y="20352"/>
                    <a:pt x="16303" y="20412"/>
                    <a:pt x="16393" y="20426"/>
                  </a:cubicBezTo>
                  <a:cubicBezTo>
                    <a:pt x="16430" y="20434"/>
                    <a:pt x="16479" y="20438"/>
                    <a:pt x="16529" y="20438"/>
                  </a:cubicBezTo>
                  <a:cubicBezTo>
                    <a:pt x="16580" y="20438"/>
                    <a:pt x="16632" y="20434"/>
                    <a:pt x="16677" y="20426"/>
                  </a:cubicBezTo>
                  <a:cubicBezTo>
                    <a:pt x="16783" y="20412"/>
                    <a:pt x="16873" y="20352"/>
                    <a:pt x="16977" y="20322"/>
                  </a:cubicBezTo>
                  <a:cubicBezTo>
                    <a:pt x="17040" y="20295"/>
                    <a:pt x="17102" y="20289"/>
                    <a:pt x="17167" y="20289"/>
                  </a:cubicBezTo>
                  <a:cubicBezTo>
                    <a:pt x="17212" y="20289"/>
                    <a:pt x="17258" y="20292"/>
                    <a:pt x="17307" y="20292"/>
                  </a:cubicBezTo>
                  <a:cubicBezTo>
                    <a:pt x="17375" y="20292"/>
                    <a:pt x="17470" y="20280"/>
                    <a:pt x="17562" y="20280"/>
                  </a:cubicBezTo>
                  <a:cubicBezTo>
                    <a:pt x="17654" y="20280"/>
                    <a:pt x="17743" y="20292"/>
                    <a:pt x="17802" y="20336"/>
                  </a:cubicBezTo>
                  <a:cubicBezTo>
                    <a:pt x="17847" y="20366"/>
                    <a:pt x="17877" y="20442"/>
                    <a:pt x="17937" y="20472"/>
                  </a:cubicBezTo>
                  <a:lnTo>
                    <a:pt x="18177" y="20472"/>
                  </a:lnTo>
                  <a:cubicBezTo>
                    <a:pt x="18237" y="20472"/>
                    <a:pt x="18297" y="20456"/>
                    <a:pt x="18357" y="20442"/>
                  </a:cubicBezTo>
                  <a:cubicBezTo>
                    <a:pt x="18417" y="20456"/>
                    <a:pt x="18402" y="20562"/>
                    <a:pt x="18417" y="20606"/>
                  </a:cubicBezTo>
                  <a:cubicBezTo>
                    <a:pt x="18431" y="20662"/>
                    <a:pt x="18479" y="20682"/>
                    <a:pt x="18542" y="20682"/>
                  </a:cubicBezTo>
                  <a:cubicBezTo>
                    <a:pt x="18680" y="20682"/>
                    <a:pt x="18890" y="20587"/>
                    <a:pt x="18972" y="20576"/>
                  </a:cubicBezTo>
                  <a:lnTo>
                    <a:pt x="18972" y="20606"/>
                  </a:lnTo>
                  <a:cubicBezTo>
                    <a:pt x="19257" y="20592"/>
                    <a:pt x="19527" y="20532"/>
                    <a:pt x="19812" y="20486"/>
                  </a:cubicBezTo>
                  <a:cubicBezTo>
                    <a:pt x="19946" y="20456"/>
                    <a:pt x="20096" y="20442"/>
                    <a:pt x="20232" y="20426"/>
                  </a:cubicBezTo>
                  <a:cubicBezTo>
                    <a:pt x="20273" y="20402"/>
                    <a:pt x="20309" y="20391"/>
                    <a:pt x="20344" y="20391"/>
                  </a:cubicBezTo>
                  <a:cubicBezTo>
                    <a:pt x="20372" y="20391"/>
                    <a:pt x="20399" y="20398"/>
                    <a:pt x="20426" y="20412"/>
                  </a:cubicBezTo>
                  <a:cubicBezTo>
                    <a:pt x="20456" y="20442"/>
                    <a:pt x="20532" y="20562"/>
                    <a:pt x="20562" y="20622"/>
                  </a:cubicBezTo>
                  <a:cubicBezTo>
                    <a:pt x="20576" y="20636"/>
                    <a:pt x="20576" y="20666"/>
                    <a:pt x="20592" y="20696"/>
                  </a:cubicBezTo>
                  <a:cubicBezTo>
                    <a:pt x="20606" y="20726"/>
                    <a:pt x="20652" y="20756"/>
                    <a:pt x="20666" y="20786"/>
                  </a:cubicBezTo>
                  <a:cubicBezTo>
                    <a:pt x="20726" y="20846"/>
                    <a:pt x="20772" y="20906"/>
                    <a:pt x="20862" y="20952"/>
                  </a:cubicBezTo>
                  <a:cubicBezTo>
                    <a:pt x="20921" y="20991"/>
                    <a:pt x="20982" y="20999"/>
                    <a:pt x="21046" y="20999"/>
                  </a:cubicBezTo>
                  <a:cubicBezTo>
                    <a:pt x="21086" y="20999"/>
                    <a:pt x="21128" y="20996"/>
                    <a:pt x="21169" y="20996"/>
                  </a:cubicBezTo>
                  <a:cubicBezTo>
                    <a:pt x="21211" y="20996"/>
                    <a:pt x="21254" y="20999"/>
                    <a:pt x="21296" y="21012"/>
                  </a:cubicBezTo>
                  <a:cubicBezTo>
                    <a:pt x="21326" y="21012"/>
                    <a:pt x="21342" y="21026"/>
                    <a:pt x="21356" y="21042"/>
                  </a:cubicBezTo>
                  <a:cubicBezTo>
                    <a:pt x="21386" y="21086"/>
                    <a:pt x="21386" y="21146"/>
                    <a:pt x="21402" y="21192"/>
                  </a:cubicBezTo>
                  <a:cubicBezTo>
                    <a:pt x="21427" y="21238"/>
                    <a:pt x="21455" y="21256"/>
                    <a:pt x="21484" y="21256"/>
                  </a:cubicBezTo>
                  <a:cubicBezTo>
                    <a:pt x="21556" y="21256"/>
                    <a:pt x="21633" y="21145"/>
                    <a:pt x="21686" y="21102"/>
                  </a:cubicBezTo>
                  <a:cubicBezTo>
                    <a:pt x="21746" y="21072"/>
                    <a:pt x="21806" y="21042"/>
                    <a:pt x="21852" y="20996"/>
                  </a:cubicBezTo>
                  <a:cubicBezTo>
                    <a:pt x="21972" y="20922"/>
                    <a:pt x="22106" y="20862"/>
                    <a:pt x="22226" y="20816"/>
                  </a:cubicBezTo>
                  <a:cubicBezTo>
                    <a:pt x="22264" y="20802"/>
                    <a:pt x="22288" y="20797"/>
                    <a:pt x="22308" y="20797"/>
                  </a:cubicBezTo>
                  <a:cubicBezTo>
                    <a:pt x="22349" y="20797"/>
                    <a:pt x="22365" y="20821"/>
                    <a:pt x="22436" y="20832"/>
                  </a:cubicBezTo>
                  <a:cubicBezTo>
                    <a:pt x="22512" y="20832"/>
                    <a:pt x="22602" y="20786"/>
                    <a:pt x="22662" y="20742"/>
                  </a:cubicBezTo>
                  <a:cubicBezTo>
                    <a:pt x="22751" y="20666"/>
                    <a:pt x="22722" y="20636"/>
                    <a:pt x="22766" y="20562"/>
                  </a:cubicBezTo>
                  <a:cubicBezTo>
                    <a:pt x="22812" y="20493"/>
                    <a:pt x="22885" y="20441"/>
                    <a:pt x="22957" y="20441"/>
                  </a:cubicBezTo>
                  <a:cubicBezTo>
                    <a:pt x="22979" y="20441"/>
                    <a:pt x="23001" y="20446"/>
                    <a:pt x="23021" y="20456"/>
                  </a:cubicBezTo>
                  <a:cubicBezTo>
                    <a:pt x="23111" y="20486"/>
                    <a:pt x="23156" y="20592"/>
                    <a:pt x="23246" y="20606"/>
                  </a:cubicBezTo>
                  <a:cubicBezTo>
                    <a:pt x="23321" y="20486"/>
                    <a:pt x="23381" y="20382"/>
                    <a:pt x="23441" y="20262"/>
                  </a:cubicBezTo>
                  <a:lnTo>
                    <a:pt x="23441" y="20262"/>
                  </a:lnTo>
                  <a:cubicBezTo>
                    <a:pt x="23441" y="20263"/>
                    <a:pt x="23441" y="20263"/>
                    <a:pt x="23440" y="20263"/>
                  </a:cubicBezTo>
                  <a:cubicBezTo>
                    <a:pt x="23436" y="20263"/>
                    <a:pt x="23607" y="19781"/>
                    <a:pt x="23666" y="19752"/>
                  </a:cubicBezTo>
                  <a:cubicBezTo>
                    <a:pt x="23674" y="19750"/>
                    <a:pt x="23683" y="19749"/>
                    <a:pt x="23691" y="19749"/>
                  </a:cubicBezTo>
                  <a:cubicBezTo>
                    <a:pt x="23743" y="19749"/>
                    <a:pt x="23792" y="19784"/>
                    <a:pt x="23831" y="19796"/>
                  </a:cubicBezTo>
                  <a:cubicBezTo>
                    <a:pt x="23856" y="19800"/>
                    <a:pt x="23879" y="19802"/>
                    <a:pt x="23902" y="19802"/>
                  </a:cubicBezTo>
                  <a:cubicBezTo>
                    <a:pt x="23972" y="19802"/>
                    <a:pt x="24033" y="19782"/>
                    <a:pt x="24101" y="19736"/>
                  </a:cubicBezTo>
                  <a:cubicBezTo>
                    <a:pt x="24146" y="19706"/>
                    <a:pt x="24251" y="19556"/>
                    <a:pt x="24311" y="19556"/>
                  </a:cubicBezTo>
                  <a:cubicBezTo>
                    <a:pt x="24317" y="19554"/>
                    <a:pt x="24323" y="19554"/>
                    <a:pt x="24328" y="19554"/>
                  </a:cubicBezTo>
                  <a:cubicBezTo>
                    <a:pt x="24360" y="19554"/>
                    <a:pt x="24377" y="19588"/>
                    <a:pt x="24416" y="19602"/>
                  </a:cubicBezTo>
                  <a:cubicBezTo>
                    <a:pt x="24461" y="19646"/>
                    <a:pt x="24521" y="19676"/>
                    <a:pt x="24581" y="19706"/>
                  </a:cubicBezTo>
                  <a:cubicBezTo>
                    <a:pt x="24626" y="19736"/>
                    <a:pt x="24671" y="19782"/>
                    <a:pt x="24716" y="19812"/>
                  </a:cubicBezTo>
                  <a:cubicBezTo>
                    <a:pt x="24805" y="19886"/>
                    <a:pt x="24911" y="19916"/>
                    <a:pt x="25015" y="19932"/>
                  </a:cubicBezTo>
                  <a:cubicBezTo>
                    <a:pt x="25018" y="19954"/>
                    <a:pt x="25028" y="19963"/>
                    <a:pt x="25044" y="19963"/>
                  </a:cubicBezTo>
                  <a:cubicBezTo>
                    <a:pt x="25112" y="19963"/>
                    <a:pt x="25282" y="19779"/>
                    <a:pt x="25331" y="19766"/>
                  </a:cubicBezTo>
                  <a:cubicBezTo>
                    <a:pt x="25555" y="19706"/>
                    <a:pt x="25781" y="19646"/>
                    <a:pt x="26005" y="19542"/>
                  </a:cubicBezTo>
                  <a:cubicBezTo>
                    <a:pt x="26065" y="19512"/>
                    <a:pt x="26125" y="19482"/>
                    <a:pt x="26185" y="19482"/>
                  </a:cubicBezTo>
                  <a:cubicBezTo>
                    <a:pt x="26198" y="19481"/>
                    <a:pt x="26211" y="19481"/>
                    <a:pt x="26223" y="19481"/>
                  </a:cubicBezTo>
                  <a:cubicBezTo>
                    <a:pt x="26420" y="19481"/>
                    <a:pt x="26617" y="19589"/>
                    <a:pt x="26801" y="19632"/>
                  </a:cubicBezTo>
                  <a:cubicBezTo>
                    <a:pt x="26845" y="19646"/>
                    <a:pt x="26875" y="19646"/>
                    <a:pt x="26921" y="19646"/>
                  </a:cubicBezTo>
                  <a:cubicBezTo>
                    <a:pt x="26951" y="19646"/>
                    <a:pt x="26981" y="19662"/>
                    <a:pt x="26995" y="19692"/>
                  </a:cubicBezTo>
                  <a:cubicBezTo>
                    <a:pt x="27066" y="19734"/>
                    <a:pt x="27130" y="19750"/>
                    <a:pt x="27195" y="19750"/>
                  </a:cubicBezTo>
                  <a:cubicBezTo>
                    <a:pt x="27268" y="19750"/>
                    <a:pt x="27343" y="19730"/>
                    <a:pt x="27431" y="19706"/>
                  </a:cubicBezTo>
                  <a:cubicBezTo>
                    <a:pt x="27468" y="19699"/>
                    <a:pt x="27505" y="19696"/>
                    <a:pt x="27542" y="19696"/>
                  </a:cubicBezTo>
                  <a:cubicBezTo>
                    <a:pt x="27656" y="19696"/>
                    <a:pt x="27771" y="19722"/>
                    <a:pt x="27895" y="19722"/>
                  </a:cubicBezTo>
                  <a:cubicBezTo>
                    <a:pt x="27929" y="19722"/>
                    <a:pt x="27999" y="19712"/>
                    <a:pt x="28063" y="19712"/>
                  </a:cubicBezTo>
                  <a:cubicBezTo>
                    <a:pt x="28110" y="19712"/>
                    <a:pt x="28155" y="19717"/>
                    <a:pt x="28180" y="19736"/>
                  </a:cubicBezTo>
                  <a:cubicBezTo>
                    <a:pt x="28240" y="19766"/>
                    <a:pt x="28255" y="19826"/>
                    <a:pt x="28300" y="19872"/>
                  </a:cubicBezTo>
                  <a:cubicBezTo>
                    <a:pt x="28339" y="19902"/>
                    <a:pt x="28376" y="19914"/>
                    <a:pt x="28412" y="19914"/>
                  </a:cubicBezTo>
                  <a:cubicBezTo>
                    <a:pt x="28556" y="19914"/>
                    <a:pt x="28681" y="19722"/>
                    <a:pt x="28825" y="19722"/>
                  </a:cubicBezTo>
                  <a:cubicBezTo>
                    <a:pt x="28915" y="19722"/>
                    <a:pt x="29012" y="19728"/>
                    <a:pt x="29111" y="19728"/>
                  </a:cubicBezTo>
                  <a:cubicBezTo>
                    <a:pt x="29160" y="19728"/>
                    <a:pt x="29210" y="19727"/>
                    <a:pt x="29260" y="19722"/>
                  </a:cubicBezTo>
                  <a:cubicBezTo>
                    <a:pt x="29350" y="19722"/>
                    <a:pt x="29350" y="19706"/>
                    <a:pt x="29440" y="19632"/>
                  </a:cubicBezTo>
                  <a:cubicBezTo>
                    <a:pt x="29545" y="19556"/>
                    <a:pt x="29635" y="19542"/>
                    <a:pt x="29755" y="19496"/>
                  </a:cubicBezTo>
                  <a:cubicBezTo>
                    <a:pt x="29830" y="19466"/>
                    <a:pt x="29905" y="19422"/>
                    <a:pt x="29994" y="19392"/>
                  </a:cubicBezTo>
                  <a:cubicBezTo>
                    <a:pt x="30040" y="19376"/>
                    <a:pt x="30084" y="19376"/>
                    <a:pt x="30130" y="19362"/>
                  </a:cubicBezTo>
                  <a:cubicBezTo>
                    <a:pt x="30204" y="19346"/>
                    <a:pt x="30190" y="19362"/>
                    <a:pt x="30234" y="19302"/>
                  </a:cubicBezTo>
                  <a:cubicBezTo>
                    <a:pt x="30305" y="19302"/>
                    <a:pt x="30355" y="19295"/>
                    <a:pt x="30411" y="19295"/>
                  </a:cubicBezTo>
                  <a:cubicBezTo>
                    <a:pt x="30440" y="19295"/>
                    <a:pt x="30470" y="19297"/>
                    <a:pt x="30504" y="19302"/>
                  </a:cubicBezTo>
                  <a:cubicBezTo>
                    <a:pt x="30670" y="19316"/>
                    <a:pt x="30834" y="19406"/>
                    <a:pt x="31000" y="19436"/>
                  </a:cubicBezTo>
                  <a:cubicBezTo>
                    <a:pt x="31043" y="19445"/>
                    <a:pt x="31130" y="19454"/>
                    <a:pt x="31211" y="19454"/>
                  </a:cubicBezTo>
                  <a:cubicBezTo>
                    <a:pt x="31271" y="19454"/>
                    <a:pt x="31328" y="19449"/>
                    <a:pt x="31360" y="19436"/>
                  </a:cubicBezTo>
                  <a:cubicBezTo>
                    <a:pt x="31450" y="19406"/>
                    <a:pt x="31450" y="19302"/>
                    <a:pt x="31524" y="19256"/>
                  </a:cubicBezTo>
                  <a:cubicBezTo>
                    <a:pt x="31570" y="19230"/>
                    <a:pt x="31626" y="19224"/>
                    <a:pt x="31681" y="19224"/>
                  </a:cubicBezTo>
                  <a:cubicBezTo>
                    <a:pt x="31716" y="19224"/>
                    <a:pt x="31750" y="19226"/>
                    <a:pt x="31780" y="19226"/>
                  </a:cubicBezTo>
                  <a:cubicBezTo>
                    <a:pt x="31884" y="19212"/>
                    <a:pt x="31990" y="19182"/>
                    <a:pt x="32094" y="19152"/>
                  </a:cubicBezTo>
                  <a:cubicBezTo>
                    <a:pt x="32094" y="19152"/>
                    <a:pt x="32171" y="19119"/>
                    <a:pt x="32194" y="19119"/>
                  </a:cubicBezTo>
                  <a:cubicBezTo>
                    <a:pt x="32197" y="19119"/>
                    <a:pt x="32200" y="19120"/>
                    <a:pt x="32200" y="19122"/>
                  </a:cubicBezTo>
                  <a:cubicBezTo>
                    <a:pt x="32260" y="19076"/>
                    <a:pt x="32274" y="19016"/>
                    <a:pt x="32334" y="18972"/>
                  </a:cubicBezTo>
                  <a:cubicBezTo>
                    <a:pt x="32484" y="18867"/>
                    <a:pt x="32694" y="18882"/>
                    <a:pt x="32830" y="18747"/>
                  </a:cubicBezTo>
                  <a:cubicBezTo>
                    <a:pt x="32874" y="18687"/>
                    <a:pt x="32904" y="18642"/>
                    <a:pt x="32994" y="18627"/>
                  </a:cubicBezTo>
                  <a:cubicBezTo>
                    <a:pt x="33084" y="18612"/>
                    <a:pt x="33189" y="18612"/>
                    <a:pt x="33279" y="18597"/>
                  </a:cubicBezTo>
                  <a:cubicBezTo>
                    <a:pt x="33310" y="18590"/>
                    <a:pt x="33341" y="18587"/>
                    <a:pt x="33372" y="18587"/>
                  </a:cubicBezTo>
                  <a:cubicBezTo>
                    <a:pt x="33475" y="18587"/>
                    <a:pt x="33577" y="18619"/>
                    <a:pt x="33669" y="18642"/>
                  </a:cubicBezTo>
                  <a:cubicBezTo>
                    <a:pt x="33693" y="18646"/>
                    <a:pt x="33714" y="18648"/>
                    <a:pt x="33733" y="18648"/>
                  </a:cubicBezTo>
                  <a:cubicBezTo>
                    <a:pt x="33785" y="18648"/>
                    <a:pt x="33824" y="18634"/>
                    <a:pt x="33879" y="18612"/>
                  </a:cubicBezTo>
                  <a:cubicBezTo>
                    <a:pt x="33954" y="18582"/>
                    <a:pt x="33999" y="18582"/>
                    <a:pt x="34074" y="18582"/>
                  </a:cubicBezTo>
                  <a:lnTo>
                    <a:pt x="34074" y="0"/>
                  </a:lnTo>
                  <a:lnTo>
                    <a:pt x="33279" y="0"/>
                  </a:lnTo>
                  <a:cubicBezTo>
                    <a:pt x="33174" y="0"/>
                    <a:pt x="33099" y="76"/>
                    <a:pt x="33099" y="180"/>
                  </a:cubicBezTo>
                  <a:lnTo>
                    <a:pt x="33099" y="286"/>
                  </a:lnTo>
                  <a:cubicBezTo>
                    <a:pt x="33099" y="330"/>
                    <a:pt x="33114" y="376"/>
                    <a:pt x="33159" y="406"/>
                  </a:cubicBezTo>
                  <a:cubicBezTo>
                    <a:pt x="33264" y="480"/>
                    <a:pt x="33324" y="600"/>
                    <a:pt x="33324" y="720"/>
                  </a:cubicBezTo>
                  <a:cubicBezTo>
                    <a:pt x="33324" y="951"/>
                    <a:pt x="33152" y="1132"/>
                    <a:pt x="32932" y="1132"/>
                  </a:cubicBezTo>
                  <a:cubicBezTo>
                    <a:pt x="32908" y="1132"/>
                    <a:pt x="32884" y="1130"/>
                    <a:pt x="32860" y="1126"/>
                  </a:cubicBezTo>
                  <a:cubicBezTo>
                    <a:pt x="32694" y="1096"/>
                    <a:pt x="32560" y="960"/>
                    <a:pt x="32530" y="796"/>
                  </a:cubicBezTo>
                  <a:cubicBezTo>
                    <a:pt x="32514" y="630"/>
                    <a:pt x="32574" y="480"/>
                    <a:pt x="32694" y="406"/>
                  </a:cubicBezTo>
                  <a:cubicBezTo>
                    <a:pt x="32740" y="376"/>
                    <a:pt x="32754" y="330"/>
                    <a:pt x="32754" y="286"/>
                  </a:cubicBezTo>
                  <a:lnTo>
                    <a:pt x="32754" y="180"/>
                  </a:lnTo>
                  <a:cubicBezTo>
                    <a:pt x="32754" y="76"/>
                    <a:pt x="32680" y="0"/>
                    <a:pt x="32574" y="0"/>
                  </a:cubicBezTo>
                  <a:lnTo>
                    <a:pt x="31840" y="0"/>
                  </a:lnTo>
                  <a:cubicBezTo>
                    <a:pt x="31734" y="0"/>
                    <a:pt x="31660" y="76"/>
                    <a:pt x="31660" y="180"/>
                  </a:cubicBezTo>
                  <a:lnTo>
                    <a:pt x="31660" y="286"/>
                  </a:lnTo>
                  <a:cubicBezTo>
                    <a:pt x="31660" y="330"/>
                    <a:pt x="31674" y="376"/>
                    <a:pt x="31720" y="406"/>
                  </a:cubicBezTo>
                  <a:cubicBezTo>
                    <a:pt x="31810" y="480"/>
                    <a:pt x="31884" y="600"/>
                    <a:pt x="31884" y="720"/>
                  </a:cubicBezTo>
                  <a:cubicBezTo>
                    <a:pt x="31884" y="951"/>
                    <a:pt x="31701" y="1132"/>
                    <a:pt x="31477" y="1132"/>
                  </a:cubicBezTo>
                  <a:cubicBezTo>
                    <a:pt x="31453" y="1132"/>
                    <a:pt x="31429" y="1130"/>
                    <a:pt x="31404" y="1126"/>
                  </a:cubicBezTo>
                  <a:cubicBezTo>
                    <a:pt x="31254" y="1096"/>
                    <a:pt x="31120" y="960"/>
                    <a:pt x="31090" y="796"/>
                  </a:cubicBezTo>
                  <a:cubicBezTo>
                    <a:pt x="31060" y="630"/>
                    <a:pt x="31134" y="480"/>
                    <a:pt x="31254" y="406"/>
                  </a:cubicBezTo>
                  <a:cubicBezTo>
                    <a:pt x="31284" y="376"/>
                    <a:pt x="31314" y="330"/>
                    <a:pt x="31314" y="286"/>
                  </a:cubicBezTo>
                  <a:lnTo>
                    <a:pt x="31314" y="180"/>
                  </a:lnTo>
                  <a:cubicBezTo>
                    <a:pt x="31314" y="76"/>
                    <a:pt x="31224" y="0"/>
                    <a:pt x="31134" y="0"/>
                  </a:cubicBezTo>
                  <a:lnTo>
                    <a:pt x="30400" y="0"/>
                  </a:lnTo>
                  <a:cubicBezTo>
                    <a:pt x="30294" y="0"/>
                    <a:pt x="30204" y="76"/>
                    <a:pt x="30204" y="180"/>
                  </a:cubicBezTo>
                  <a:lnTo>
                    <a:pt x="30204" y="286"/>
                  </a:lnTo>
                  <a:cubicBezTo>
                    <a:pt x="30204" y="330"/>
                    <a:pt x="30234" y="376"/>
                    <a:pt x="30264" y="406"/>
                  </a:cubicBezTo>
                  <a:cubicBezTo>
                    <a:pt x="30370" y="480"/>
                    <a:pt x="30430" y="600"/>
                    <a:pt x="30430" y="720"/>
                  </a:cubicBezTo>
                  <a:cubicBezTo>
                    <a:pt x="30430" y="951"/>
                    <a:pt x="30259" y="1132"/>
                    <a:pt x="30037" y="1132"/>
                  </a:cubicBezTo>
                  <a:cubicBezTo>
                    <a:pt x="30013" y="1132"/>
                    <a:pt x="29989" y="1130"/>
                    <a:pt x="29964" y="1126"/>
                  </a:cubicBezTo>
                  <a:cubicBezTo>
                    <a:pt x="29800" y="1096"/>
                    <a:pt x="29665" y="960"/>
                    <a:pt x="29650" y="796"/>
                  </a:cubicBezTo>
                  <a:cubicBezTo>
                    <a:pt x="29620" y="630"/>
                    <a:pt x="29695" y="480"/>
                    <a:pt x="29800" y="406"/>
                  </a:cubicBezTo>
                  <a:cubicBezTo>
                    <a:pt x="29845" y="376"/>
                    <a:pt x="29860" y="330"/>
                    <a:pt x="29860" y="286"/>
                  </a:cubicBezTo>
                  <a:lnTo>
                    <a:pt x="29860" y="180"/>
                  </a:lnTo>
                  <a:cubicBezTo>
                    <a:pt x="29860" y="76"/>
                    <a:pt x="29785" y="0"/>
                    <a:pt x="29680" y="0"/>
                  </a:cubicBezTo>
                  <a:lnTo>
                    <a:pt x="28945" y="0"/>
                  </a:lnTo>
                  <a:cubicBezTo>
                    <a:pt x="28840" y="0"/>
                    <a:pt x="28765" y="76"/>
                    <a:pt x="28765" y="180"/>
                  </a:cubicBezTo>
                  <a:lnTo>
                    <a:pt x="28765" y="286"/>
                  </a:lnTo>
                  <a:cubicBezTo>
                    <a:pt x="28765" y="330"/>
                    <a:pt x="28780" y="376"/>
                    <a:pt x="28825" y="406"/>
                  </a:cubicBezTo>
                  <a:cubicBezTo>
                    <a:pt x="28930" y="480"/>
                    <a:pt x="28990" y="600"/>
                    <a:pt x="28990" y="720"/>
                  </a:cubicBezTo>
                  <a:cubicBezTo>
                    <a:pt x="28990" y="951"/>
                    <a:pt x="28806" y="1132"/>
                    <a:pt x="28594" y="1132"/>
                  </a:cubicBezTo>
                  <a:cubicBezTo>
                    <a:pt x="28571" y="1132"/>
                    <a:pt x="28548" y="1130"/>
                    <a:pt x="28525" y="1126"/>
                  </a:cubicBezTo>
                  <a:cubicBezTo>
                    <a:pt x="28360" y="1096"/>
                    <a:pt x="28225" y="960"/>
                    <a:pt x="28195" y="796"/>
                  </a:cubicBezTo>
                  <a:cubicBezTo>
                    <a:pt x="28180" y="630"/>
                    <a:pt x="28240" y="480"/>
                    <a:pt x="28360" y="406"/>
                  </a:cubicBezTo>
                  <a:cubicBezTo>
                    <a:pt x="28405" y="376"/>
                    <a:pt x="28420" y="330"/>
                    <a:pt x="28420" y="286"/>
                  </a:cubicBezTo>
                  <a:lnTo>
                    <a:pt x="28420" y="180"/>
                  </a:lnTo>
                  <a:cubicBezTo>
                    <a:pt x="28420" y="76"/>
                    <a:pt x="28345" y="0"/>
                    <a:pt x="28240" y="0"/>
                  </a:cubicBezTo>
                  <a:lnTo>
                    <a:pt x="27505" y="0"/>
                  </a:lnTo>
                  <a:cubicBezTo>
                    <a:pt x="27401" y="0"/>
                    <a:pt x="27325" y="76"/>
                    <a:pt x="27325" y="180"/>
                  </a:cubicBezTo>
                  <a:lnTo>
                    <a:pt x="27325" y="286"/>
                  </a:lnTo>
                  <a:cubicBezTo>
                    <a:pt x="27325" y="330"/>
                    <a:pt x="27341" y="376"/>
                    <a:pt x="27385" y="406"/>
                  </a:cubicBezTo>
                  <a:cubicBezTo>
                    <a:pt x="27475" y="480"/>
                    <a:pt x="27551" y="600"/>
                    <a:pt x="27551" y="720"/>
                  </a:cubicBezTo>
                  <a:cubicBezTo>
                    <a:pt x="27551" y="951"/>
                    <a:pt x="27366" y="1132"/>
                    <a:pt x="27143" y="1132"/>
                  </a:cubicBezTo>
                  <a:cubicBezTo>
                    <a:pt x="27119" y="1132"/>
                    <a:pt x="27095" y="1130"/>
                    <a:pt x="27071" y="1126"/>
                  </a:cubicBezTo>
                  <a:cubicBezTo>
                    <a:pt x="26921" y="1096"/>
                    <a:pt x="26785" y="960"/>
                    <a:pt x="26755" y="796"/>
                  </a:cubicBezTo>
                  <a:cubicBezTo>
                    <a:pt x="26725" y="630"/>
                    <a:pt x="26801" y="480"/>
                    <a:pt x="26921" y="406"/>
                  </a:cubicBezTo>
                  <a:cubicBezTo>
                    <a:pt x="26951" y="376"/>
                    <a:pt x="26981" y="330"/>
                    <a:pt x="26981" y="286"/>
                  </a:cubicBezTo>
                  <a:lnTo>
                    <a:pt x="26981" y="180"/>
                  </a:lnTo>
                  <a:cubicBezTo>
                    <a:pt x="26981" y="76"/>
                    <a:pt x="26891" y="0"/>
                    <a:pt x="26801" y="0"/>
                  </a:cubicBezTo>
                  <a:lnTo>
                    <a:pt x="26065" y="0"/>
                  </a:lnTo>
                  <a:cubicBezTo>
                    <a:pt x="25961" y="0"/>
                    <a:pt x="25871" y="76"/>
                    <a:pt x="25871" y="180"/>
                  </a:cubicBezTo>
                  <a:lnTo>
                    <a:pt x="25871" y="286"/>
                  </a:lnTo>
                  <a:cubicBezTo>
                    <a:pt x="25871" y="330"/>
                    <a:pt x="25901" y="376"/>
                    <a:pt x="25931" y="406"/>
                  </a:cubicBezTo>
                  <a:cubicBezTo>
                    <a:pt x="26035" y="480"/>
                    <a:pt x="26095" y="600"/>
                    <a:pt x="26095" y="720"/>
                  </a:cubicBezTo>
                  <a:cubicBezTo>
                    <a:pt x="26095" y="951"/>
                    <a:pt x="25924" y="1132"/>
                    <a:pt x="25703" y="1132"/>
                  </a:cubicBezTo>
                  <a:cubicBezTo>
                    <a:pt x="25680" y="1132"/>
                    <a:pt x="25655" y="1130"/>
                    <a:pt x="25631" y="1126"/>
                  </a:cubicBezTo>
                  <a:cubicBezTo>
                    <a:pt x="25465" y="1096"/>
                    <a:pt x="25331" y="960"/>
                    <a:pt x="25315" y="796"/>
                  </a:cubicBezTo>
                  <a:cubicBezTo>
                    <a:pt x="25285" y="630"/>
                    <a:pt x="25361" y="480"/>
                    <a:pt x="25465" y="406"/>
                  </a:cubicBezTo>
                  <a:cubicBezTo>
                    <a:pt x="25511" y="376"/>
                    <a:pt x="25525" y="330"/>
                    <a:pt x="25525" y="286"/>
                  </a:cubicBezTo>
                  <a:lnTo>
                    <a:pt x="25525" y="180"/>
                  </a:lnTo>
                  <a:cubicBezTo>
                    <a:pt x="25525" y="76"/>
                    <a:pt x="25451" y="0"/>
                    <a:pt x="25345" y="0"/>
                  </a:cubicBezTo>
                  <a:lnTo>
                    <a:pt x="24611" y="0"/>
                  </a:lnTo>
                  <a:cubicBezTo>
                    <a:pt x="24506" y="0"/>
                    <a:pt x="24431" y="76"/>
                    <a:pt x="24431" y="180"/>
                  </a:cubicBezTo>
                  <a:lnTo>
                    <a:pt x="24431" y="286"/>
                  </a:lnTo>
                  <a:cubicBezTo>
                    <a:pt x="24431" y="330"/>
                    <a:pt x="24446" y="376"/>
                    <a:pt x="24491" y="406"/>
                  </a:cubicBezTo>
                  <a:cubicBezTo>
                    <a:pt x="24596" y="480"/>
                    <a:pt x="24656" y="600"/>
                    <a:pt x="24656" y="720"/>
                  </a:cubicBezTo>
                  <a:cubicBezTo>
                    <a:pt x="24656" y="951"/>
                    <a:pt x="24472" y="1132"/>
                    <a:pt x="24260" y="1132"/>
                  </a:cubicBezTo>
                  <a:cubicBezTo>
                    <a:pt x="24237" y="1132"/>
                    <a:pt x="24214" y="1130"/>
                    <a:pt x="24191" y="1126"/>
                  </a:cubicBezTo>
                  <a:cubicBezTo>
                    <a:pt x="24026" y="1096"/>
                    <a:pt x="23891" y="960"/>
                    <a:pt x="23861" y="796"/>
                  </a:cubicBezTo>
                  <a:cubicBezTo>
                    <a:pt x="23846" y="630"/>
                    <a:pt x="23906" y="480"/>
                    <a:pt x="24026" y="406"/>
                  </a:cubicBezTo>
                  <a:cubicBezTo>
                    <a:pt x="24071" y="376"/>
                    <a:pt x="24086" y="330"/>
                    <a:pt x="24086" y="286"/>
                  </a:cubicBezTo>
                  <a:lnTo>
                    <a:pt x="24086" y="180"/>
                  </a:lnTo>
                  <a:cubicBezTo>
                    <a:pt x="24086" y="76"/>
                    <a:pt x="24011" y="0"/>
                    <a:pt x="23906" y="0"/>
                  </a:cubicBezTo>
                  <a:lnTo>
                    <a:pt x="23171" y="0"/>
                  </a:lnTo>
                  <a:cubicBezTo>
                    <a:pt x="23066" y="0"/>
                    <a:pt x="22991" y="76"/>
                    <a:pt x="22991" y="180"/>
                  </a:cubicBezTo>
                  <a:lnTo>
                    <a:pt x="22991" y="286"/>
                  </a:lnTo>
                  <a:cubicBezTo>
                    <a:pt x="22991" y="330"/>
                    <a:pt x="23006" y="376"/>
                    <a:pt x="23051" y="406"/>
                  </a:cubicBezTo>
                  <a:cubicBezTo>
                    <a:pt x="23141" y="480"/>
                    <a:pt x="23216" y="600"/>
                    <a:pt x="23216" y="720"/>
                  </a:cubicBezTo>
                  <a:cubicBezTo>
                    <a:pt x="23216" y="951"/>
                    <a:pt x="23033" y="1132"/>
                    <a:pt x="22809" y="1132"/>
                  </a:cubicBezTo>
                  <a:cubicBezTo>
                    <a:pt x="22785" y="1132"/>
                    <a:pt x="22761" y="1130"/>
                    <a:pt x="22736" y="1126"/>
                  </a:cubicBezTo>
                  <a:cubicBezTo>
                    <a:pt x="22586" y="1096"/>
                    <a:pt x="22452" y="960"/>
                    <a:pt x="22422" y="796"/>
                  </a:cubicBezTo>
                  <a:cubicBezTo>
                    <a:pt x="22392" y="630"/>
                    <a:pt x="22466" y="480"/>
                    <a:pt x="22586" y="406"/>
                  </a:cubicBezTo>
                  <a:cubicBezTo>
                    <a:pt x="22616" y="376"/>
                    <a:pt x="22646" y="330"/>
                    <a:pt x="22646" y="286"/>
                  </a:cubicBezTo>
                  <a:lnTo>
                    <a:pt x="22646" y="180"/>
                  </a:lnTo>
                  <a:cubicBezTo>
                    <a:pt x="22646" y="76"/>
                    <a:pt x="22556" y="0"/>
                    <a:pt x="22466" y="0"/>
                  </a:cubicBezTo>
                  <a:lnTo>
                    <a:pt x="21732" y="0"/>
                  </a:lnTo>
                  <a:cubicBezTo>
                    <a:pt x="21626" y="0"/>
                    <a:pt x="21536" y="76"/>
                    <a:pt x="21536" y="180"/>
                  </a:cubicBezTo>
                  <a:lnTo>
                    <a:pt x="21536" y="286"/>
                  </a:lnTo>
                  <a:cubicBezTo>
                    <a:pt x="21536" y="330"/>
                    <a:pt x="21566" y="376"/>
                    <a:pt x="21596" y="406"/>
                  </a:cubicBezTo>
                  <a:cubicBezTo>
                    <a:pt x="21702" y="480"/>
                    <a:pt x="21762" y="600"/>
                    <a:pt x="21762" y="720"/>
                  </a:cubicBezTo>
                  <a:cubicBezTo>
                    <a:pt x="21762" y="951"/>
                    <a:pt x="21590" y="1132"/>
                    <a:pt x="21369" y="1132"/>
                  </a:cubicBezTo>
                  <a:cubicBezTo>
                    <a:pt x="21345" y="1132"/>
                    <a:pt x="21321" y="1130"/>
                    <a:pt x="21296" y="1126"/>
                  </a:cubicBezTo>
                  <a:cubicBezTo>
                    <a:pt x="21132" y="1096"/>
                    <a:pt x="20996" y="960"/>
                    <a:pt x="20982" y="796"/>
                  </a:cubicBezTo>
                  <a:cubicBezTo>
                    <a:pt x="20952" y="630"/>
                    <a:pt x="21026" y="480"/>
                    <a:pt x="21132" y="406"/>
                  </a:cubicBezTo>
                  <a:cubicBezTo>
                    <a:pt x="21176" y="376"/>
                    <a:pt x="21192" y="330"/>
                    <a:pt x="21192" y="286"/>
                  </a:cubicBezTo>
                  <a:lnTo>
                    <a:pt x="21192" y="180"/>
                  </a:lnTo>
                  <a:cubicBezTo>
                    <a:pt x="21192" y="76"/>
                    <a:pt x="21116" y="0"/>
                    <a:pt x="21012" y="0"/>
                  </a:cubicBezTo>
                  <a:lnTo>
                    <a:pt x="20276" y="0"/>
                  </a:lnTo>
                  <a:cubicBezTo>
                    <a:pt x="20172" y="0"/>
                    <a:pt x="20096" y="76"/>
                    <a:pt x="20096" y="180"/>
                  </a:cubicBezTo>
                  <a:lnTo>
                    <a:pt x="20096" y="286"/>
                  </a:lnTo>
                  <a:cubicBezTo>
                    <a:pt x="20096" y="330"/>
                    <a:pt x="20112" y="376"/>
                    <a:pt x="20156" y="406"/>
                  </a:cubicBezTo>
                  <a:cubicBezTo>
                    <a:pt x="20262" y="480"/>
                    <a:pt x="20322" y="600"/>
                    <a:pt x="20322" y="720"/>
                  </a:cubicBezTo>
                  <a:cubicBezTo>
                    <a:pt x="20322" y="951"/>
                    <a:pt x="20138" y="1132"/>
                    <a:pt x="19925" y="1132"/>
                  </a:cubicBezTo>
                  <a:cubicBezTo>
                    <a:pt x="19903" y="1132"/>
                    <a:pt x="19880" y="1130"/>
                    <a:pt x="19856" y="1126"/>
                  </a:cubicBezTo>
                  <a:cubicBezTo>
                    <a:pt x="19692" y="1096"/>
                    <a:pt x="19557" y="960"/>
                    <a:pt x="19527" y="796"/>
                  </a:cubicBezTo>
                  <a:cubicBezTo>
                    <a:pt x="19512" y="630"/>
                    <a:pt x="19572" y="480"/>
                    <a:pt x="19692" y="406"/>
                  </a:cubicBezTo>
                  <a:cubicBezTo>
                    <a:pt x="19736" y="376"/>
                    <a:pt x="19752" y="330"/>
                    <a:pt x="19752" y="286"/>
                  </a:cubicBezTo>
                  <a:lnTo>
                    <a:pt x="19752" y="180"/>
                  </a:lnTo>
                  <a:cubicBezTo>
                    <a:pt x="19752" y="76"/>
                    <a:pt x="19676" y="0"/>
                    <a:pt x="19572" y="0"/>
                  </a:cubicBezTo>
                  <a:lnTo>
                    <a:pt x="18837" y="0"/>
                  </a:lnTo>
                  <a:cubicBezTo>
                    <a:pt x="18732" y="0"/>
                    <a:pt x="18657" y="76"/>
                    <a:pt x="18657" y="180"/>
                  </a:cubicBezTo>
                  <a:lnTo>
                    <a:pt x="18657" y="286"/>
                  </a:lnTo>
                  <a:cubicBezTo>
                    <a:pt x="18657" y="330"/>
                    <a:pt x="18672" y="376"/>
                    <a:pt x="18717" y="406"/>
                  </a:cubicBezTo>
                  <a:cubicBezTo>
                    <a:pt x="18807" y="480"/>
                    <a:pt x="18882" y="600"/>
                    <a:pt x="18882" y="720"/>
                  </a:cubicBezTo>
                  <a:cubicBezTo>
                    <a:pt x="18882" y="951"/>
                    <a:pt x="18698" y="1132"/>
                    <a:pt x="18475" y="1132"/>
                  </a:cubicBezTo>
                  <a:cubicBezTo>
                    <a:pt x="18451" y="1132"/>
                    <a:pt x="18427" y="1130"/>
                    <a:pt x="18402" y="1126"/>
                  </a:cubicBezTo>
                  <a:cubicBezTo>
                    <a:pt x="18252" y="1096"/>
                    <a:pt x="18117" y="960"/>
                    <a:pt x="18087" y="796"/>
                  </a:cubicBezTo>
                  <a:cubicBezTo>
                    <a:pt x="18057" y="630"/>
                    <a:pt x="18132" y="480"/>
                    <a:pt x="18252" y="406"/>
                  </a:cubicBezTo>
                  <a:cubicBezTo>
                    <a:pt x="18282" y="376"/>
                    <a:pt x="18312" y="330"/>
                    <a:pt x="18312" y="286"/>
                  </a:cubicBezTo>
                  <a:lnTo>
                    <a:pt x="18312" y="180"/>
                  </a:lnTo>
                  <a:cubicBezTo>
                    <a:pt x="18312" y="76"/>
                    <a:pt x="18222" y="0"/>
                    <a:pt x="18117" y="0"/>
                  </a:cubicBezTo>
                  <a:lnTo>
                    <a:pt x="17383" y="0"/>
                  </a:lnTo>
                  <a:cubicBezTo>
                    <a:pt x="17293" y="0"/>
                    <a:pt x="17203" y="76"/>
                    <a:pt x="17203" y="180"/>
                  </a:cubicBezTo>
                  <a:lnTo>
                    <a:pt x="17203" y="286"/>
                  </a:lnTo>
                  <a:cubicBezTo>
                    <a:pt x="17203" y="330"/>
                    <a:pt x="17233" y="376"/>
                    <a:pt x="17263" y="406"/>
                  </a:cubicBezTo>
                  <a:cubicBezTo>
                    <a:pt x="17367" y="480"/>
                    <a:pt x="17427" y="600"/>
                    <a:pt x="17427" y="720"/>
                  </a:cubicBezTo>
                  <a:cubicBezTo>
                    <a:pt x="17427" y="951"/>
                    <a:pt x="17256" y="1132"/>
                    <a:pt x="17035" y="1132"/>
                  </a:cubicBezTo>
                  <a:cubicBezTo>
                    <a:pt x="17011" y="1132"/>
                    <a:pt x="16987" y="1130"/>
                    <a:pt x="16963" y="1126"/>
                  </a:cubicBezTo>
                  <a:cubicBezTo>
                    <a:pt x="16797" y="1096"/>
                    <a:pt x="16663" y="960"/>
                    <a:pt x="16647" y="796"/>
                  </a:cubicBezTo>
                  <a:cubicBezTo>
                    <a:pt x="16617" y="630"/>
                    <a:pt x="16693" y="480"/>
                    <a:pt x="16797" y="406"/>
                  </a:cubicBezTo>
                  <a:cubicBezTo>
                    <a:pt x="16843" y="376"/>
                    <a:pt x="16857" y="330"/>
                    <a:pt x="16857" y="286"/>
                  </a:cubicBezTo>
                  <a:lnTo>
                    <a:pt x="16857" y="180"/>
                  </a:lnTo>
                  <a:cubicBezTo>
                    <a:pt x="16857" y="76"/>
                    <a:pt x="16783" y="0"/>
                    <a:pt x="16677" y="0"/>
                  </a:cubicBezTo>
                  <a:lnTo>
                    <a:pt x="15943" y="0"/>
                  </a:lnTo>
                  <a:cubicBezTo>
                    <a:pt x="15837" y="0"/>
                    <a:pt x="15763" y="76"/>
                    <a:pt x="15763" y="180"/>
                  </a:cubicBezTo>
                  <a:lnTo>
                    <a:pt x="15763" y="286"/>
                  </a:lnTo>
                  <a:cubicBezTo>
                    <a:pt x="15763" y="330"/>
                    <a:pt x="15777" y="376"/>
                    <a:pt x="15823" y="406"/>
                  </a:cubicBezTo>
                  <a:cubicBezTo>
                    <a:pt x="15927" y="480"/>
                    <a:pt x="15987" y="600"/>
                    <a:pt x="15987" y="720"/>
                  </a:cubicBezTo>
                  <a:cubicBezTo>
                    <a:pt x="15987" y="951"/>
                    <a:pt x="15804" y="1132"/>
                    <a:pt x="15592" y="1132"/>
                  </a:cubicBezTo>
                  <a:cubicBezTo>
                    <a:pt x="15569" y="1132"/>
                    <a:pt x="15546" y="1130"/>
                    <a:pt x="15523" y="1126"/>
                  </a:cubicBezTo>
                  <a:cubicBezTo>
                    <a:pt x="15357" y="1096"/>
                    <a:pt x="15223" y="960"/>
                    <a:pt x="15193" y="796"/>
                  </a:cubicBezTo>
                  <a:cubicBezTo>
                    <a:pt x="15177" y="630"/>
                    <a:pt x="15237" y="480"/>
                    <a:pt x="15357" y="406"/>
                  </a:cubicBezTo>
                  <a:cubicBezTo>
                    <a:pt x="15403" y="376"/>
                    <a:pt x="15417" y="330"/>
                    <a:pt x="15417" y="286"/>
                  </a:cubicBezTo>
                  <a:lnTo>
                    <a:pt x="15417" y="180"/>
                  </a:lnTo>
                  <a:cubicBezTo>
                    <a:pt x="15417" y="76"/>
                    <a:pt x="15343" y="0"/>
                    <a:pt x="15237" y="0"/>
                  </a:cubicBezTo>
                  <a:lnTo>
                    <a:pt x="14503" y="0"/>
                  </a:lnTo>
                  <a:cubicBezTo>
                    <a:pt x="14398" y="0"/>
                    <a:pt x="14323" y="76"/>
                    <a:pt x="14323" y="180"/>
                  </a:cubicBezTo>
                  <a:lnTo>
                    <a:pt x="14323" y="286"/>
                  </a:lnTo>
                  <a:cubicBezTo>
                    <a:pt x="14323" y="330"/>
                    <a:pt x="14338" y="376"/>
                    <a:pt x="14383" y="406"/>
                  </a:cubicBezTo>
                  <a:cubicBezTo>
                    <a:pt x="14473" y="480"/>
                    <a:pt x="14548" y="600"/>
                    <a:pt x="14548" y="720"/>
                  </a:cubicBezTo>
                  <a:cubicBezTo>
                    <a:pt x="14548" y="951"/>
                    <a:pt x="14364" y="1132"/>
                    <a:pt x="14140" y="1132"/>
                  </a:cubicBezTo>
                  <a:cubicBezTo>
                    <a:pt x="14117" y="1132"/>
                    <a:pt x="14092" y="1130"/>
                    <a:pt x="14068" y="1126"/>
                  </a:cubicBezTo>
                  <a:cubicBezTo>
                    <a:pt x="13903" y="1096"/>
                    <a:pt x="13783" y="960"/>
                    <a:pt x="13753" y="796"/>
                  </a:cubicBezTo>
                  <a:cubicBezTo>
                    <a:pt x="13723" y="630"/>
                    <a:pt x="13798" y="480"/>
                    <a:pt x="13918" y="406"/>
                  </a:cubicBezTo>
                  <a:cubicBezTo>
                    <a:pt x="13948" y="376"/>
                    <a:pt x="13978" y="330"/>
                    <a:pt x="13978" y="286"/>
                  </a:cubicBezTo>
                  <a:lnTo>
                    <a:pt x="13978" y="180"/>
                  </a:lnTo>
                  <a:cubicBezTo>
                    <a:pt x="13978" y="76"/>
                    <a:pt x="13888" y="0"/>
                    <a:pt x="13783" y="0"/>
                  </a:cubicBezTo>
                  <a:lnTo>
                    <a:pt x="13048" y="0"/>
                  </a:lnTo>
                  <a:cubicBezTo>
                    <a:pt x="12958" y="0"/>
                    <a:pt x="12868" y="76"/>
                    <a:pt x="12868" y="180"/>
                  </a:cubicBezTo>
                  <a:lnTo>
                    <a:pt x="12868" y="286"/>
                  </a:lnTo>
                  <a:cubicBezTo>
                    <a:pt x="12868" y="330"/>
                    <a:pt x="12898" y="376"/>
                    <a:pt x="12928" y="406"/>
                  </a:cubicBezTo>
                  <a:cubicBezTo>
                    <a:pt x="13033" y="480"/>
                    <a:pt x="13093" y="600"/>
                    <a:pt x="13093" y="720"/>
                  </a:cubicBezTo>
                  <a:cubicBezTo>
                    <a:pt x="13093" y="951"/>
                    <a:pt x="12922" y="1132"/>
                    <a:pt x="12700" y="1132"/>
                  </a:cubicBezTo>
                  <a:cubicBezTo>
                    <a:pt x="12677" y="1132"/>
                    <a:pt x="12653" y="1130"/>
                    <a:pt x="12628" y="1126"/>
                  </a:cubicBezTo>
                  <a:cubicBezTo>
                    <a:pt x="12464" y="1096"/>
                    <a:pt x="12328" y="960"/>
                    <a:pt x="12314" y="796"/>
                  </a:cubicBezTo>
                  <a:cubicBezTo>
                    <a:pt x="12284" y="630"/>
                    <a:pt x="12358" y="480"/>
                    <a:pt x="12464" y="406"/>
                  </a:cubicBezTo>
                  <a:cubicBezTo>
                    <a:pt x="12508" y="376"/>
                    <a:pt x="12523" y="330"/>
                    <a:pt x="12523" y="286"/>
                  </a:cubicBezTo>
                  <a:lnTo>
                    <a:pt x="12523" y="180"/>
                  </a:lnTo>
                  <a:cubicBezTo>
                    <a:pt x="12523" y="76"/>
                    <a:pt x="12448" y="0"/>
                    <a:pt x="12344" y="0"/>
                  </a:cubicBezTo>
                  <a:lnTo>
                    <a:pt x="11608" y="0"/>
                  </a:lnTo>
                  <a:cubicBezTo>
                    <a:pt x="11504" y="0"/>
                    <a:pt x="11428" y="76"/>
                    <a:pt x="11428" y="180"/>
                  </a:cubicBezTo>
                  <a:lnTo>
                    <a:pt x="11428" y="286"/>
                  </a:lnTo>
                  <a:cubicBezTo>
                    <a:pt x="11428" y="330"/>
                    <a:pt x="11444" y="376"/>
                    <a:pt x="11488" y="406"/>
                  </a:cubicBezTo>
                  <a:cubicBezTo>
                    <a:pt x="11594" y="480"/>
                    <a:pt x="11654" y="600"/>
                    <a:pt x="11654" y="720"/>
                  </a:cubicBezTo>
                  <a:cubicBezTo>
                    <a:pt x="11654" y="951"/>
                    <a:pt x="11470" y="1132"/>
                    <a:pt x="11257" y="1132"/>
                  </a:cubicBezTo>
                  <a:cubicBezTo>
                    <a:pt x="11234" y="1132"/>
                    <a:pt x="11211" y="1130"/>
                    <a:pt x="11188" y="1126"/>
                  </a:cubicBezTo>
                  <a:cubicBezTo>
                    <a:pt x="11024" y="1096"/>
                    <a:pt x="10888" y="960"/>
                    <a:pt x="10858" y="796"/>
                  </a:cubicBezTo>
                  <a:cubicBezTo>
                    <a:pt x="10844" y="630"/>
                    <a:pt x="10904" y="480"/>
                    <a:pt x="11024" y="406"/>
                  </a:cubicBezTo>
                  <a:cubicBezTo>
                    <a:pt x="11068" y="376"/>
                    <a:pt x="11084" y="330"/>
                    <a:pt x="11084" y="286"/>
                  </a:cubicBezTo>
                  <a:lnTo>
                    <a:pt x="11084" y="180"/>
                  </a:lnTo>
                  <a:cubicBezTo>
                    <a:pt x="11084" y="76"/>
                    <a:pt x="11008" y="0"/>
                    <a:pt x="10904" y="0"/>
                  </a:cubicBezTo>
                  <a:lnTo>
                    <a:pt x="10168" y="0"/>
                  </a:lnTo>
                  <a:cubicBezTo>
                    <a:pt x="10064" y="0"/>
                    <a:pt x="9988" y="76"/>
                    <a:pt x="9988" y="180"/>
                  </a:cubicBezTo>
                  <a:lnTo>
                    <a:pt x="9988" y="286"/>
                  </a:lnTo>
                  <a:cubicBezTo>
                    <a:pt x="9988" y="330"/>
                    <a:pt x="10004" y="376"/>
                    <a:pt x="10048" y="406"/>
                  </a:cubicBezTo>
                  <a:cubicBezTo>
                    <a:pt x="10138" y="480"/>
                    <a:pt x="10214" y="600"/>
                    <a:pt x="10214" y="720"/>
                  </a:cubicBezTo>
                  <a:cubicBezTo>
                    <a:pt x="10214" y="951"/>
                    <a:pt x="10030" y="1132"/>
                    <a:pt x="9807" y="1132"/>
                  </a:cubicBezTo>
                  <a:cubicBezTo>
                    <a:pt x="9783" y="1132"/>
                    <a:pt x="9759" y="1130"/>
                    <a:pt x="9734" y="1126"/>
                  </a:cubicBezTo>
                  <a:cubicBezTo>
                    <a:pt x="9568" y="1096"/>
                    <a:pt x="9448" y="960"/>
                    <a:pt x="9419" y="796"/>
                  </a:cubicBezTo>
                  <a:cubicBezTo>
                    <a:pt x="9389" y="630"/>
                    <a:pt x="9464" y="480"/>
                    <a:pt x="9584" y="406"/>
                  </a:cubicBezTo>
                  <a:cubicBezTo>
                    <a:pt x="9614" y="376"/>
                    <a:pt x="9644" y="330"/>
                    <a:pt x="9644" y="286"/>
                  </a:cubicBezTo>
                  <a:lnTo>
                    <a:pt x="9644" y="180"/>
                  </a:lnTo>
                  <a:cubicBezTo>
                    <a:pt x="9644" y="76"/>
                    <a:pt x="9554" y="0"/>
                    <a:pt x="9448" y="0"/>
                  </a:cubicBezTo>
                  <a:lnTo>
                    <a:pt x="8714" y="0"/>
                  </a:lnTo>
                  <a:cubicBezTo>
                    <a:pt x="8624" y="0"/>
                    <a:pt x="8534" y="76"/>
                    <a:pt x="8534" y="180"/>
                  </a:cubicBezTo>
                  <a:lnTo>
                    <a:pt x="8534" y="286"/>
                  </a:lnTo>
                  <a:cubicBezTo>
                    <a:pt x="8534" y="330"/>
                    <a:pt x="8564" y="376"/>
                    <a:pt x="8594" y="406"/>
                  </a:cubicBezTo>
                  <a:cubicBezTo>
                    <a:pt x="8699" y="480"/>
                    <a:pt x="8759" y="600"/>
                    <a:pt x="8759" y="720"/>
                  </a:cubicBezTo>
                  <a:cubicBezTo>
                    <a:pt x="8759" y="951"/>
                    <a:pt x="8587" y="1132"/>
                    <a:pt x="8367" y="1132"/>
                  </a:cubicBezTo>
                  <a:cubicBezTo>
                    <a:pt x="8343" y="1132"/>
                    <a:pt x="8319" y="1130"/>
                    <a:pt x="8294" y="1126"/>
                  </a:cubicBezTo>
                  <a:cubicBezTo>
                    <a:pt x="8129" y="1096"/>
                    <a:pt x="7994" y="960"/>
                    <a:pt x="7979" y="796"/>
                  </a:cubicBezTo>
                  <a:cubicBezTo>
                    <a:pt x="7949" y="630"/>
                    <a:pt x="8024" y="480"/>
                    <a:pt x="8129" y="406"/>
                  </a:cubicBezTo>
                  <a:cubicBezTo>
                    <a:pt x="8174" y="376"/>
                    <a:pt x="8189" y="330"/>
                    <a:pt x="8189" y="286"/>
                  </a:cubicBezTo>
                  <a:lnTo>
                    <a:pt x="8189" y="180"/>
                  </a:lnTo>
                  <a:cubicBezTo>
                    <a:pt x="8189" y="76"/>
                    <a:pt x="8114" y="0"/>
                    <a:pt x="8009" y="0"/>
                  </a:cubicBezTo>
                  <a:lnTo>
                    <a:pt x="7275" y="0"/>
                  </a:lnTo>
                  <a:cubicBezTo>
                    <a:pt x="7169" y="0"/>
                    <a:pt x="7095" y="76"/>
                    <a:pt x="7095" y="180"/>
                  </a:cubicBezTo>
                  <a:lnTo>
                    <a:pt x="7095" y="286"/>
                  </a:lnTo>
                  <a:cubicBezTo>
                    <a:pt x="7095" y="330"/>
                    <a:pt x="7109" y="376"/>
                    <a:pt x="7155" y="406"/>
                  </a:cubicBezTo>
                  <a:cubicBezTo>
                    <a:pt x="7259" y="480"/>
                    <a:pt x="7319" y="600"/>
                    <a:pt x="7319" y="720"/>
                  </a:cubicBezTo>
                  <a:cubicBezTo>
                    <a:pt x="7319" y="951"/>
                    <a:pt x="7136" y="1132"/>
                    <a:pt x="6923" y="1132"/>
                  </a:cubicBezTo>
                  <a:cubicBezTo>
                    <a:pt x="6901" y="1132"/>
                    <a:pt x="6878" y="1130"/>
                    <a:pt x="6855" y="1126"/>
                  </a:cubicBezTo>
                  <a:cubicBezTo>
                    <a:pt x="6689" y="1096"/>
                    <a:pt x="6555" y="960"/>
                    <a:pt x="6525" y="796"/>
                  </a:cubicBezTo>
                  <a:cubicBezTo>
                    <a:pt x="6509" y="630"/>
                    <a:pt x="6569" y="480"/>
                    <a:pt x="6689" y="406"/>
                  </a:cubicBezTo>
                  <a:cubicBezTo>
                    <a:pt x="6735" y="376"/>
                    <a:pt x="6749" y="330"/>
                    <a:pt x="6749" y="286"/>
                  </a:cubicBezTo>
                  <a:lnTo>
                    <a:pt x="6749" y="180"/>
                  </a:lnTo>
                  <a:cubicBezTo>
                    <a:pt x="6749" y="76"/>
                    <a:pt x="6675" y="0"/>
                    <a:pt x="6569" y="0"/>
                  </a:cubicBezTo>
                  <a:lnTo>
                    <a:pt x="5835" y="0"/>
                  </a:lnTo>
                  <a:cubicBezTo>
                    <a:pt x="5729" y="0"/>
                    <a:pt x="5655" y="76"/>
                    <a:pt x="5655" y="180"/>
                  </a:cubicBezTo>
                  <a:lnTo>
                    <a:pt x="5655" y="286"/>
                  </a:lnTo>
                  <a:cubicBezTo>
                    <a:pt x="5655" y="330"/>
                    <a:pt x="5669" y="376"/>
                    <a:pt x="5715" y="406"/>
                  </a:cubicBezTo>
                  <a:cubicBezTo>
                    <a:pt x="5805" y="480"/>
                    <a:pt x="5879" y="600"/>
                    <a:pt x="5879" y="720"/>
                  </a:cubicBezTo>
                  <a:cubicBezTo>
                    <a:pt x="5879" y="951"/>
                    <a:pt x="5696" y="1132"/>
                    <a:pt x="5472" y="1132"/>
                  </a:cubicBezTo>
                  <a:cubicBezTo>
                    <a:pt x="5448" y="1132"/>
                    <a:pt x="5424" y="1130"/>
                    <a:pt x="5399" y="1126"/>
                  </a:cubicBezTo>
                  <a:cubicBezTo>
                    <a:pt x="5235" y="1096"/>
                    <a:pt x="5115" y="960"/>
                    <a:pt x="5085" y="796"/>
                  </a:cubicBezTo>
                  <a:cubicBezTo>
                    <a:pt x="5055" y="630"/>
                    <a:pt x="5129" y="480"/>
                    <a:pt x="5249" y="406"/>
                  </a:cubicBezTo>
                  <a:cubicBezTo>
                    <a:pt x="5279" y="376"/>
                    <a:pt x="5309" y="330"/>
                    <a:pt x="5309" y="286"/>
                  </a:cubicBezTo>
                  <a:lnTo>
                    <a:pt x="5309" y="180"/>
                  </a:lnTo>
                  <a:cubicBezTo>
                    <a:pt x="5309" y="76"/>
                    <a:pt x="5219" y="0"/>
                    <a:pt x="5115" y="0"/>
                  </a:cubicBezTo>
                  <a:lnTo>
                    <a:pt x="4379" y="0"/>
                  </a:lnTo>
                  <a:cubicBezTo>
                    <a:pt x="4290" y="0"/>
                    <a:pt x="4200" y="76"/>
                    <a:pt x="4200" y="180"/>
                  </a:cubicBezTo>
                  <a:lnTo>
                    <a:pt x="4200" y="286"/>
                  </a:lnTo>
                  <a:cubicBezTo>
                    <a:pt x="4200" y="330"/>
                    <a:pt x="4230" y="376"/>
                    <a:pt x="4260" y="406"/>
                  </a:cubicBezTo>
                  <a:cubicBezTo>
                    <a:pt x="4365" y="480"/>
                    <a:pt x="4425" y="600"/>
                    <a:pt x="4425" y="720"/>
                  </a:cubicBezTo>
                  <a:cubicBezTo>
                    <a:pt x="4425" y="951"/>
                    <a:pt x="4254" y="1132"/>
                    <a:pt x="4032" y="1132"/>
                  </a:cubicBezTo>
                  <a:cubicBezTo>
                    <a:pt x="4008" y="1132"/>
                    <a:pt x="3984" y="1130"/>
                    <a:pt x="3960" y="1126"/>
                  </a:cubicBezTo>
                  <a:cubicBezTo>
                    <a:pt x="3795" y="1096"/>
                    <a:pt x="3660" y="960"/>
                    <a:pt x="3645" y="796"/>
                  </a:cubicBezTo>
                  <a:cubicBezTo>
                    <a:pt x="3615" y="630"/>
                    <a:pt x="3690" y="480"/>
                    <a:pt x="3795" y="406"/>
                  </a:cubicBezTo>
                  <a:cubicBezTo>
                    <a:pt x="3840" y="376"/>
                    <a:pt x="3855" y="330"/>
                    <a:pt x="3855" y="286"/>
                  </a:cubicBezTo>
                  <a:lnTo>
                    <a:pt x="3855" y="180"/>
                  </a:lnTo>
                  <a:cubicBezTo>
                    <a:pt x="3855" y="76"/>
                    <a:pt x="3780" y="0"/>
                    <a:pt x="3675" y="0"/>
                  </a:cubicBezTo>
                  <a:lnTo>
                    <a:pt x="2940" y="0"/>
                  </a:lnTo>
                  <a:cubicBezTo>
                    <a:pt x="2835" y="0"/>
                    <a:pt x="2760" y="76"/>
                    <a:pt x="2760" y="180"/>
                  </a:cubicBezTo>
                  <a:lnTo>
                    <a:pt x="2760" y="286"/>
                  </a:lnTo>
                  <a:cubicBezTo>
                    <a:pt x="2760" y="330"/>
                    <a:pt x="2775" y="376"/>
                    <a:pt x="2820" y="406"/>
                  </a:cubicBezTo>
                  <a:cubicBezTo>
                    <a:pt x="2925" y="480"/>
                    <a:pt x="2985" y="600"/>
                    <a:pt x="2985" y="720"/>
                  </a:cubicBezTo>
                  <a:cubicBezTo>
                    <a:pt x="2985" y="951"/>
                    <a:pt x="2801" y="1132"/>
                    <a:pt x="2589" y="1132"/>
                  </a:cubicBezTo>
                  <a:cubicBezTo>
                    <a:pt x="2566" y="1132"/>
                    <a:pt x="2543" y="1130"/>
                    <a:pt x="2520" y="1126"/>
                  </a:cubicBezTo>
                  <a:cubicBezTo>
                    <a:pt x="2355" y="1096"/>
                    <a:pt x="2220" y="960"/>
                    <a:pt x="2190" y="796"/>
                  </a:cubicBezTo>
                  <a:cubicBezTo>
                    <a:pt x="2160" y="630"/>
                    <a:pt x="2236" y="480"/>
                    <a:pt x="2355" y="406"/>
                  </a:cubicBezTo>
                  <a:cubicBezTo>
                    <a:pt x="2400" y="376"/>
                    <a:pt x="2415" y="330"/>
                    <a:pt x="2415" y="286"/>
                  </a:cubicBezTo>
                  <a:lnTo>
                    <a:pt x="2415" y="180"/>
                  </a:lnTo>
                  <a:cubicBezTo>
                    <a:pt x="2415" y="76"/>
                    <a:pt x="2325" y="0"/>
                    <a:pt x="2236" y="0"/>
                  </a:cubicBezTo>
                  <a:lnTo>
                    <a:pt x="1500" y="0"/>
                  </a:lnTo>
                  <a:cubicBezTo>
                    <a:pt x="1396" y="0"/>
                    <a:pt x="1320" y="76"/>
                    <a:pt x="1320" y="180"/>
                  </a:cubicBezTo>
                  <a:lnTo>
                    <a:pt x="1320" y="286"/>
                  </a:lnTo>
                  <a:cubicBezTo>
                    <a:pt x="1320" y="330"/>
                    <a:pt x="1336" y="376"/>
                    <a:pt x="1366" y="406"/>
                  </a:cubicBezTo>
                  <a:cubicBezTo>
                    <a:pt x="1470" y="480"/>
                    <a:pt x="1546" y="600"/>
                    <a:pt x="1546" y="720"/>
                  </a:cubicBezTo>
                  <a:cubicBezTo>
                    <a:pt x="1546" y="951"/>
                    <a:pt x="1361" y="1132"/>
                    <a:pt x="1138" y="1132"/>
                  </a:cubicBezTo>
                  <a:cubicBezTo>
                    <a:pt x="1115" y="1132"/>
                    <a:pt x="1090" y="1130"/>
                    <a:pt x="1066" y="1126"/>
                  </a:cubicBezTo>
                  <a:cubicBezTo>
                    <a:pt x="900" y="1096"/>
                    <a:pt x="780" y="960"/>
                    <a:pt x="750" y="796"/>
                  </a:cubicBezTo>
                  <a:cubicBezTo>
                    <a:pt x="720" y="630"/>
                    <a:pt x="796" y="480"/>
                    <a:pt x="916" y="406"/>
                  </a:cubicBezTo>
                  <a:cubicBezTo>
                    <a:pt x="946" y="376"/>
                    <a:pt x="976" y="330"/>
                    <a:pt x="976" y="286"/>
                  </a:cubicBezTo>
                  <a:lnTo>
                    <a:pt x="976" y="180"/>
                  </a:lnTo>
                  <a:cubicBezTo>
                    <a:pt x="976" y="76"/>
                    <a:pt x="886"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930313">
              <a:off x="455196" y="2841033"/>
              <a:ext cx="2474999" cy="1315947"/>
            </a:xfrm>
            <a:custGeom>
              <a:avLst/>
              <a:gdLst/>
              <a:ahLst/>
              <a:cxnLst/>
              <a:rect l="l" t="t" r="r" b="b"/>
              <a:pathLst>
                <a:path w="34074" h="18117" extrusionOk="0">
                  <a:moveTo>
                    <a:pt x="0" y="0"/>
                  </a:moveTo>
                  <a:lnTo>
                    <a:pt x="0" y="180"/>
                  </a:lnTo>
                  <a:lnTo>
                    <a:pt x="1666" y="180"/>
                  </a:lnTo>
                  <a:lnTo>
                    <a:pt x="1666" y="17951"/>
                  </a:lnTo>
                  <a:cubicBezTo>
                    <a:pt x="1696" y="17937"/>
                    <a:pt x="1740" y="17937"/>
                    <a:pt x="1786" y="17937"/>
                  </a:cubicBezTo>
                  <a:lnTo>
                    <a:pt x="1786" y="180"/>
                  </a:lnTo>
                  <a:lnTo>
                    <a:pt x="3720" y="180"/>
                  </a:lnTo>
                  <a:lnTo>
                    <a:pt x="3720" y="17651"/>
                  </a:lnTo>
                  <a:cubicBezTo>
                    <a:pt x="3720" y="17651"/>
                    <a:pt x="3720" y="17667"/>
                    <a:pt x="3735" y="17667"/>
                  </a:cubicBezTo>
                  <a:lnTo>
                    <a:pt x="3840" y="17667"/>
                  </a:lnTo>
                  <a:lnTo>
                    <a:pt x="3840" y="180"/>
                  </a:lnTo>
                  <a:lnTo>
                    <a:pt x="5775" y="180"/>
                  </a:lnTo>
                  <a:lnTo>
                    <a:pt x="5775" y="17517"/>
                  </a:lnTo>
                  <a:lnTo>
                    <a:pt x="5895" y="17517"/>
                  </a:lnTo>
                  <a:lnTo>
                    <a:pt x="5895" y="180"/>
                  </a:lnTo>
                  <a:lnTo>
                    <a:pt x="7829" y="180"/>
                  </a:lnTo>
                  <a:lnTo>
                    <a:pt x="7829" y="17757"/>
                  </a:lnTo>
                  <a:cubicBezTo>
                    <a:pt x="7844" y="17771"/>
                    <a:pt x="7844" y="17771"/>
                    <a:pt x="7859" y="17771"/>
                  </a:cubicBezTo>
                  <a:cubicBezTo>
                    <a:pt x="7889" y="17771"/>
                    <a:pt x="7919" y="17787"/>
                    <a:pt x="7964" y="17801"/>
                  </a:cubicBezTo>
                  <a:lnTo>
                    <a:pt x="7964" y="180"/>
                  </a:lnTo>
                  <a:lnTo>
                    <a:pt x="9884" y="180"/>
                  </a:lnTo>
                  <a:lnTo>
                    <a:pt x="9884" y="18117"/>
                  </a:lnTo>
                  <a:cubicBezTo>
                    <a:pt x="9928" y="18101"/>
                    <a:pt x="9974" y="18071"/>
                    <a:pt x="10018" y="18027"/>
                  </a:cubicBezTo>
                  <a:lnTo>
                    <a:pt x="10018" y="180"/>
                  </a:lnTo>
                  <a:lnTo>
                    <a:pt x="11938" y="180"/>
                  </a:lnTo>
                  <a:lnTo>
                    <a:pt x="11938" y="17757"/>
                  </a:lnTo>
                  <a:cubicBezTo>
                    <a:pt x="11984" y="17741"/>
                    <a:pt x="12028" y="17741"/>
                    <a:pt x="12074" y="17727"/>
                  </a:cubicBezTo>
                  <a:lnTo>
                    <a:pt x="12074" y="180"/>
                  </a:lnTo>
                  <a:lnTo>
                    <a:pt x="13993" y="180"/>
                  </a:lnTo>
                  <a:lnTo>
                    <a:pt x="13993" y="17441"/>
                  </a:lnTo>
                  <a:lnTo>
                    <a:pt x="14128" y="17487"/>
                  </a:lnTo>
                  <a:lnTo>
                    <a:pt x="14128" y="180"/>
                  </a:lnTo>
                  <a:lnTo>
                    <a:pt x="16047" y="180"/>
                  </a:lnTo>
                  <a:lnTo>
                    <a:pt x="16047" y="17157"/>
                  </a:lnTo>
                  <a:cubicBezTo>
                    <a:pt x="16077" y="17157"/>
                    <a:pt x="16107" y="17157"/>
                    <a:pt x="16137" y="17171"/>
                  </a:cubicBezTo>
                  <a:cubicBezTo>
                    <a:pt x="16153" y="17171"/>
                    <a:pt x="16167" y="17171"/>
                    <a:pt x="16183" y="17187"/>
                  </a:cubicBezTo>
                  <a:lnTo>
                    <a:pt x="16183" y="180"/>
                  </a:lnTo>
                  <a:lnTo>
                    <a:pt x="18117" y="180"/>
                  </a:lnTo>
                  <a:lnTo>
                    <a:pt x="18117" y="17307"/>
                  </a:lnTo>
                  <a:lnTo>
                    <a:pt x="18177" y="17307"/>
                  </a:lnTo>
                  <a:cubicBezTo>
                    <a:pt x="18207" y="17307"/>
                    <a:pt x="18222" y="17307"/>
                    <a:pt x="18237" y="17291"/>
                  </a:cubicBezTo>
                  <a:lnTo>
                    <a:pt x="18237" y="180"/>
                  </a:lnTo>
                  <a:lnTo>
                    <a:pt x="20172" y="180"/>
                  </a:lnTo>
                  <a:lnTo>
                    <a:pt x="20172" y="17261"/>
                  </a:lnTo>
                  <a:lnTo>
                    <a:pt x="20232" y="17261"/>
                  </a:lnTo>
                  <a:cubicBezTo>
                    <a:pt x="20246" y="17247"/>
                    <a:pt x="20276" y="17231"/>
                    <a:pt x="20292" y="17231"/>
                  </a:cubicBezTo>
                  <a:lnTo>
                    <a:pt x="20292" y="180"/>
                  </a:lnTo>
                  <a:lnTo>
                    <a:pt x="22226" y="180"/>
                  </a:lnTo>
                  <a:lnTo>
                    <a:pt x="22226" y="17651"/>
                  </a:lnTo>
                  <a:cubicBezTo>
                    <a:pt x="22263" y="17636"/>
                    <a:pt x="22289" y="17633"/>
                    <a:pt x="22310" y="17633"/>
                  </a:cubicBezTo>
                  <a:cubicBezTo>
                    <a:pt x="22331" y="17633"/>
                    <a:pt x="22346" y="17637"/>
                    <a:pt x="22362" y="17637"/>
                  </a:cubicBezTo>
                  <a:lnTo>
                    <a:pt x="22362" y="180"/>
                  </a:lnTo>
                  <a:lnTo>
                    <a:pt x="24281" y="180"/>
                  </a:lnTo>
                  <a:lnTo>
                    <a:pt x="24281" y="16391"/>
                  </a:lnTo>
                  <a:lnTo>
                    <a:pt x="24311" y="16391"/>
                  </a:lnTo>
                  <a:cubicBezTo>
                    <a:pt x="24319" y="16389"/>
                    <a:pt x="24326" y="16388"/>
                    <a:pt x="24332" y="16388"/>
                  </a:cubicBezTo>
                  <a:cubicBezTo>
                    <a:pt x="24362" y="16388"/>
                    <a:pt x="24379" y="16412"/>
                    <a:pt x="24416" y="16437"/>
                  </a:cubicBezTo>
                  <a:lnTo>
                    <a:pt x="24416" y="180"/>
                  </a:lnTo>
                  <a:lnTo>
                    <a:pt x="26335" y="180"/>
                  </a:lnTo>
                  <a:lnTo>
                    <a:pt x="26335" y="16331"/>
                  </a:lnTo>
                  <a:cubicBezTo>
                    <a:pt x="26381" y="16331"/>
                    <a:pt x="26425" y="16347"/>
                    <a:pt x="26471" y="16361"/>
                  </a:cubicBezTo>
                  <a:lnTo>
                    <a:pt x="26471" y="180"/>
                  </a:lnTo>
                  <a:lnTo>
                    <a:pt x="28390" y="180"/>
                  </a:lnTo>
                  <a:lnTo>
                    <a:pt x="28390" y="16737"/>
                  </a:lnTo>
                  <a:cubicBezTo>
                    <a:pt x="28402" y="16741"/>
                    <a:pt x="28414" y="16743"/>
                    <a:pt x="28426" y="16743"/>
                  </a:cubicBezTo>
                  <a:cubicBezTo>
                    <a:pt x="28459" y="16743"/>
                    <a:pt x="28492" y="16729"/>
                    <a:pt x="28525" y="16707"/>
                  </a:cubicBezTo>
                  <a:lnTo>
                    <a:pt x="28525" y="180"/>
                  </a:lnTo>
                  <a:lnTo>
                    <a:pt x="30444" y="180"/>
                  </a:lnTo>
                  <a:lnTo>
                    <a:pt x="30444" y="16137"/>
                  </a:lnTo>
                  <a:lnTo>
                    <a:pt x="30504" y="16137"/>
                  </a:lnTo>
                  <a:cubicBezTo>
                    <a:pt x="30534" y="16137"/>
                    <a:pt x="30550" y="16151"/>
                    <a:pt x="30580" y="16151"/>
                  </a:cubicBezTo>
                  <a:lnTo>
                    <a:pt x="30580" y="180"/>
                  </a:lnTo>
                  <a:lnTo>
                    <a:pt x="32514" y="180"/>
                  </a:lnTo>
                  <a:lnTo>
                    <a:pt x="32514" y="15732"/>
                  </a:lnTo>
                  <a:cubicBezTo>
                    <a:pt x="32544" y="15717"/>
                    <a:pt x="32590" y="15702"/>
                    <a:pt x="32634" y="15687"/>
                  </a:cubicBezTo>
                  <a:lnTo>
                    <a:pt x="32634" y="180"/>
                  </a:lnTo>
                  <a:lnTo>
                    <a:pt x="34074" y="180"/>
                  </a:lnTo>
                  <a:lnTo>
                    <a:pt x="340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3"/>
          <p:cNvSpPr/>
          <p:nvPr/>
        </p:nvSpPr>
        <p:spPr>
          <a:xfrm rot="-228143">
            <a:off x="1424595" y="628604"/>
            <a:ext cx="6388847" cy="4272562"/>
          </a:xfrm>
          <a:custGeom>
            <a:avLst/>
            <a:gdLst/>
            <a:ahLst/>
            <a:cxnLst/>
            <a:rect l="l" t="t" r="r" b="b"/>
            <a:pathLst>
              <a:path w="33354" h="21688" extrusionOk="0">
                <a:moveTo>
                  <a:pt x="0" y="1"/>
                </a:moveTo>
                <a:lnTo>
                  <a:pt x="0" y="21207"/>
                </a:lnTo>
                <a:cubicBezTo>
                  <a:pt x="30" y="21192"/>
                  <a:pt x="60" y="21177"/>
                  <a:pt x="90" y="21177"/>
                </a:cubicBezTo>
                <a:cubicBezTo>
                  <a:pt x="94" y="21177"/>
                  <a:pt x="97" y="21176"/>
                  <a:pt x="101" y="21176"/>
                </a:cubicBezTo>
                <a:cubicBezTo>
                  <a:pt x="368" y="21176"/>
                  <a:pt x="421" y="21688"/>
                  <a:pt x="682" y="21688"/>
                </a:cubicBezTo>
                <a:cubicBezTo>
                  <a:pt x="690" y="21688"/>
                  <a:pt x="697" y="21687"/>
                  <a:pt x="704" y="21687"/>
                </a:cubicBezTo>
                <a:cubicBezTo>
                  <a:pt x="990" y="21672"/>
                  <a:pt x="990" y="21537"/>
                  <a:pt x="1274" y="21507"/>
                </a:cubicBezTo>
                <a:cubicBezTo>
                  <a:pt x="1560" y="21492"/>
                  <a:pt x="1544" y="21222"/>
                  <a:pt x="1830" y="21207"/>
                </a:cubicBezTo>
                <a:cubicBezTo>
                  <a:pt x="2114" y="21177"/>
                  <a:pt x="2100" y="21087"/>
                  <a:pt x="2384" y="21072"/>
                </a:cubicBezTo>
                <a:cubicBezTo>
                  <a:pt x="2396" y="21071"/>
                  <a:pt x="2408" y="21070"/>
                  <a:pt x="2420" y="21070"/>
                </a:cubicBezTo>
                <a:cubicBezTo>
                  <a:pt x="2667" y="21070"/>
                  <a:pt x="2710" y="21357"/>
                  <a:pt x="2965" y="21357"/>
                </a:cubicBezTo>
                <a:cubicBezTo>
                  <a:pt x="2971" y="21357"/>
                  <a:pt x="2977" y="21357"/>
                  <a:pt x="2984" y="21357"/>
                </a:cubicBezTo>
                <a:cubicBezTo>
                  <a:pt x="3269" y="21327"/>
                  <a:pt x="3254" y="21192"/>
                  <a:pt x="3539" y="21162"/>
                </a:cubicBezTo>
                <a:cubicBezTo>
                  <a:pt x="3824" y="21147"/>
                  <a:pt x="3824" y="21072"/>
                  <a:pt x="4109" y="21042"/>
                </a:cubicBezTo>
                <a:cubicBezTo>
                  <a:pt x="4394" y="21027"/>
                  <a:pt x="4394" y="20982"/>
                  <a:pt x="4679" y="20967"/>
                </a:cubicBezTo>
                <a:cubicBezTo>
                  <a:pt x="4689" y="20966"/>
                  <a:pt x="4699" y="20965"/>
                  <a:pt x="4709" y="20965"/>
                </a:cubicBezTo>
                <a:cubicBezTo>
                  <a:pt x="4961" y="20965"/>
                  <a:pt x="5002" y="21327"/>
                  <a:pt x="5263" y="21327"/>
                </a:cubicBezTo>
                <a:cubicBezTo>
                  <a:pt x="5268" y="21327"/>
                  <a:pt x="5274" y="21327"/>
                  <a:pt x="5279" y="21327"/>
                </a:cubicBezTo>
                <a:cubicBezTo>
                  <a:pt x="5563" y="21297"/>
                  <a:pt x="5519" y="20682"/>
                  <a:pt x="5803" y="20667"/>
                </a:cubicBezTo>
                <a:cubicBezTo>
                  <a:pt x="5810" y="20666"/>
                  <a:pt x="5817" y="20666"/>
                  <a:pt x="5823" y="20666"/>
                </a:cubicBezTo>
                <a:cubicBezTo>
                  <a:pt x="6085" y="20666"/>
                  <a:pt x="6138" y="21223"/>
                  <a:pt x="6399" y="21223"/>
                </a:cubicBezTo>
                <a:cubicBezTo>
                  <a:pt x="6405" y="21223"/>
                  <a:pt x="6412" y="21223"/>
                  <a:pt x="6419" y="21222"/>
                </a:cubicBezTo>
                <a:cubicBezTo>
                  <a:pt x="6703" y="21207"/>
                  <a:pt x="6659" y="20607"/>
                  <a:pt x="6943" y="20592"/>
                </a:cubicBezTo>
                <a:cubicBezTo>
                  <a:pt x="6953" y="20591"/>
                  <a:pt x="6962" y="20591"/>
                  <a:pt x="6971" y="20591"/>
                </a:cubicBezTo>
                <a:cubicBezTo>
                  <a:pt x="7222" y="20591"/>
                  <a:pt x="7265" y="20968"/>
                  <a:pt x="7515" y="20968"/>
                </a:cubicBezTo>
                <a:cubicBezTo>
                  <a:pt x="7524" y="20968"/>
                  <a:pt x="7534" y="20968"/>
                  <a:pt x="7543" y="20967"/>
                </a:cubicBezTo>
                <a:cubicBezTo>
                  <a:pt x="7829" y="20952"/>
                  <a:pt x="7813" y="20637"/>
                  <a:pt x="8099" y="20607"/>
                </a:cubicBezTo>
                <a:cubicBezTo>
                  <a:pt x="8241" y="20600"/>
                  <a:pt x="8312" y="20600"/>
                  <a:pt x="8383" y="20600"/>
                </a:cubicBezTo>
                <a:cubicBezTo>
                  <a:pt x="8454" y="20600"/>
                  <a:pt x="8526" y="20600"/>
                  <a:pt x="8668" y="20592"/>
                </a:cubicBezTo>
                <a:cubicBezTo>
                  <a:pt x="8953" y="20562"/>
                  <a:pt x="8938" y="20412"/>
                  <a:pt x="9223" y="20397"/>
                </a:cubicBezTo>
                <a:cubicBezTo>
                  <a:pt x="9508" y="20367"/>
                  <a:pt x="9508" y="20352"/>
                  <a:pt x="9793" y="20322"/>
                </a:cubicBezTo>
                <a:cubicBezTo>
                  <a:pt x="9797" y="20322"/>
                  <a:pt x="9802" y="20322"/>
                  <a:pt x="9806" y="20322"/>
                </a:cubicBezTo>
                <a:cubicBezTo>
                  <a:pt x="10076" y="20322"/>
                  <a:pt x="10126" y="20773"/>
                  <a:pt x="10396" y="20773"/>
                </a:cubicBezTo>
                <a:cubicBezTo>
                  <a:pt x="10400" y="20773"/>
                  <a:pt x="10404" y="20773"/>
                  <a:pt x="10408" y="20772"/>
                </a:cubicBezTo>
                <a:cubicBezTo>
                  <a:pt x="10692" y="20742"/>
                  <a:pt x="10678" y="20592"/>
                  <a:pt x="10962" y="20562"/>
                </a:cubicBezTo>
                <a:cubicBezTo>
                  <a:pt x="11248" y="20547"/>
                  <a:pt x="11232" y="20307"/>
                  <a:pt x="11518" y="20277"/>
                </a:cubicBezTo>
                <a:cubicBezTo>
                  <a:pt x="11525" y="20277"/>
                  <a:pt x="11532" y="20276"/>
                  <a:pt x="11538" y="20276"/>
                </a:cubicBezTo>
                <a:cubicBezTo>
                  <a:pt x="11796" y="20276"/>
                  <a:pt x="11824" y="20533"/>
                  <a:pt x="12082" y="20533"/>
                </a:cubicBezTo>
                <a:cubicBezTo>
                  <a:pt x="12088" y="20533"/>
                  <a:pt x="12095" y="20533"/>
                  <a:pt x="12102" y="20532"/>
                </a:cubicBezTo>
                <a:cubicBezTo>
                  <a:pt x="12388" y="20502"/>
                  <a:pt x="12372" y="20307"/>
                  <a:pt x="12658" y="20292"/>
                </a:cubicBezTo>
                <a:cubicBezTo>
                  <a:pt x="12942" y="20262"/>
                  <a:pt x="12942" y="20187"/>
                  <a:pt x="13228" y="20157"/>
                </a:cubicBezTo>
                <a:cubicBezTo>
                  <a:pt x="13231" y="20157"/>
                  <a:pt x="13235" y="20157"/>
                  <a:pt x="13239" y="20157"/>
                </a:cubicBezTo>
                <a:cubicBezTo>
                  <a:pt x="13509" y="20157"/>
                  <a:pt x="13560" y="20637"/>
                  <a:pt x="13829" y="20637"/>
                </a:cubicBezTo>
                <a:cubicBezTo>
                  <a:pt x="13833" y="20637"/>
                  <a:pt x="13838" y="20637"/>
                  <a:pt x="13842" y="20637"/>
                </a:cubicBezTo>
                <a:lnTo>
                  <a:pt x="14412" y="20577"/>
                </a:lnTo>
                <a:cubicBezTo>
                  <a:pt x="14697" y="20562"/>
                  <a:pt x="14652" y="20127"/>
                  <a:pt x="14937" y="20113"/>
                </a:cubicBezTo>
                <a:cubicBezTo>
                  <a:pt x="14951" y="20111"/>
                  <a:pt x="14965" y="20110"/>
                  <a:pt x="14978" y="20110"/>
                </a:cubicBezTo>
                <a:cubicBezTo>
                  <a:pt x="15212" y="20110"/>
                  <a:pt x="15261" y="20339"/>
                  <a:pt x="15496" y="20339"/>
                </a:cubicBezTo>
                <a:cubicBezTo>
                  <a:pt x="15509" y="20339"/>
                  <a:pt x="15523" y="20338"/>
                  <a:pt x="15537" y="20337"/>
                </a:cubicBezTo>
                <a:cubicBezTo>
                  <a:pt x="15821" y="20322"/>
                  <a:pt x="15807" y="20173"/>
                  <a:pt x="16091" y="20157"/>
                </a:cubicBezTo>
                <a:cubicBezTo>
                  <a:pt x="16377" y="20127"/>
                  <a:pt x="16361" y="19873"/>
                  <a:pt x="16647" y="19857"/>
                </a:cubicBezTo>
                <a:cubicBezTo>
                  <a:pt x="16655" y="19856"/>
                  <a:pt x="16662" y="19856"/>
                  <a:pt x="16669" y="19856"/>
                </a:cubicBezTo>
                <a:cubicBezTo>
                  <a:pt x="16926" y="19856"/>
                  <a:pt x="16982" y="20338"/>
                  <a:pt x="17239" y="20338"/>
                </a:cubicBezTo>
                <a:cubicBezTo>
                  <a:pt x="17246" y="20338"/>
                  <a:pt x="17253" y="20338"/>
                  <a:pt x="17261" y="20337"/>
                </a:cubicBezTo>
                <a:cubicBezTo>
                  <a:pt x="17547" y="20322"/>
                  <a:pt x="17517" y="20007"/>
                  <a:pt x="17801" y="19993"/>
                </a:cubicBezTo>
                <a:cubicBezTo>
                  <a:pt x="18087" y="19963"/>
                  <a:pt x="18071" y="19753"/>
                  <a:pt x="18357" y="19737"/>
                </a:cubicBezTo>
                <a:cubicBezTo>
                  <a:pt x="18641" y="19707"/>
                  <a:pt x="18641" y="19723"/>
                  <a:pt x="18926" y="19707"/>
                </a:cubicBezTo>
                <a:cubicBezTo>
                  <a:pt x="18955" y="19704"/>
                  <a:pt x="18981" y="19703"/>
                  <a:pt x="19004" y="19703"/>
                </a:cubicBezTo>
                <a:cubicBezTo>
                  <a:pt x="19204" y="19703"/>
                  <a:pt x="19250" y="19798"/>
                  <a:pt x="19466" y="19798"/>
                </a:cubicBezTo>
                <a:cubicBezTo>
                  <a:pt x="19480" y="19798"/>
                  <a:pt x="19495" y="19798"/>
                  <a:pt x="19511" y="19797"/>
                </a:cubicBezTo>
                <a:cubicBezTo>
                  <a:pt x="19796" y="19767"/>
                  <a:pt x="19796" y="19723"/>
                  <a:pt x="20081" y="19693"/>
                </a:cubicBezTo>
                <a:cubicBezTo>
                  <a:pt x="20086" y="19692"/>
                  <a:pt x="20091" y="19692"/>
                  <a:pt x="20096" y="19692"/>
                </a:cubicBezTo>
                <a:cubicBezTo>
                  <a:pt x="20357" y="19692"/>
                  <a:pt x="20399" y="20054"/>
                  <a:pt x="20651" y="20054"/>
                </a:cubicBezTo>
                <a:cubicBezTo>
                  <a:pt x="20660" y="20054"/>
                  <a:pt x="20670" y="20054"/>
                  <a:pt x="20680" y="20053"/>
                </a:cubicBezTo>
                <a:cubicBezTo>
                  <a:pt x="20707" y="20051"/>
                  <a:pt x="20732" y="20050"/>
                  <a:pt x="20754" y="20050"/>
                </a:cubicBezTo>
                <a:cubicBezTo>
                  <a:pt x="20946" y="20050"/>
                  <a:pt x="20986" y="20099"/>
                  <a:pt x="21177" y="20099"/>
                </a:cubicBezTo>
                <a:cubicBezTo>
                  <a:pt x="21199" y="20099"/>
                  <a:pt x="21224" y="20098"/>
                  <a:pt x="21250" y="20097"/>
                </a:cubicBezTo>
                <a:cubicBezTo>
                  <a:pt x="21536" y="20067"/>
                  <a:pt x="21536" y="19963"/>
                  <a:pt x="21820" y="19947"/>
                </a:cubicBezTo>
                <a:cubicBezTo>
                  <a:pt x="22106" y="19917"/>
                  <a:pt x="22090" y="19707"/>
                  <a:pt x="22376" y="19693"/>
                </a:cubicBezTo>
                <a:cubicBezTo>
                  <a:pt x="22660" y="19663"/>
                  <a:pt x="22630" y="19333"/>
                  <a:pt x="22916" y="19317"/>
                </a:cubicBezTo>
                <a:cubicBezTo>
                  <a:pt x="22929" y="19316"/>
                  <a:pt x="22942" y="19315"/>
                  <a:pt x="22955" y="19315"/>
                </a:cubicBezTo>
                <a:cubicBezTo>
                  <a:pt x="23191" y="19315"/>
                  <a:pt x="23239" y="19559"/>
                  <a:pt x="23476" y="19559"/>
                </a:cubicBezTo>
                <a:cubicBezTo>
                  <a:pt x="23489" y="19559"/>
                  <a:pt x="23502" y="19558"/>
                  <a:pt x="23516" y="19557"/>
                </a:cubicBezTo>
                <a:cubicBezTo>
                  <a:pt x="23800" y="19543"/>
                  <a:pt x="23785" y="19483"/>
                  <a:pt x="24070" y="19467"/>
                </a:cubicBezTo>
                <a:cubicBezTo>
                  <a:pt x="24355" y="19437"/>
                  <a:pt x="24340" y="19213"/>
                  <a:pt x="24625" y="19183"/>
                </a:cubicBezTo>
                <a:cubicBezTo>
                  <a:pt x="24639" y="19182"/>
                  <a:pt x="24653" y="19182"/>
                  <a:pt x="24666" y="19182"/>
                </a:cubicBezTo>
                <a:cubicBezTo>
                  <a:pt x="24900" y="19182"/>
                  <a:pt x="24936" y="19304"/>
                  <a:pt x="25172" y="19304"/>
                </a:cubicBezTo>
                <a:cubicBezTo>
                  <a:pt x="25184" y="19304"/>
                  <a:pt x="25197" y="19303"/>
                  <a:pt x="25210" y="19303"/>
                </a:cubicBezTo>
                <a:cubicBezTo>
                  <a:pt x="25495" y="19273"/>
                  <a:pt x="25480" y="19153"/>
                  <a:pt x="25765" y="19137"/>
                </a:cubicBezTo>
                <a:cubicBezTo>
                  <a:pt x="25794" y="19134"/>
                  <a:pt x="25820" y="19133"/>
                  <a:pt x="25843" y="19133"/>
                </a:cubicBezTo>
                <a:cubicBezTo>
                  <a:pt x="26032" y="19133"/>
                  <a:pt x="26083" y="19217"/>
                  <a:pt x="26271" y="19217"/>
                </a:cubicBezTo>
                <a:cubicBezTo>
                  <a:pt x="26295" y="19217"/>
                  <a:pt x="26321" y="19216"/>
                  <a:pt x="26349" y="19213"/>
                </a:cubicBezTo>
                <a:cubicBezTo>
                  <a:pt x="26383" y="19211"/>
                  <a:pt x="26412" y="19210"/>
                  <a:pt x="26439" y="19210"/>
                </a:cubicBezTo>
                <a:cubicBezTo>
                  <a:pt x="26614" y="19210"/>
                  <a:pt x="26658" y="19245"/>
                  <a:pt x="26836" y="19245"/>
                </a:cubicBezTo>
                <a:cubicBezTo>
                  <a:pt x="26861" y="19245"/>
                  <a:pt x="26888" y="19244"/>
                  <a:pt x="26919" y="19243"/>
                </a:cubicBezTo>
                <a:cubicBezTo>
                  <a:pt x="27205" y="19213"/>
                  <a:pt x="27189" y="19047"/>
                  <a:pt x="27475" y="19017"/>
                </a:cubicBezTo>
                <a:cubicBezTo>
                  <a:pt x="27478" y="19017"/>
                  <a:pt x="27482" y="19017"/>
                  <a:pt x="27485" y="19017"/>
                </a:cubicBezTo>
                <a:cubicBezTo>
                  <a:pt x="27753" y="19017"/>
                  <a:pt x="27806" y="19544"/>
                  <a:pt x="28068" y="19544"/>
                </a:cubicBezTo>
                <a:cubicBezTo>
                  <a:pt x="28075" y="19544"/>
                  <a:pt x="28082" y="19543"/>
                  <a:pt x="28089" y="19543"/>
                </a:cubicBezTo>
                <a:cubicBezTo>
                  <a:pt x="28375" y="19527"/>
                  <a:pt x="28359" y="19227"/>
                  <a:pt x="28645" y="19213"/>
                </a:cubicBezTo>
                <a:cubicBezTo>
                  <a:pt x="28681" y="19209"/>
                  <a:pt x="28713" y="19207"/>
                  <a:pt x="28741" y="19207"/>
                </a:cubicBezTo>
                <a:cubicBezTo>
                  <a:pt x="28905" y="19207"/>
                  <a:pt x="28953" y="19263"/>
                  <a:pt x="29118" y="19263"/>
                </a:cubicBezTo>
                <a:cubicBezTo>
                  <a:pt x="29146" y="19263"/>
                  <a:pt x="29178" y="19261"/>
                  <a:pt x="29214" y="19257"/>
                </a:cubicBezTo>
                <a:cubicBezTo>
                  <a:pt x="29499" y="19243"/>
                  <a:pt x="29484" y="18987"/>
                  <a:pt x="29769" y="18973"/>
                </a:cubicBezTo>
                <a:cubicBezTo>
                  <a:pt x="29795" y="18970"/>
                  <a:pt x="29819" y="18969"/>
                  <a:pt x="29841" y="18969"/>
                </a:cubicBezTo>
                <a:cubicBezTo>
                  <a:pt x="30047" y="18969"/>
                  <a:pt x="30090" y="19078"/>
                  <a:pt x="30314" y="19078"/>
                </a:cubicBezTo>
                <a:cubicBezTo>
                  <a:pt x="30326" y="19078"/>
                  <a:pt x="30340" y="19078"/>
                  <a:pt x="30354" y="19077"/>
                </a:cubicBezTo>
                <a:cubicBezTo>
                  <a:pt x="30395" y="19073"/>
                  <a:pt x="30430" y="19071"/>
                  <a:pt x="30461" y="19071"/>
                </a:cubicBezTo>
                <a:cubicBezTo>
                  <a:pt x="30628" y="19071"/>
                  <a:pt x="30672" y="19124"/>
                  <a:pt x="30864" y="19124"/>
                </a:cubicBezTo>
                <a:cubicBezTo>
                  <a:pt x="30883" y="19124"/>
                  <a:pt x="30903" y="19124"/>
                  <a:pt x="30924" y="19123"/>
                </a:cubicBezTo>
                <a:cubicBezTo>
                  <a:pt x="31208" y="19093"/>
                  <a:pt x="31194" y="18957"/>
                  <a:pt x="31478" y="18927"/>
                </a:cubicBezTo>
                <a:cubicBezTo>
                  <a:pt x="31764" y="18913"/>
                  <a:pt x="31748" y="18657"/>
                  <a:pt x="32034" y="18627"/>
                </a:cubicBezTo>
                <a:cubicBezTo>
                  <a:pt x="32037" y="18627"/>
                  <a:pt x="32041" y="18627"/>
                  <a:pt x="32045" y="18627"/>
                </a:cubicBezTo>
                <a:cubicBezTo>
                  <a:pt x="32312" y="18627"/>
                  <a:pt x="32365" y="19138"/>
                  <a:pt x="32626" y="19138"/>
                </a:cubicBezTo>
                <a:cubicBezTo>
                  <a:pt x="32633" y="19138"/>
                  <a:pt x="32641" y="19138"/>
                  <a:pt x="32648" y="19137"/>
                </a:cubicBezTo>
                <a:cubicBezTo>
                  <a:pt x="32934" y="19123"/>
                  <a:pt x="32918" y="18883"/>
                  <a:pt x="33204" y="18853"/>
                </a:cubicBezTo>
                <a:cubicBezTo>
                  <a:pt x="33248" y="18853"/>
                  <a:pt x="33308" y="18853"/>
                  <a:pt x="33354" y="18867"/>
                </a:cubicBezTo>
                <a:lnTo>
                  <a:pt x="333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2062650" y="2542550"/>
            <a:ext cx="501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2062650" y="1700750"/>
            <a:ext cx="501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2062650" y="3384350"/>
            <a:ext cx="5018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1565"/>
          <a:stretch/>
        </p:blipFill>
        <p:spPr>
          <a:xfrm>
            <a:off x="0" y="0"/>
            <a:ext cx="9144000" cy="5143500"/>
          </a:xfrm>
          <a:prstGeom prst="rect">
            <a:avLst/>
          </a:prstGeom>
          <a:noFill/>
          <a:ln>
            <a:noFill/>
          </a:ln>
        </p:spPr>
      </p:pic>
      <p:sp>
        <p:nvSpPr>
          <p:cNvPr id="24" name="Google Shape;24;p4"/>
          <p:cNvSpPr txBox="1">
            <a:spLocks noGrp="1"/>
          </p:cNvSpPr>
          <p:nvPr>
            <p:ph type="body" idx="1"/>
          </p:nvPr>
        </p:nvSpPr>
        <p:spPr>
          <a:xfrm>
            <a:off x="715100" y="1381225"/>
            <a:ext cx="7715700" cy="3187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Arial"/>
              <a:buChar char="●"/>
              <a:defRPr sz="1400"/>
            </a:lvl1pPr>
            <a:lvl2pPr marL="914400" lvl="1" indent="-317500" rtl="0">
              <a:lnSpc>
                <a:spcPct val="115000"/>
              </a:lnSpc>
              <a:spcBef>
                <a:spcPts val="1600"/>
              </a:spcBef>
              <a:spcAft>
                <a:spcPts val="0"/>
              </a:spcAft>
              <a:buClr>
                <a:schemeClr val="lt2"/>
              </a:buClr>
              <a:buSzPts val="1400"/>
              <a:buFont typeface="Arial"/>
              <a:buChar char="○"/>
              <a:defRPr/>
            </a:lvl2pPr>
            <a:lvl3pPr marL="1371600" lvl="2" indent="-317500" rtl="0">
              <a:lnSpc>
                <a:spcPct val="115000"/>
              </a:lnSpc>
              <a:spcBef>
                <a:spcPts val="0"/>
              </a:spcBef>
              <a:spcAft>
                <a:spcPts val="0"/>
              </a:spcAft>
              <a:buClr>
                <a:srgbClr val="000000"/>
              </a:buClr>
              <a:buSzPts val="1400"/>
              <a:buFont typeface="Arial"/>
              <a:buChar char="■"/>
              <a:defRPr/>
            </a:lvl3pPr>
            <a:lvl4pPr marL="1828800" lvl="3" indent="-317500" rtl="0">
              <a:lnSpc>
                <a:spcPct val="115000"/>
              </a:lnSpc>
              <a:spcBef>
                <a:spcPts val="0"/>
              </a:spcBef>
              <a:spcAft>
                <a:spcPts val="0"/>
              </a:spcAft>
              <a:buClr>
                <a:srgbClr val="000000"/>
              </a:buClr>
              <a:buSzPts val="1400"/>
              <a:buFont typeface="Arial"/>
              <a:buChar char="●"/>
              <a:defRPr/>
            </a:lvl4pPr>
            <a:lvl5pPr marL="2286000" lvl="4" indent="-317500" rtl="0">
              <a:lnSpc>
                <a:spcPct val="115000"/>
              </a:lnSpc>
              <a:spcBef>
                <a:spcPts val="0"/>
              </a:spcBef>
              <a:spcAft>
                <a:spcPts val="0"/>
              </a:spcAft>
              <a:buClr>
                <a:srgbClr val="000000"/>
              </a:buClr>
              <a:buSzPts val="1400"/>
              <a:buFont typeface="Arial"/>
              <a:buChar char="○"/>
              <a:defRPr/>
            </a:lvl5pPr>
            <a:lvl6pPr marL="2743200" lvl="5" indent="-317500" rtl="0">
              <a:lnSpc>
                <a:spcPct val="115000"/>
              </a:lnSpc>
              <a:spcBef>
                <a:spcPts val="0"/>
              </a:spcBef>
              <a:spcAft>
                <a:spcPts val="0"/>
              </a:spcAft>
              <a:buClr>
                <a:srgbClr val="000000"/>
              </a:buClr>
              <a:buSzPts val="1400"/>
              <a:buFont typeface="Arial"/>
              <a:buChar char="■"/>
              <a:defRPr/>
            </a:lvl6pPr>
            <a:lvl7pPr marL="3200400" lvl="6" indent="-317500" rtl="0">
              <a:lnSpc>
                <a:spcPct val="115000"/>
              </a:lnSpc>
              <a:spcBef>
                <a:spcPts val="0"/>
              </a:spcBef>
              <a:spcAft>
                <a:spcPts val="0"/>
              </a:spcAft>
              <a:buClr>
                <a:srgbClr val="000000"/>
              </a:buClr>
              <a:buSzPts val="1400"/>
              <a:buFont typeface="Arial"/>
              <a:buChar char="●"/>
              <a:defRPr/>
            </a:lvl7pPr>
            <a:lvl8pPr marL="3657600" lvl="7" indent="-317500" rtl="0">
              <a:lnSpc>
                <a:spcPct val="115000"/>
              </a:lnSpc>
              <a:spcBef>
                <a:spcPts val="0"/>
              </a:spcBef>
              <a:spcAft>
                <a:spcPts val="0"/>
              </a:spcAft>
              <a:buClr>
                <a:srgbClr val="000000"/>
              </a:buClr>
              <a:buSzPts val="1400"/>
              <a:buFont typeface="Arial"/>
              <a:buChar char="○"/>
              <a:defRPr/>
            </a:lvl8pPr>
            <a:lvl9pPr marL="4114800" lvl="8" indent="-317500" rtl="0">
              <a:lnSpc>
                <a:spcPct val="115000"/>
              </a:lnSpc>
              <a:spcBef>
                <a:spcPts val="0"/>
              </a:spcBef>
              <a:spcAft>
                <a:spcPts val="0"/>
              </a:spcAft>
              <a:buClr>
                <a:srgbClr val="000000"/>
              </a:buClr>
              <a:buSzPts val="1400"/>
              <a:buFont typeface="Arial"/>
              <a:buChar char="■"/>
              <a:defRPr/>
            </a:lvl9pPr>
          </a:lstStyle>
          <a:p>
            <a:endParaRPr/>
          </a:p>
        </p:txBody>
      </p:sp>
      <p:sp>
        <p:nvSpPr>
          <p:cNvPr id="25" name="Google Shape;25;p4"/>
          <p:cNvSpPr txBox="1">
            <a:spLocks noGrp="1"/>
          </p:cNvSpPr>
          <p:nvPr>
            <p:ph type="title"/>
          </p:nvPr>
        </p:nvSpPr>
        <p:spPr>
          <a:xfrm>
            <a:off x="715100" y="539500"/>
            <a:ext cx="77157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1565"/>
          <a:stretch/>
        </p:blipFill>
        <p:spPr>
          <a:xfrm>
            <a:off x="0" y="0"/>
            <a:ext cx="9144000" cy="5143500"/>
          </a:xfrm>
          <a:prstGeom prst="rect">
            <a:avLst/>
          </a:prstGeom>
          <a:noFill/>
          <a:ln>
            <a:noFill/>
          </a:ln>
        </p:spPr>
      </p:pic>
      <p:sp>
        <p:nvSpPr>
          <p:cNvPr id="28" name="Google Shape;28;p5"/>
          <p:cNvSpPr/>
          <p:nvPr/>
        </p:nvSpPr>
        <p:spPr>
          <a:xfrm>
            <a:off x="999100" y="1556825"/>
            <a:ext cx="7145761" cy="3051773"/>
          </a:xfrm>
          <a:custGeom>
            <a:avLst/>
            <a:gdLst/>
            <a:ahLst/>
            <a:cxnLst/>
            <a:rect l="l" t="t" r="r" b="b"/>
            <a:pathLst>
              <a:path w="33354" h="21688" extrusionOk="0">
                <a:moveTo>
                  <a:pt x="0" y="1"/>
                </a:moveTo>
                <a:lnTo>
                  <a:pt x="0" y="21207"/>
                </a:lnTo>
                <a:cubicBezTo>
                  <a:pt x="30" y="21192"/>
                  <a:pt x="60" y="21177"/>
                  <a:pt x="90" y="21177"/>
                </a:cubicBezTo>
                <a:cubicBezTo>
                  <a:pt x="94" y="21177"/>
                  <a:pt x="97" y="21176"/>
                  <a:pt x="101" y="21176"/>
                </a:cubicBezTo>
                <a:cubicBezTo>
                  <a:pt x="368" y="21176"/>
                  <a:pt x="421" y="21688"/>
                  <a:pt x="682" y="21688"/>
                </a:cubicBezTo>
                <a:cubicBezTo>
                  <a:pt x="690" y="21688"/>
                  <a:pt x="697" y="21687"/>
                  <a:pt x="704" y="21687"/>
                </a:cubicBezTo>
                <a:cubicBezTo>
                  <a:pt x="990" y="21672"/>
                  <a:pt x="990" y="21537"/>
                  <a:pt x="1274" y="21507"/>
                </a:cubicBezTo>
                <a:cubicBezTo>
                  <a:pt x="1560" y="21492"/>
                  <a:pt x="1544" y="21222"/>
                  <a:pt x="1830" y="21207"/>
                </a:cubicBezTo>
                <a:cubicBezTo>
                  <a:pt x="2114" y="21177"/>
                  <a:pt x="2100" y="21087"/>
                  <a:pt x="2384" y="21072"/>
                </a:cubicBezTo>
                <a:cubicBezTo>
                  <a:pt x="2396" y="21071"/>
                  <a:pt x="2408" y="21070"/>
                  <a:pt x="2420" y="21070"/>
                </a:cubicBezTo>
                <a:cubicBezTo>
                  <a:pt x="2667" y="21070"/>
                  <a:pt x="2710" y="21357"/>
                  <a:pt x="2965" y="21357"/>
                </a:cubicBezTo>
                <a:cubicBezTo>
                  <a:pt x="2971" y="21357"/>
                  <a:pt x="2977" y="21357"/>
                  <a:pt x="2984" y="21357"/>
                </a:cubicBezTo>
                <a:cubicBezTo>
                  <a:pt x="3269" y="21327"/>
                  <a:pt x="3254" y="21192"/>
                  <a:pt x="3539" y="21162"/>
                </a:cubicBezTo>
                <a:cubicBezTo>
                  <a:pt x="3824" y="21147"/>
                  <a:pt x="3824" y="21072"/>
                  <a:pt x="4109" y="21042"/>
                </a:cubicBezTo>
                <a:cubicBezTo>
                  <a:pt x="4394" y="21027"/>
                  <a:pt x="4394" y="20982"/>
                  <a:pt x="4679" y="20967"/>
                </a:cubicBezTo>
                <a:cubicBezTo>
                  <a:pt x="4689" y="20966"/>
                  <a:pt x="4699" y="20965"/>
                  <a:pt x="4709" y="20965"/>
                </a:cubicBezTo>
                <a:cubicBezTo>
                  <a:pt x="4961" y="20965"/>
                  <a:pt x="5002" y="21327"/>
                  <a:pt x="5263" y="21327"/>
                </a:cubicBezTo>
                <a:cubicBezTo>
                  <a:pt x="5268" y="21327"/>
                  <a:pt x="5274" y="21327"/>
                  <a:pt x="5279" y="21327"/>
                </a:cubicBezTo>
                <a:cubicBezTo>
                  <a:pt x="5563" y="21297"/>
                  <a:pt x="5519" y="20682"/>
                  <a:pt x="5803" y="20667"/>
                </a:cubicBezTo>
                <a:cubicBezTo>
                  <a:pt x="5810" y="20666"/>
                  <a:pt x="5817" y="20666"/>
                  <a:pt x="5823" y="20666"/>
                </a:cubicBezTo>
                <a:cubicBezTo>
                  <a:pt x="6085" y="20666"/>
                  <a:pt x="6138" y="21223"/>
                  <a:pt x="6399" y="21223"/>
                </a:cubicBezTo>
                <a:cubicBezTo>
                  <a:pt x="6405" y="21223"/>
                  <a:pt x="6412" y="21223"/>
                  <a:pt x="6419" y="21222"/>
                </a:cubicBezTo>
                <a:cubicBezTo>
                  <a:pt x="6703" y="21207"/>
                  <a:pt x="6659" y="20607"/>
                  <a:pt x="6943" y="20592"/>
                </a:cubicBezTo>
                <a:cubicBezTo>
                  <a:pt x="6953" y="20591"/>
                  <a:pt x="6962" y="20591"/>
                  <a:pt x="6971" y="20591"/>
                </a:cubicBezTo>
                <a:cubicBezTo>
                  <a:pt x="7222" y="20591"/>
                  <a:pt x="7265" y="20968"/>
                  <a:pt x="7515" y="20968"/>
                </a:cubicBezTo>
                <a:cubicBezTo>
                  <a:pt x="7524" y="20968"/>
                  <a:pt x="7534" y="20968"/>
                  <a:pt x="7543" y="20967"/>
                </a:cubicBezTo>
                <a:cubicBezTo>
                  <a:pt x="7829" y="20952"/>
                  <a:pt x="7813" y="20637"/>
                  <a:pt x="8099" y="20607"/>
                </a:cubicBezTo>
                <a:cubicBezTo>
                  <a:pt x="8241" y="20600"/>
                  <a:pt x="8312" y="20600"/>
                  <a:pt x="8383" y="20600"/>
                </a:cubicBezTo>
                <a:cubicBezTo>
                  <a:pt x="8454" y="20600"/>
                  <a:pt x="8526" y="20600"/>
                  <a:pt x="8668" y="20592"/>
                </a:cubicBezTo>
                <a:cubicBezTo>
                  <a:pt x="8953" y="20562"/>
                  <a:pt x="8938" y="20412"/>
                  <a:pt x="9223" y="20397"/>
                </a:cubicBezTo>
                <a:cubicBezTo>
                  <a:pt x="9508" y="20367"/>
                  <a:pt x="9508" y="20352"/>
                  <a:pt x="9793" y="20322"/>
                </a:cubicBezTo>
                <a:cubicBezTo>
                  <a:pt x="9797" y="20322"/>
                  <a:pt x="9802" y="20322"/>
                  <a:pt x="9806" y="20322"/>
                </a:cubicBezTo>
                <a:cubicBezTo>
                  <a:pt x="10076" y="20322"/>
                  <a:pt x="10126" y="20773"/>
                  <a:pt x="10396" y="20773"/>
                </a:cubicBezTo>
                <a:cubicBezTo>
                  <a:pt x="10400" y="20773"/>
                  <a:pt x="10404" y="20773"/>
                  <a:pt x="10408" y="20772"/>
                </a:cubicBezTo>
                <a:cubicBezTo>
                  <a:pt x="10692" y="20742"/>
                  <a:pt x="10678" y="20592"/>
                  <a:pt x="10962" y="20562"/>
                </a:cubicBezTo>
                <a:cubicBezTo>
                  <a:pt x="11248" y="20547"/>
                  <a:pt x="11232" y="20307"/>
                  <a:pt x="11518" y="20277"/>
                </a:cubicBezTo>
                <a:cubicBezTo>
                  <a:pt x="11525" y="20277"/>
                  <a:pt x="11532" y="20276"/>
                  <a:pt x="11538" y="20276"/>
                </a:cubicBezTo>
                <a:cubicBezTo>
                  <a:pt x="11796" y="20276"/>
                  <a:pt x="11824" y="20533"/>
                  <a:pt x="12082" y="20533"/>
                </a:cubicBezTo>
                <a:cubicBezTo>
                  <a:pt x="12088" y="20533"/>
                  <a:pt x="12095" y="20533"/>
                  <a:pt x="12102" y="20532"/>
                </a:cubicBezTo>
                <a:cubicBezTo>
                  <a:pt x="12388" y="20502"/>
                  <a:pt x="12372" y="20307"/>
                  <a:pt x="12658" y="20292"/>
                </a:cubicBezTo>
                <a:cubicBezTo>
                  <a:pt x="12942" y="20262"/>
                  <a:pt x="12942" y="20187"/>
                  <a:pt x="13228" y="20157"/>
                </a:cubicBezTo>
                <a:cubicBezTo>
                  <a:pt x="13231" y="20157"/>
                  <a:pt x="13235" y="20157"/>
                  <a:pt x="13239" y="20157"/>
                </a:cubicBezTo>
                <a:cubicBezTo>
                  <a:pt x="13509" y="20157"/>
                  <a:pt x="13560" y="20637"/>
                  <a:pt x="13829" y="20637"/>
                </a:cubicBezTo>
                <a:cubicBezTo>
                  <a:pt x="13833" y="20637"/>
                  <a:pt x="13838" y="20637"/>
                  <a:pt x="13842" y="20637"/>
                </a:cubicBezTo>
                <a:lnTo>
                  <a:pt x="14412" y="20577"/>
                </a:lnTo>
                <a:cubicBezTo>
                  <a:pt x="14697" y="20562"/>
                  <a:pt x="14652" y="20127"/>
                  <a:pt x="14937" y="20113"/>
                </a:cubicBezTo>
                <a:cubicBezTo>
                  <a:pt x="14951" y="20111"/>
                  <a:pt x="14965" y="20110"/>
                  <a:pt x="14978" y="20110"/>
                </a:cubicBezTo>
                <a:cubicBezTo>
                  <a:pt x="15212" y="20110"/>
                  <a:pt x="15261" y="20339"/>
                  <a:pt x="15496" y="20339"/>
                </a:cubicBezTo>
                <a:cubicBezTo>
                  <a:pt x="15509" y="20339"/>
                  <a:pt x="15523" y="20338"/>
                  <a:pt x="15537" y="20337"/>
                </a:cubicBezTo>
                <a:cubicBezTo>
                  <a:pt x="15821" y="20322"/>
                  <a:pt x="15807" y="20173"/>
                  <a:pt x="16091" y="20157"/>
                </a:cubicBezTo>
                <a:cubicBezTo>
                  <a:pt x="16377" y="20127"/>
                  <a:pt x="16361" y="19873"/>
                  <a:pt x="16647" y="19857"/>
                </a:cubicBezTo>
                <a:cubicBezTo>
                  <a:pt x="16655" y="19856"/>
                  <a:pt x="16662" y="19856"/>
                  <a:pt x="16669" y="19856"/>
                </a:cubicBezTo>
                <a:cubicBezTo>
                  <a:pt x="16926" y="19856"/>
                  <a:pt x="16982" y="20338"/>
                  <a:pt x="17239" y="20338"/>
                </a:cubicBezTo>
                <a:cubicBezTo>
                  <a:pt x="17246" y="20338"/>
                  <a:pt x="17253" y="20338"/>
                  <a:pt x="17261" y="20337"/>
                </a:cubicBezTo>
                <a:cubicBezTo>
                  <a:pt x="17547" y="20322"/>
                  <a:pt x="17517" y="20007"/>
                  <a:pt x="17801" y="19993"/>
                </a:cubicBezTo>
                <a:cubicBezTo>
                  <a:pt x="18087" y="19963"/>
                  <a:pt x="18071" y="19753"/>
                  <a:pt x="18357" y="19737"/>
                </a:cubicBezTo>
                <a:cubicBezTo>
                  <a:pt x="18641" y="19707"/>
                  <a:pt x="18641" y="19723"/>
                  <a:pt x="18926" y="19707"/>
                </a:cubicBezTo>
                <a:cubicBezTo>
                  <a:pt x="18955" y="19704"/>
                  <a:pt x="18981" y="19703"/>
                  <a:pt x="19004" y="19703"/>
                </a:cubicBezTo>
                <a:cubicBezTo>
                  <a:pt x="19204" y="19703"/>
                  <a:pt x="19250" y="19798"/>
                  <a:pt x="19466" y="19798"/>
                </a:cubicBezTo>
                <a:cubicBezTo>
                  <a:pt x="19480" y="19798"/>
                  <a:pt x="19495" y="19798"/>
                  <a:pt x="19511" y="19797"/>
                </a:cubicBezTo>
                <a:cubicBezTo>
                  <a:pt x="19796" y="19767"/>
                  <a:pt x="19796" y="19723"/>
                  <a:pt x="20081" y="19693"/>
                </a:cubicBezTo>
                <a:cubicBezTo>
                  <a:pt x="20086" y="19692"/>
                  <a:pt x="20091" y="19692"/>
                  <a:pt x="20096" y="19692"/>
                </a:cubicBezTo>
                <a:cubicBezTo>
                  <a:pt x="20357" y="19692"/>
                  <a:pt x="20399" y="20054"/>
                  <a:pt x="20651" y="20054"/>
                </a:cubicBezTo>
                <a:cubicBezTo>
                  <a:pt x="20660" y="20054"/>
                  <a:pt x="20670" y="20054"/>
                  <a:pt x="20680" y="20053"/>
                </a:cubicBezTo>
                <a:cubicBezTo>
                  <a:pt x="20707" y="20051"/>
                  <a:pt x="20732" y="20050"/>
                  <a:pt x="20754" y="20050"/>
                </a:cubicBezTo>
                <a:cubicBezTo>
                  <a:pt x="20946" y="20050"/>
                  <a:pt x="20986" y="20099"/>
                  <a:pt x="21177" y="20099"/>
                </a:cubicBezTo>
                <a:cubicBezTo>
                  <a:pt x="21199" y="20099"/>
                  <a:pt x="21224" y="20098"/>
                  <a:pt x="21250" y="20097"/>
                </a:cubicBezTo>
                <a:cubicBezTo>
                  <a:pt x="21536" y="20067"/>
                  <a:pt x="21536" y="19963"/>
                  <a:pt x="21820" y="19947"/>
                </a:cubicBezTo>
                <a:cubicBezTo>
                  <a:pt x="22106" y="19917"/>
                  <a:pt x="22090" y="19707"/>
                  <a:pt x="22376" y="19693"/>
                </a:cubicBezTo>
                <a:cubicBezTo>
                  <a:pt x="22660" y="19663"/>
                  <a:pt x="22630" y="19333"/>
                  <a:pt x="22916" y="19317"/>
                </a:cubicBezTo>
                <a:cubicBezTo>
                  <a:pt x="22929" y="19316"/>
                  <a:pt x="22942" y="19315"/>
                  <a:pt x="22955" y="19315"/>
                </a:cubicBezTo>
                <a:cubicBezTo>
                  <a:pt x="23191" y="19315"/>
                  <a:pt x="23239" y="19559"/>
                  <a:pt x="23476" y="19559"/>
                </a:cubicBezTo>
                <a:cubicBezTo>
                  <a:pt x="23489" y="19559"/>
                  <a:pt x="23502" y="19558"/>
                  <a:pt x="23516" y="19557"/>
                </a:cubicBezTo>
                <a:cubicBezTo>
                  <a:pt x="23800" y="19543"/>
                  <a:pt x="23785" y="19483"/>
                  <a:pt x="24070" y="19467"/>
                </a:cubicBezTo>
                <a:cubicBezTo>
                  <a:pt x="24355" y="19437"/>
                  <a:pt x="24340" y="19213"/>
                  <a:pt x="24625" y="19183"/>
                </a:cubicBezTo>
                <a:cubicBezTo>
                  <a:pt x="24639" y="19182"/>
                  <a:pt x="24653" y="19182"/>
                  <a:pt x="24666" y="19182"/>
                </a:cubicBezTo>
                <a:cubicBezTo>
                  <a:pt x="24900" y="19182"/>
                  <a:pt x="24936" y="19304"/>
                  <a:pt x="25172" y="19304"/>
                </a:cubicBezTo>
                <a:cubicBezTo>
                  <a:pt x="25184" y="19304"/>
                  <a:pt x="25197" y="19303"/>
                  <a:pt x="25210" y="19303"/>
                </a:cubicBezTo>
                <a:cubicBezTo>
                  <a:pt x="25495" y="19273"/>
                  <a:pt x="25480" y="19153"/>
                  <a:pt x="25765" y="19137"/>
                </a:cubicBezTo>
                <a:cubicBezTo>
                  <a:pt x="25794" y="19134"/>
                  <a:pt x="25820" y="19133"/>
                  <a:pt x="25843" y="19133"/>
                </a:cubicBezTo>
                <a:cubicBezTo>
                  <a:pt x="26032" y="19133"/>
                  <a:pt x="26083" y="19217"/>
                  <a:pt x="26271" y="19217"/>
                </a:cubicBezTo>
                <a:cubicBezTo>
                  <a:pt x="26295" y="19217"/>
                  <a:pt x="26321" y="19216"/>
                  <a:pt x="26349" y="19213"/>
                </a:cubicBezTo>
                <a:cubicBezTo>
                  <a:pt x="26383" y="19211"/>
                  <a:pt x="26412" y="19210"/>
                  <a:pt x="26439" y="19210"/>
                </a:cubicBezTo>
                <a:cubicBezTo>
                  <a:pt x="26614" y="19210"/>
                  <a:pt x="26658" y="19245"/>
                  <a:pt x="26836" y="19245"/>
                </a:cubicBezTo>
                <a:cubicBezTo>
                  <a:pt x="26861" y="19245"/>
                  <a:pt x="26888" y="19244"/>
                  <a:pt x="26919" y="19243"/>
                </a:cubicBezTo>
                <a:cubicBezTo>
                  <a:pt x="27205" y="19213"/>
                  <a:pt x="27189" y="19047"/>
                  <a:pt x="27475" y="19017"/>
                </a:cubicBezTo>
                <a:cubicBezTo>
                  <a:pt x="27478" y="19017"/>
                  <a:pt x="27482" y="19017"/>
                  <a:pt x="27485" y="19017"/>
                </a:cubicBezTo>
                <a:cubicBezTo>
                  <a:pt x="27753" y="19017"/>
                  <a:pt x="27806" y="19544"/>
                  <a:pt x="28068" y="19544"/>
                </a:cubicBezTo>
                <a:cubicBezTo>
                  <a:pt x="28075" y="19544"/>
                  <a:pt x="28082" y="19543"/>
                  <a:pt x="28089" y="19543"/>
                </a:cubicBezTo>
                <a:cubicBezTo>
                  <a:pt x="28375" y="19527"/>
                  <a:pt x="28359" y="19227"/>
                  <a:pt x="28645" y="19213"/>
                </a:cubicBezTo>
                <a:cubicBezTo>
                  <a:pt x="28681" y="19209"/>
                  <a:pt x="28713" y="19207"/>
                  <a:pt x="28741" y="19207"/>
                </a:cubicBezTo>
                <a:cubicBezTo>
                  <a:pt x="28905" y="19207"/>
                  <a:pt x="28953" y="19263"/>
                  <a:pt x="29118" y="19263"/>
                </a:cubicBezTo>
                <a:cubicBezTo>
                  <a:pt x="29146" y="19263"/>
                  <a:pt x="29178" y="19261"/>
                  <a:pt x="29214" y="19257"/>
                </a:cubicBezTo>
                <a:cubicBezTo>
                  <a:pt x="29499" y="19243"/>
                  <a:pt x="29484" y="18987"/>
                  <a:pt x="29769" y="18973"/>
                </a:cubicBezTo>
                <a:cubicBezTo>
                  <a:pt x="29795" y="18970"/>
                  <a:pt x="29819" y="18969"/>
                  <a:pt x="29841" y="18969"/>
                </a:cubicBezTo>
                <a:cubicBezTo>
                  <a:pt x="30047" y="18969"/>
                  <a:pt x="30090" y="19078"/>
                  <a:pt x="30314" y="19078"/>
                </a:cubicBezTo>
                <a:cubicBezTo>
                  <a:pt x="30326" y="19078"/>
                  <a:pt x="30340" y="19078"/>
                  <a:pt x="30354" y="19077"/>
                </a:cubicBezTo>
                <a:cubicBezTo>
                  <a:pt x="30395" y="19073"/>
                  <a:pt x="30430" y="19071"/>
                  <a:pt x="30461" y="19071"/>
                </a:cubicBezTo>
                <a:cubicBezTo>
                  <a:pt x="30628" y="19071"/>
                  <a:pt x="30672" y="19124"/>
                  <a:pt x="30864" y="19124"/>
                </a:cubicBezTo>
                <a:cubicBezTo>
                  <a:pt x="30883" y="19124"/>
                  <a:pt x="30903" y="19124"/>
                  <a:pt x="30924" y="19123"/>
                </a:cubicBezTo>
                <a:cubicBezTo>
                  <a:pt x="31208" y="19093"/>
                  <a:pt x="31194" y="18957"/>
                  <a:pt x="31478" y="18927"/>
                </a:cubicBezTo>
                <a:cubicBezTo>
                  <a:pt x="31764" y="18913"/>
                  <a:pt x="31748" y="18657"/>
                  <a:pt x="32034" y="18627"/>
                </a:cubicBezTo>
                <a:cubicBezTo>
                  <a:pt x="32037" y="18627"/>
                  <a:pt x="32041" y="18627"/>
                  <a:pt x="32045" y="18627"/>
                </a:cubicBezTo>
                <a:cubicBezTo>
                  <a:pt x="32312" y="18627"/>
                  <a:pt x="32365" y="19138"/>
                  <a:pt x="32626" y="19138"/>
                </a:cubicBezTo>
                <a:cubicBezTo>
                  <a:pt x="32633" y="19138"/>
                  <a:pt x="32641" y="19138"/>
                  <a:pt x="32648" y="19137"/>
                </a:cubicBezTo>
                <a:cubicBezTo>
                  <a:pt x="32934" y="19123"/>
                  <a:pt x="32918" y="18883"/>
                  <a:pt x="33204" y="18853"/>
                </a:cubicBezTo>
                <a:cubicBezTo>
                  <a:pt x="33248" y="18853"/>
                  <a:pt x="33308" y="18853"/>
                  <a:pt x="33354" y="18867"/>
                </a:cubicBezTo>
                <a:lnTo>
                  <a:pt x="333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ubTitle" idx="1"/>
          </p:nvPr>
        </p:nvSpPr>
        <p:spPr>
          <a:xfrm>
            <a:off x="2416075" y="1874962"/>
            <a:ext cx="1737300" cy="83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1pPr>
            <a:lvl2pPr lvl="1"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2pPr>
            <a:lvl3pPr lvl="2"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3pPr>
            <a:lvl4pPr lvl="3"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4pPr>
            <a:lvl5pPr lvl="4"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5pPr>
            <a:lvl6pPr lvl="5"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6pPr>
            <a:lvl7pPr lvl="6"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7pPr>
            <a:lvl8pPr lvl="7"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8pPr>
            <a:lvl9pPr lvl="8"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9pPr>
          </a:lstStyle>
          <a:p>
            <a:endParaRPr/>
          </a:p>
        </p:txBody>
      </p:sp>
      <p:sp>
        <p:nvSpPr>
          <p:cNvPr id="30" name="Google Shape;30;p5"/>
          <p:cNvSpPr txBox="1">
            <a:spLocks noGrp="1"/>
          </p:cNvSpPr>
          <p:nvPr>
            <p:ph type="subTitle" idx="2"/>
          </p:nvPr>
        </p:nvSpPr>
        <p:spPr>
          <a:xfrm>
            <a:off x="2416075" y="3123449"/>
            <a:ext cx="1737300" cy="83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1pPr>
            <a:lvl2pPr lvl="1"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2pPr>
            <a:lvl3pPr lvl="2"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3pPr>
            <a:lvl4pPr lvl="3"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4pPr>
            <a:lvl5pPr lvl="4"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5pPr>
            <a:lvl6pPr lvl="5"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6pPr>
            <a:lvl7pPr lvl="6"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7pPr>
            <a:lvl8pPr lvl="7"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8pPr>
            <a:lvl9pPr lvl="8" algn="ctr" rtl="0">
              <a:lnSpc>
                <a:spcPct val="100000"/>
              </a:lnSpc>
              <a:spcBef>
                <a:spcPts val="0"/>
              </a:spcBef>
              <a:spcAft>
                <a:spcPts val="0"/>
              </a:spcAft>
              <a:buClr>
                <a:schemeClr val="dk1"/>
              </a:buClr>
              <a:buSzPts val="2400"/>
              <a:buFont typeface="Bellefair"/>
              <a:buNone/>
              <a:defRPr sz="2400">
                <a:solidFill>
                  <a:schemeClr val="dk1"/>
                </a:solidFill>
                <a:latin typeface="Bellefair"/>
                <a:ea typeface="Bellefair"/>
                <a:cs typeface="Bellefair"/>
                <a:sym typeface="Bellefair"/>
              </a:defRPr>
            </a:lvl9pPr>
          </a:lstStyle>
          <a:p>
            <a:endParaRPr/>
          </a:p>
        </p:txBody>
      </p:sp>
      <p:sp>
        <p:nvSpPr>
          <p:cNvPr id="31" name="Google Shape;31;p5"/>
          <p:cNvSpPr txBox="1">
            <a:spLocks noGrp="1"/>
          </p:cNvSpPr>
          <p:nvPr>
            <p:ph type="subTitle" idx="3"/>
          </p:nvPr>
        </p:nvSpPr>
        <p:spPr>
          <a:xfrm>
            <a:off x="4153375" y="1874962"/>
            <a:ext cx="3386400" cy="83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4153375" y="3123449"/>
            <a:ext cx="3386400" cy="83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15100" y="539500"/>
            <a:ext cx="77157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pic>
        <p:nvPicPr>
          <p:cNvPr id="35" name="Google Shape;35;p6"/>
          <p:cNvPicPr preferRelativeResize="0"/>
          <p:nvPr/>
        </p:nvPicPr>
        <p:blipFill rotWithShape="1">
          <a:blip r:embed="rId2">
            <a:alphaModFix/>
          </a:blip>
          <a:srcRect b="1565"/>
          <a:stretch/>
        </p:blipFill>
        <p:spPr>
          <a:xfrm>
            <a:off x="0" y="0"/>
            <a:ext cx="9144000" cy="5143500"/>
          </a:xfrm>
          <a:prstGeom prst="rect">
            <a:avLst/>
          </a:prstGeom>
          <a:noFill/>
          <a:ln>
            <a:noFill/>
          </a:ln>
        </p:spPr>
      </p:pic>
      <p:sp>
        <p:nvSpPr>
          <p:cNvPr id="36" name="Google Shape;36;p6"/>
          <p:cNvSpPr txBox="1">
            <a:spLocks noGrp="1"/>
          </p:cNvSpPr>
          <p:nvPr>
            <p:ph type="title"/>
          </p:nvPr>
        </p:nvSpPr>
        <p:spPr>
          <a:xfrm>
            <a:off x="715100" y="539500"/>
            <a:ext cx="77157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b="1565"/>
          <a:stretch/>
        </p:blipFill>
        <p:spPr>
          <a:xfrm>
            <a:off x="0" y="0"/>
            <a:ext cx="9144000" cy="5143500"/>
          </a:xfrm>
          <a:prstGeom prst="rect">
            <a:avLst/>
          </a:prstGeom>
          <a:noFill/>
          <a:ln>
            <a:noFill/>
          </a:ln>
        </p:spPr>
      </p:pic>
      <p:sp>
        <p:nvSpPr>
          <p:cNvPr id="39" name="Google Shape;39;p7"/>
          <p:cNvSpPr txBox="1">
            <a:spLocks noGrp="1"/>
          </p:cNvSpPr>
          <p:nvPr>
            <p:ph type="body" idx="1"/>
          </p:nvPr>
        </p:nvSpPr>
        <p:spPr>
          <a:xfrm>
            <a:off x="720000" y="2764325"/>
            <a:ext cx="3856800" cy="972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40" name="Google Shape;40;p7"/>
          <p:cNvSpPr txBox="1">
            <a:spLocks noGrp="1"/>
          </p:cNvSpPr>
          <p:nvPr>
            <p:ph type="title"/>
          </p:nvPr>
        </p:nvSpPr>
        <p:spPr>
          <a:xfrm>
            <a:off x="715100" y="1404425"/>
            <a:ext cx="3856800" cy="135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565"/>
          <a:stretch/>
        </p:blipFill>
        <p:spPr>
          <a:xfrm>
            <a:off x="0" y="0"/>
            <a:ext cx="9144000" cy="5143500"/>
          </a:xfrm>
          <a:prstGeom prst="rect">
            <a:avLst/>
          </a:prstGeom>
          <a:noFill/>
          <a:ln>
            <a:noFill/>
          </a:ln>
        </p:spPr>
      </p:pic>
      <p:grpSp>
        <p:nvGrpSpPr>
          <p:cNvPr id="43" name="Google Shape;43;p8"/>
          <p:cNvGrpSpPr/>
          <p:nvPr/>
        </p:nvGrpSpPr>
        <p:grpSpPr>
          <a:xfrm rot="10372499">
            <a:off x="6651071" y="2831312"/>
            <a:ext cx="2284102" cy="2084966"/>
            <a:chOff x="2751125" y="4707725"/>
            <a:chExt cx="818100" cy="746775"/>
          </a:xfrm>
        </p:grpSpPr>
        <p:sp>
          <p:nvSpPr>
            <p:cNvPr id="44" name="Google Shape;44;p8"/>
            <p:cNvSpPr/>
            <p:nvPr/>
          </p:nvSpPr>
          <p:spPr>
            <a:xfrm>
              <a:off x="2751125" y="4707725"/>
              <a:ext cx="818100" cy="746775"/>
            </a:xfrm>
            <a:custGeom>
              <a:avLst/>
              <a:gdLst/>
              <a:ahLst/>
              <a:cxnLst/>
              <a:rect l="l" t="t" r="r" b="b"/>
              <a:pathLst>
                <a:path w="32724" h="29871" extrusionOk="0">
                  <a:moveTo>
                    <a:pt x="12486" y="1"/>
                  </a:moveTo>
                  <a:cubicBezTo>
                    <a:pt x="12381" y="1"/>
                    <a:pt x="12278" y="4"/>
                    <a:pt x="12178" y="11"/>
                  </a:cubicBezTo>
                  <a:cubicBezTo>
                    <a:pt x="11908" y="27"/>
                    <a:pt x="11714" y="117"/>
                    <a:pt x="11488" y="237"/>
                  </a:cubicBezTo>
                  <a:cubicBezTo>
                    <a:pt x="10904" y="521"/>
                    <a:pt x="10228" y="657"/>
                    <a:pt x="9598" y="867"/>
                  </a:cubicBezTo>
                  <a:cubicBezTo>
                    <a:pt x="9388" y="941"/>
                    <a:pt x="9328" y="1017"/>
                    <a:pt x="9148" y="1151"/>
                  </a:cubicBezTo>
                  <a:cubicBezTo>
                    <a:pt x="8579" y="1616"/>
                    <a:pt x="7694" y="1287"/>
                    <a:pt x="7214" y="1916"/>
                  </a:cubicBezTo>
                  <a:cubicBezTo>
                    <a:pt x="7034" y="2126"/>
                    <a:pt x="6975" y="2441"/>
                    <a:pt x="6705" y="2576"/>
                  </a:cubicBezTo>
                  <a:cubicBezTo>
                    <a:pt x="6389" y="2756"/>
                    <a:pt x="5969" y="2741"/>
                    <a:pt x="5625" y="2861"/>
                  </a:cubicBezTo>
                  <a:cubicBezTo>
                    <a:pt x="5415" y="2936"/>
                    <a:pt x="5279" y="3026"/>
                    <a:pt x="5099" y="3131"/>
                  </a:cubicBezTo>
                  <a:cubicBezTo>
                    <a:pt x="5025" y="3191"/>
                    <a:pt x="4919" y="3206"/>
                    <a:pt x="4859" y="3266"/>
                  </a:cubicBezTo>
                  <a:cubicBezTo>
                    <a:pt x="4755" y="3356"/>
                    <a:pt x="4785" y="3491"/>
                    <a:pt x="4785" y="3610"/>
                  </a:cubicBezTo>
                  <a:cubicBezTo>
                    <a:pt x="4799" y="3716"/>
                    <a:pt x="4815" y="3850"/>
                    <a:pt x="4799" y="3940"/>
                  </a:cubicBezTo>
                  <a:cubicBezTo>
                    <a:pt x="4739" y="4210"/>
                    <a:pt x="4409" y="4360"/>
                    <a:pt x="4169" y="4480"/>
                  </a:cubicBezTo>
                  <a:cubicBezTo>
                    <a:pt x="4019" y="4540"/>
                    <a:pt x="3870" y="4646"/>
                    <a:pt x="3705" y="4720"/>
                  </a:cubicBezTo>
                  <a:cubicBezTo>
                    <a:pt x="3675" y="4720"/>
                    <a:pt x="3585" y="4750"/>
                    <a:pt x="3570" y="4766"/>
                  </a:cubicBezTo>
                  <a:cubicBezTo>
                    <a:pt x="3525" y="4810"/>
                    <a:pt x="3465" y="4900"/>
                    <a:pt x="3420" y="4960"/>
                  </a:cubicBezTo>
                  <a:cubicBezTo>
                    <a:pt x="3345" y="5096"/>
                    <a:pt x="3285" y="5170"/>
                    <a:pt x="3150" y="5276"/>
                  </a:cubicBezTo>
                  <a:cubicBezTo>
                    <a:pt x="2805" y="5560"/>
                    <a:pt x="2430" y="5650"/>
                    <a:pt x="2010" y="5846"/>
                  </a:cubicBezTo>
                  <a:cubicBezTo>
                    <a:pt x="1786" y="5950"/>
                    <a:pt x="1906" y="6070"/>
                    <a:pt x="1860" y="6250"/>
                  </a:cubicBezTo>
                  <a:cubicBezTo>
                    <a:pt x="1770" y="6626"/>
                    <a:pt x="1470" y="6850"/>
                    <a:pt x="1290" y="7180"/>
                  </a:cubicBezTo>
                  <a:cubicBezTo>
                    <a:pt x="1140" y="7465"/>
                    <a:pt x="916" y="7690"/>
                    <a:pt x="720" y="7945"/>
                  </a:cubicBezTo>
                  <a:cubicBezTo>
                    <a:pt x="540" y="8185"/>
                    <a:pt x="420" y="8470"/>
                    <a:pt x="360" y="8755"/>
                  </a:cubicBezTo>
                  <a:cubicBezTo>
                    <a:pt x="330" y="8875"/>
                    <a:pt x="360" y="8979"/>
                    <a:pt x="346" y="9085"/>
                  </a:cubicBezTo>
                  <a:cubicBezTo>
                    <a:pt x="346" y="9235"/>
                    <a:pt x="270" y="9355"/>
                    <a:pt x="210" y="9489"/>
                  </a:cubicBezTo>
                  <a:cubicBezTo>
                    <a:pt x="150" y="9639"/>
                    <a:pt x="90" y="9819"/>
                    <a:pt x="46" y="9985"/>
                  </a:cubicBezTo>
                  <a:cubicBezTo>
                    <a:pt x="0" y="10165"/>
                    <a:pt x="16" y="10209"/>
                    <a:pt x="60" y="10389"/>
                  </a:cubicBezTo>
                  <a:cubicBezTo>
                    <a:pt x="120" y="10645"/>
                    <a:pt x="16" y="10945"/>
                    <a:pt x="46" y="11199"/>
                  </a:cubicBezTo>
                  <a:cubicBezTo>
                    <a:pt x="60" y="11305"/>
                    <a:pt x="106" y="11365"/>
                    <a:pt x="136" y="11469"/>
                  </a:cubicBezTo>
                  <a:cubicBezTo>
                    <a:pt x="136" y="11529"/>
                    <a:pt x="106" y="11589"/>
                    <a:pt x="120" y="11665"/>
                  </a:cubicBezTo>
                  <a:cubicBezTo>
                    <a:pt x="136" y="11785"/>
                    <a:pt x="196" y="11889"/>
                    <a:pt x="196" y="12009"/>
                  </a:cubicBezTo>
                  <a:cubicBezTo>
                    <a:pt x="210" y="12144"/>
                    <a:pt x="196" y="12309"/>
                    <a:pt x="196" y="12459"/>
                  </a:cubicBezTo>
                  <a:cubicBezTo>
                    <a:pt x="196" y="12789"/>
                    <a:pt x="180" y="13104"/>
                    <a:pt x="256" y="13419"/>
                  </a:cubicBezTo>
                  <a:cubicBezTo>
                    <a:pt x="330" y="13764"/>
                    <a:pt x="346" y="14108"/>
                    <a:pt x="436" y="14438"/>
                  </a:cubicBezTo>
                  <a:cubicBezTo>
                    <a:pt x="526" y="14754"/>
                    <a:pt x="406" y="14934"/>
                    <a:pt x="360" y="15248"/>
                  </a:cubicBezTo>
                  <a:cubicBezTo>
                    <a:pt x="316" y="15488"/>
                    <a:pt x="346" y="15758"/>
                    <a:pt x="346" y="15998"/>
                  </a:cubicBezTo>
                  <a:cubicBezTo>
                    <a:pt x="346" y="16224"/>
                    <a:pt x="316" y="16404"/>
                    <a:pt x="256" y="16628"/>
                  </a:cubicBezTo>
                  <a:cubicBezTo>
                    <a:pt x="76" y="17288"/>
                    <a:pt x="480" y="17963"/>
                    <a:pt x="660" y="18608"/>
                  </a:cubicBezTo>
                  <a:cubicBezTo>
                    <a:pt x="886" y="19373"/>
                    <a:pt x="916" y="20213"/>
                    <a:pt x="930" y="21007"/>
                  </a:cubicBezTo>
                  <a:cubicBezTo>
                    <a:pt x="930" y="21833"/>
                    <a:pt x="586" y="22702"/>
                    <a:pt x="840" y="23527"/>
                  </a:cubicBezTo>
                  <a:cubicBezTo>
                    <a:pt x="930" y="23797"/>
                    <a:pt x="1066" y="24052"/>
                    <a:pt x="1080" y="24352"/>
                  </a:cubicBezTo>
                  <a:cubicBezTo>
                    <a:pt x="1110" y="24712"/>
                    <a:pt x="1020" y="25072"/>
                    <a:pt x="930" y="25416"/>
                  </a:cubicBezTo>
                  <a:cubicBezTo>
                    <a:pt x="870" y="25642"/>
                    <a:pt x="766" y="25866"/>
                    <a:pt x="766" y="26092"/>
                  </a:cubicBezTo>
                  <a:cubicBezTo>
                    <a:pt x="780" y="26346"/>
                    <a:pt x="870" y="26602"/>
                    <a:pt x="916" y="26856"/>
                  </a:cubicBezTo>
                  <a:cubicBezTo>
                    <a:pt x="990" y="27366"/>
                    <a:pt x="856" y="27846"/>
                    <a:pt x="856" y="28341"/>
                  </a:cubicBezTo>
                  <a:lnTo>
                    <a:pt x="856" y="28806"/>
                  </a:lnTo>
                  <a:cubicBezTo>
                    <a:pt x="856" y="28986"/>
                    <a:pt x="796" y="29061"/>
                    <a:pt x="706" y="29211"/>
                  </a:cubicBezTo>
                  <a:cubicBezTo>
                    <a:pt x="600" y="29405"/>
                    <a:pt x="646" y="29601"/>
                    <a:pt x="646" y="29795"/>
                  </a:cubicBezTo>
                  <a:lnTo>
                    <a:pt x="646" y="29871"/>
                  </a:lnTo>
                  <a:lnTo>
                    <a:pt x="30984" y="29871"/>
                  </a:lnTo>
                  <a:cubicBezTo>
                    <a:pt x="31944" y="29871"/>
                    <a:pt x="32724" y="29151"/>
                    <a:pt x="32724" y="28266"/>
                  </a:cubicBezTo>
                  <a:lnTo>
                    <a:pt x="32724" y="3341"/>
                  </a:lnTo>
                  <a:cubicBezTo>
                    <a:pt x="32674" y="3341"/>
                    <a:pt x="32624" y="3334"/>
                    <a:pt x="32570" y="3334"/>
                  </a:cubicBezTo>
                  <a:cubicBezTo>
                    <a:pt x="32542" y="3334"/>
                    <a:pt x="32514" y="3336"/>
                    <a:pt x="32484" y="3341"/>
                  </a:cubicBezTo>
                  <a:cubicBezTo>
                    <a:pt x="32363" y="3341"/>
                    <a:pt x="32193" y="3358"/>
                    <a:pt x="32028" y="3358"/>
                  </a:cubicBezTo>
                  <a:cubicBezTo>
                    <a:pt x="31847" y="3358"/>
                    <a:pt x="31671" y="3337"/>
                    <a:pt x="31570" y="3251"/>
                  </a:cubicBezTo>
                  <a:cubicBezTo>
                    <a:pt x="31420" y="3146"/>
                    <a:pt x="31330" y="2996"/>
                    <a:pt x="31240" y="2846"/>
                  </a:cubicBezTo>
                  <a:cubicBezTo>
                    <a:pt x="31150" y="2711"/>
                    <a:pt x="31120" y="2591"/>
                    <a:pt x="30970" y="2531"/>
                  </a:cubicBezTo>
                  <a:cubicBezTo>
                    <a:pt x="30820" y="2456"/>
                    <a:pt x="30684" y="2456"/>
                    <a:pt x="30520" y="2456"/>
                  </a:cubicBezTo>
                  <a:cubicBezTo>
                    <a:pt x="30324" y="2456"/>
                    <a:pt x="30234" y="2351"/>
                    <a:pt x="30144" y="2186"/>
                  </a:cubicBezTo>
                  <a:cubicBezTo>
                    <a:pt x="30054" y="2036"/>
                    <a:pt x="29964" y="1886"/>
                    <a:pt x="29784" y="1796"/>
                  </a:cubicBezTo>
                  <a:cubicBezTo>
                    <a:pt x="29545" y="1676"/>
                    <a:pt x="29245" y="1751"/>
                    <a:pt x="29005" y="1631"/>
                  </a:cubicBezTo>
                  <a:cubicBezTo>
                    <a:pt x="28810" y="1527"/>
                    <a:pt x="28660" y="1347"/>
                    <a:pt x="28465" y="1241"/>
                  </a:cubicBezTo>
                  <a:cubicBezTo>
                    <a:pt x="28210" y="1091"/>
                    <a:pt x="27880" y="1047"/>
                    <a:pt x="27595" y="911"/>
                  </a:cubicBezTo>
                  <a:cubicBezTo>
                    <a:pt x="27235" y="747"/>
                    <a:pt x="26891" y="731"/>
                    <a:pt x="26501" y="701"/>
                  </a:cubicBezTo>
                  <a:cubicBezTo>
                    <a:pt x="26337" y="678"/>
                    <a:pt x="26210" y="627"/>
                    <a:pt x="26062" y="627"/>
                  </a:cubicBezTo>
                  <a:cubicBezTo>
                    <a:pt x="26020" y="627"/>
                    <a:pt x="25977" y="631"/>
                    <a:pt x="25931" y="641"/>
                  </a:cubicBezTo>
                  <a:cubicBezTo>
                    <a:pt x="25781" y="671"/>
                    <a:pt x="25645" y="777"/>
                    <a:pt x="25495" y="821"/>
                  </a:cubicBezTo>
                  <a:cubicBezTo>
                    <a:pt x="25434" y="836"/>
                    <a:pt x="25373" y="840"/>
                    <a:pt x="25312" y="840"/>
                  </a:cubicBezTo>
                  <a:cubicBezTo>
                    <a:pt x="25253" y="840"/>
                    <a:pt x="25194" y="837"/>
                    <a:pt x="25135" y="837"/>
                  </a:cubicBezTo>
                  <a:cubicBezTo>
                    <a:pt x="24925" y="837"/>
                    <a:pt x="24925" y="761"/>
                    <a:pt x="24775" y="671"/>
                  </a:cubicBezTo>
                  <a:cubicBezTo>
                    <a:pt x="24717" y="639"/>
                    <a:pt x="24664" y="626"/>
                    <a:pt x="24612" y="626"/>
                  </a:cubicBezTo>
                  <a:cubicBezTo>
                    <a:pt x="24520" y="626"/>
                    <a:pt x="24432" y="668"/>
                    <a:pt x="24326" y="717"/>
                  </a:cubicBezTo>
                  <a:cubicBezTo>
                    <a:pt x="24251" y="747"/>
                    <a:pt x="24086" y="791"/>
                    <a:pt x="24026" y="851"/>
                  </a:cubicBezTo>
                  <a:cubicBezTo>
                    <a:pt x="23966" y="897"/>
                    <a:pt x="23951" y="971"/>
                    <a:pt x="23891" y="1017"/>
                  </a:cubicBezTo>
                  <a:cubicBezTo>
                    <a:pt x="23711" y="1181"/>
                    <a:pt x="23426" y="1241"/>
                    <a:pt x="23216" y="1377"/>
                  </a:cubicBezTo>
                  <a:cubicBezTo>
                    <a:pt x="23081" y="1467"/>
                    <a:pt x="22961" y="1527"/>
                    <a:pt x="22856" y="1631"/>
                  </a:cubicBezTo>
                  <a:cubicBezTo>
                    <a:pt x="22781" y="1691"/>
                    <a:pt x="22676" y="1781"/>
                    <a:pt x="22586" y="1811"/>
                  </a:cubicBezTo>
                  <a:cubicBezTo>
                    <a:pt x="22510" y="1840"/>
                    <a:pt x="22434" y="1850"/>
                    <a:pt x="22359" y="1850"/>
                  </a:cubicBezTo>
                  <a:cubicBezTo>
                    <a:pt x="22314" y="1850"/>
                    <a:pt x="22270" y="1847"/>
                    <a:pt x="22226" y="1841"/>
                  </a:cubicBezTo>
                  <a:cubicBezTo>
                    <a:pt x="22076" y="1811"/>
                    <a:pt x="21926" y="1721"/>
                    <a:pt x="21776" y="1691"/>
                  </a:cubicBezTo>
                  <a:cubicBezTo>
                    <a:pt x="21582" y="1646"/>
                    <a:pt x="21402" y="1586"/>
                    <a:pt x="21206" y="1571"/>
                  </a:cubicBezTo>
                  <a:cubicBezTo>
                    <a:pt x="21197" y="1570"/>
                    <a:pt x="21187" y="1570"/>
                    <a:pt x="21178" y="1570"/>
                  </a:cubicBezTo>
                  <a:cubicBezTo>
                    <a:pt x="20909" y="1570"/>
                    <a:pt x="20718" y="1767"/>
                    <a:pt x="20472" y="1781"/>
                  </a:cubicBezTo>
                  <a:cubicBezTo>
                    <a:pt x="20449" y="1784"/>
                    <a:pt x="20426" y="1785"/>
                    <a:pt x="20402" y="1785"/>
                  </a:cubicBezTo>
                  <a:cubicBezTo>
                    <a:pt x="20158" y="1785"/>
                    <a:pt x="19866" y="1654"/>
                    <a:pt x="19662" y="1586"/>
                  </a:cubicBezTo>
                  <a:cubicBezTo>
                    <a:pt x="19362" y="1511"/>
                    <a:pt x="19077" y="1407"/>
                    <a:pt x="18792" y="1317"/>
                  </a:cubicBezTo>
                  <a:cubicBezTo>
                    <a:pt x="18477" y="1227"/>
                    <a:pt x="18147" y="1151"/>
                    <a:pt x="17832" y="1031"/>
                  </a:cubicBezTo>
                  <a:cubicBezTo>
                    <a:pt x="17592" y="941"/>
                    <a:pt x="17397" y="897"/>
                    <a:pt x="17143" y="897"/>
                  </a:cubicBezTo>
                  <a:cubicBezTo>
                    <a:pt x="16633" y="897"/>
                    <a:pt x="16153" y="1031"/>
                    <a:pt x="15657" y="1121"/>
                  </a:cubicBezTo>
                  <a:cubicBezTo>
                    <a:pt x="15564" y="1133"/>
                    <a:pt x="15462" y="1181"/>
                    <a:pt x="15366" y="1181"/>
                  </a:cubicBezTo>
                  <a:cubicBezTo>
                    <a:pt x="15337" y="1181"/>
                    <a:pt x="15310" y="1177"/>
                    <a:pt x="15283" y="1167"/>
                  </a:cubicBezTo>
                  <a:cubicBezTo>
                    <a:pt x="15147" y="1107"/>
                    <a:pt x="15073" y="927"/>
                    <a:pt x="14983" y="851"/>
                  </a:cubicBezTo>
                  <a:cubicBezTo>
                    <a:pt x="14577" y="477"/>
                    <a:pt x="14038" y="327"/>
                    <a:pt x="13528" y="147"/>
                  </a:cubicBezTo>
                  <a:cubicBezTo>
                    <a:pt x="13204" y="42"/>
                    <a:pt x="12837" y="1"/>
                    <a:pt x="12486" y="1"/>
                  </a:cubicBezTo>
                  <a:close/>
                </a:path>
              </a:pathLst>
            </a:custGeom>
            <a:solidFill>
              <a:srgbClr val="CF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2752625" y="4708000"/>
              <a:ext cx="771625" cy="694375"/>
            </a:xfrm>
            <a:custGeom>
              <a:avLst/>
              <a:gdLst/>
              <a:ahLst/>
              <a:cxnLst/>
              <a:rect l="l" t="t" r="r" b="b"/>
              <a:pathLst>
                <a:path w="30865" h="27775" extrusionOk="0">
                  <a:moveTo>
                    <a:pt x="12448" y="586"/>
                  </a:moveTo>
                  <a:lnTo>
                    <a:pt x="12448" y="2115"/>
                  </a:lnTo>
                  <a:lnTo>
                    <a:pt x="10918" y="2115"/>
                  </a:lnTo>
                  <a:lnTo>
                    <a:pt x="10918" y="586"/>
                  </a:lnTo>
                  <a:close/>
                  <a:moveTo>
                    <a:pt x="14143" y="586"/>
                  </a:moveTo>
                  <a:lnTo>
                    <a:pt x="14143" y="2115"/>
                  </a:lnTo>
                  <a:lnTo>
                    <a:pt x="12613" y="2115"/>
                  </a:lnTo>
                  <a:lnTo>
                    <a:pt x="12613" y="586"/>
                  </a:lnTo>
                  <a:close/>
                  <a:moveTo>
                    <a:pt x="9044" y="2280"/>
                  </a:moveTo>
                  <a:lnTo>
                    <a:pt x="9044" y="3809"/>
                  </a:lnTo>
                  <a:lnTo>
                    <a:pt x="7529" y="3809"/>
                  </a:lnTo>
                  <a:lnTo>
                    <a:pt x="7529" y="2280"/>
                  </a:lnTo>
                  <a:close/>
                  <a:moveTo>
                    <a:pt x="10738" y="2280"/>
                  </a:moveTo>
                  <a:lnTo>
                    <a:pt x="10738" y="3809"/>
                  </a:lnTo>
                  <a:lnTo>
                    <a:pt x="9224" y="3809"/>
                  </a:lnTo>
                  <a:lnTo>
                    <a:pt x="9224" y="2280"/>
                  </a:lnTo>
                  <a:close/>
                  <a:moveTo>
                    <a:pt x="12448" y="2280"/>
                  </a:moveTo>
                  <a:lnTo>
                    <a:pt x="12448" y="3809"/>
                  </a:lnTo>
                  <a:lnTo>
                    <a:pt x="10918" y="3809"/>
                  </a:lnTo>
                  <a:lnTo>
                    <a:pt x="10918" y="2280"/>
                  </a:lnTo>
                  <a:close/>
                  <a:moveTo>
                    <a:pt x="14143" y="2280"/>
                  </a:moveTo>
                  <a:lnTo>
                    <a:pt x="14143" y="3809"/>
                  </a:lnTo>
                  <a:lnTo>
                    <a:pt x="12613" y="3809"/>
                  </a:lnTo>
                  <a:lnTo>
                    <a:pt x="12613" y="2280"/>
                  </a:lnTo>
                  <a:close/>
                  <a:moveTo>
                    <a:pt x="15837" y="2280"/>
                  </a:moveTo>
                  <a:lnTo>
                    <a:pt x="15837" y="3809"/>
                  </a:lnTo>
                  <a:lnTo>
                    <a:pt x="14307" y="3809"/>
                  </a:lnTo>
                  <a:lnTo>
                    <a:pt x="14307" y="2280"/>
                  </a:lnTo>
                  <a:close/>
                  <a:moveTo>
                    <a:pt x="17532" y="2280"/>
                  </a:moveTo>
                  <a:lnTo>
                    <a:pt x="17532" y="3809"/>
                  </a:lnTo>
                  <a:lnTo>
                    <a:pt x="16003" y="3809"/>
                  </a:lnTo>
                  <a:lnTo>
                    <a:pt x="16003" y="2280"/>
                  </a:lnTo>
                  <a:close/>
                  <a:moveTo>
                    <a:pt x="19227" y="2280"/>
                  </a:moveTo>
                  <a:lnTo>
                    <a:pt x="19227" y="3809"/>
                  </a:lnTo>
                  <a:lnTo>
                    <a:pt x="17697" y="3809"/>
                  </a:lnTo>
                  <a:lnTo>
                    <a:pt x="17697" y="2280"/>
                  </a:lnTo>
                  <a:close/>
                  <a:moveTo>
                    <a:pt x="20922" y="2280"/>
                  </a:moveTo>
                  <a:lnTo>
                    <a:pt x="20922" y="3809"/>
                  </a:lnTo>
                  <a:lnTo>
                    <a:pt x="19392" y="3809"/>
                  </a:lnTo>
                  <a:lnTo>
                    <a:pt x="19392" y="2280"/>
                  </a:lnTo>
                  <a:close/>
                  <a:moveTo>
                    <a:pt x="22406" y="2280"/>
                  </a:moveTo>
                  <a:lnTo>
                    <a:pt x="22406" y="3809"/>
                  </a:lnTo>
                  <a:lnTo>
                    <a:pt x="21086" y="3809"/>
                  </a:lnTo>
                  <a:lnTo>
                    <a:pt x="21086" y="2280"/>
                  </a:lnTo>
                  <a:close/>
                  <a:moveTo>
                    <a:pt x="24101" y="2280"/>
                  </a:moveTo>
                  <a:lnTo>
                    <a:pt x="24101" y="3809"/>
                  </a:lnTo>
                  <a:lnTo>
                    <a:pt x="22586" y="3809"/>
                  </a:lnTo>
                  <a:lnTo>
                    <a:pt x="22586" y="2280"/>
                  </a:lnTo>
                  <a:close/>
                  <a:moveTo>
                    <a:pt x="25795" y="2280"/>
                  </a:moveTo>
                  <a:lnTo>
                    <a:pt x="25795" y="3809"/>
                  </a:lnTo>
                  <a:lnTo>
                    <a:pt x="24281" y="3809"/>
                  </a:lnTo>
                  <a:lnTo>
                    <a:pt x="24281" y="2280"/>
                  </a:lnTo>
                  <a:close/>
                  <a:moveTo>
                    <a:pt x="27281" y="2280"/>
                  </a:moveTo>
                  <a:lnTo>
                    <a:pt x="27281" y="3809"/>
                  </a:lnTo>
                  <a:lnTo>
                    <a:pt x="25975" y="3809"/>
                  </a:lnTo>
                  <a:lnTo>
                    <a:pt x="25975" y="2280"/>
                  </a:lnTo>
                  <a:close/>
                  <a:moveTo>
                    <a:pt x="28990" y="2280"/>
                  </a:moveTo>
                  <a:lnTo>
                    <a:pt x="28990" y="3809"/>
                  </a:lnTo>
                  <a:lnTo>
                    <a:pt x="27461" y="3809"/>
                  </a:lnTo>
                  <a:lnTo>
                    <a:pt x="27461" y="2280"/>
                  </a:lnTo>
                  <a:close/>
                  <a:moveTo>
                    <a:pt x="7349" y="3975"/>
                  </a:moveTo>
                  <a:lnTo>
                    <a:pt x="7349" y="5505"/>
                  </a:lnTo>
                  <a:lnTo>
                    <a:pt x="5835" y="5505"/>
                  </a:lnTo>
                  <a:lnTo>
                    <a:pt x="5835" y="3975"/>
                  </a:lnTo>
                  <a:close/>
                  <a:moveTo>
                    <a:pt x="9044" y="3975"/>
                  </a:moveTo>
                  <a:lnTo>
                    <a:pt x="9044" y="5505"/>
                  </a:lnTo>
                  <a:lnTo>
                    <a:pt x="7529" y="5505"/>
                  </a:lnTo>
                  <a:lnTo>
                    <a:pt x="7529" y="3975"/>
                  </a:lnTo>
                  <a:close/>
                  <a:moveTo>
                    <a:pt x="10738" y="3975"/>
                  </a:moveTo>
                  <a:lnTo>
                    <a:pt x="10738" y="5505"/>
                  </a:lnTo>
                  <a:lnTo>
                    <a:pt x="9224" y="5505"/>
                  </a:lnTo>
                  <a:lnTo>
                    <a:pt x="9224" y="3975"/>
                  </a:lnTo>
                  <a:close/>
                  <a:moveTo>
                    <a:pt x="12448" y="3975"/>
                  </a:moveTo>
                  <a:lnTo>
                    <a:pt x="12448" y="5505"/>
                  </a:lnTo>
                  <a:lnTo>
                    <a:pt x="10918" y="5505"/>
                  </a:lnTo>
                  <a:lnTo>
                    <a:pt x="10918" y="3975"/>
                  </a:lnTo>
                  <a:close/>
                  <a:moveTo>
                    <a:pt x="14143" y="3975"/>
                  </a:moveTo>
                  <a:lnTo>
                    <a:pt x="14143" y="5505"/>
                  </a:lnTo>
                  <a:lnTo>
                    <a:pt x="12613" y="5505"/>
                  </a:lnTo>
                  <a:lnTo>
                    <a:pt x="12613" y="3975"/>
                  </a:lnTo>
                  <a:close/>
                  <a:moveTo>
                    <a:pt x="15837" y="3975"/>
                  </a:moveTo>
                  <a:lnTo>
                    <a:pt x="15837" y="5505"/>
                  </a:lnTo>
                  <a:lnTo>
                    <a:pt x="14307" y="5505"/>
                  </a:lnTo>
                  <a:lnTo>
                    <a:pt x="14307" y="3975"/>
                  </a:lnTo>
                  <a:close/>
                  <a:moveTo>
                    <a:pt x="17532" y="3975"/>
                  </a:moveTo>
                  <a:lnTo>
                    <a:pt x="17532" y="5505"/>
                  </a:lnTo>
                  <a:lnTo>
                    <a:pt x="16003" y="5505"/>
                  </a:lnTo>
                  <a:lnTo>
                    <a:pt x="16003" y="3975"/>
                  </a:lnTo>
                  <a:close/>
                  <a:moveTo>
                    <a:pt x="19227" y="3975"/>
                  </a:moveTo>
                  <a:lnTo>
                    <a:pt x="19227" y="5505"/>
                  </a:lnTo>
                  <a:lnTo>
                    <a:pt x="17697" y="5505"/>
                  </a:lnTo>
                  <a:lnTo>
                    <a:pt x="17697" y="3975"/>
                  </a:lnTo>
                  <a:close/>
                  <a:moveTo>
                    <a:pt x="20922" y="3975"/>
                  </a:moveTo>
                  <a:lnTo>
                    <a:pt x="20922" y="5505"/>
                  </a:lnTo>
                  <a:lnTo>
                    <a:pt x="19392" y="5505"/>
                  </a:lnTo>
                  <a:lnTo>
                    <a:pt x="19392" y="3975"/>
                  </a:lnTo>
                  <a:close/>
                  <a:moveTo>
                    <a:pt x="22406" y="3975"/>
                  </a:moveTo>
                  <a:lnTo>
                    <a:pt x="22406" y="5505"/>
                  </a:lnTo>
                  <a:lnTo>
                    <a:pt x="21086" y="5505"/>
                  </a:lnTo>
                  <a:lnTo>
                    <a:pt x="21086" y="3975"/>
                  </a:lnTo>
                  <a:close/>
                  <a:moveTo>
                    <a:pt x="24101" y="3975"/>
                  </a:moveTo>
                  <a:lnTo>
                    <a:pt x="24101" y="5505"/>
                  </a:lnTo>
                  <a:lnTo>
                    <a:pt x="22586" y="5505"/>
                  </a:lnTo>
                  <a:lnTo>
                    <a:pt x="22586" y="3975"/>
                  </a:lnTo>
                  <a:close/>
                  <a:moveTo>
                    <a:pt x="25795" y="3975"/>
                  </a:moveTo>
                  <a:lnTo>
                    <a:pt x="25795" y="5505"/>
                  </a:lnTo>
                  <a:lnTo>
                    <a:pt x="24281" y="5505"/>
                  </a:lnTo>
                  <a:lnTo>
                    <a:pt x="24281" y="3975"/>
                  </a:lnTo>
                  <a:close/>
                  <a:moveTo>
                    <a:pt x="27281" y="3975"/>
                  </a:moveTo>
                  <a:lnTo>
                    <a:pt x="27281" y="5505"/>
                  </a:lnTo>
                  <a:lnTo>
                    <a:pt x="25975" y="5505"/>
                  </a:lnTo>
                  <a:lnTo>
                    <a:pt x="25975" y="3975"/>
                  </a:lnTo>
                  <a:close/>
                  <a:moveTo>
                    <a:pt x="28990" y="3975"/>
                  </a:moveTo>
                  <a:lnTo>
                    <a:pt x="28990" y="5505"/>
                  </a:lnTo>
                  <a:lnTo>
                    <a:pt x="27461" y="5505"/>
                  </a:lnTo>
                  <a:lnTo>
                    <a:pt x="27461" y="3975"/>
                  </a:lnTo>
                  <a:close/>
                  <a:moveTo>
                    <a:pt x="30670" y="3975"/>
                  </a:moveTo>
                  <a:lnTo>
                    <a:pt x="30670" y="5505"/>
                  </a:lnTo>
                  <a:lnTo>
                    <a:pt x="29155" y="5505"/>
                  </a:lnTo>
                  <a:lnTo>
                    <a:pt x="29155" y="3975"/>
                  </a:lnTo>
                  <a:close/>
                  <a:moveTo>
                    <a:pt x="3959" y="5669"/>
                  </a:moveTo>
                  <a:lnTo>
                    <a:pt x="3959" y="7199"/>
                  </a:lnTo>
                  <a:lnTo>
                    <a:pt x="2445" y="7199"/>
                  </a:lnTo>
                  <a:lnTo>
                    <a:pt x="2445" y="5669"/>
                  </a:lnTo>
                  <a:close/>
                  <a:moveTo>
                    <a:pt x="5655" y="5669"/>
                  </a:moveTo>
                  <a:lnTo>
                    <a:pt x="5655" y="7199"/>
                  </a:lnTo>
                  <a:lnTo>
                    <a:pt x="4139" y="7199"/>
                  </a:lnTo>
                  <a:lnTo>
                    <a:pt x="4139" y="5669"/>
                  </a:lnTo>
                  <a:close/>
                  <a:moveTo>
                    <a:pt x="7349" y="5669"/>
                  </a:moveTo>
                  <a:lnTo>
                    <a:pt x="7349" y="7199"/>
                  </a:lnTo>
                  <a:lnTo>
                    <a:pt x="5835" y="7199"/>
                  </a:lnTo>
                  <a:lnTo>
                    <a:pt x="5835" y="5669"/>
                  </a:lnTo>
                  <a:close/>
                  <a:moveTo>
                    <a:pt x="9044" y="5669"/>
                  </a:moveTo>
                  <a:lnTo>
                    <a:pt x="9044" y="7199"/>
                  </a:lnTo>
                  <a:lnTo>
                    <a:pt x="7529" y="7199"/>
                  </a:lnTo>
                  <a:lnTo>
                    <a:pt x="7529" y="5669"/>
                  </a:lnTo>
                  <a:close/>
                  <a:moveTo>
                    <a:pt x="10738" y="5669"/>
                  </a:moveTo>
                  <a:lnTo>
                    <a:pt x="10738" y="7199"/>
                  </a:lnTo>
                  <a:lnTo>
                    <a:pt x="9224" y="7199"/>
                  </a:lnTo>
                  <a:lnTo>
                    <a:pt x="9224" y="5669"/>
                  </a:lnTo>
                  <a:close/>
                  <a:moveTo>
                    <a:pt x="12448" y="5669"/>
                  </a:moveTo>
                  <a:lnTo>
                    <a:pt x="12448" y="7199"/>
                  </a:lnTo>
                  <a:lnTo>
                    <a:pt x="10918" y="7199"/>
                  </a:lnTo>
                  <a:lnTo>
                    <a:pt x="10918" y="5669"/>
                  </a:lnTo>
                  <a:close/>
                  <a:moveTo>
                    <a:pt x="14143" y="5669"/>
                  </a:moveTo>
                  <a:lnTo>
                    <a:pt x="14143" y="7199"/>
                  </a:lnTo>
                  <a:lnTo>
                    <a:pt x="12613" y="7199"/>
                  </a:lnTo>
                  <a:lnTo>
                    <a:pt x="12613" y="5669"/>
                  </a:lnTo>
                  <a:close/>
                  <a:moveTo>
                    <a:pt x="15837" y="5669"/>
                  </a:moveTo>
                  <a:lnTo>
                    <a:pt x="15837" y="7199"/>
                  </a:lnTo>
                  <a:lnTo>
                    <a:pt x="14307" y="7199"/>
                  </a:lnTo>
                  <a:lnTo>
                    <a:pt x="14307" y="5669"/>
                  </a:lnTo>
                  <a:close/>
                  <a:moveTo>
                    <a:pt x="17532" y="5669"/>
                  </a:moveTo>
                  <a:lnTo>
                    <a:pt x="17532" y="7199"/>
                  </a:lnTo>
                  <a:lnTo>
                    <a:pt x="16003" y="7199"/>
                  </a:lnTo>
                  <a:lnTo>
                    <a:pt x="16003" y="5669"/>
                  </a:lnTo>
                  <a:close/>
                  <a:moveTo>
                    <a:pt x="19227" y="5669"/>
                  </a:moveTo>
                  <a:lnTo>
                    <a:pt x="19227" y="7199"/>
                  </a:lnTo>
                  <a:lnTo>
                    <a:pt x="17697" y="7199"/>
                  </a:lnTo>
                  <a:lnTo>
                    <a:pt x="17697" y="5669"/>
                  </a:lnTo>
                  <a:close/>
                  <a:moveTo>
                    <a:pt x="20922" y="5669"/>
                  </a:moveTo>
                  <a:lnTo>
                    <a:pt x="20922" y="7199"/>
                  </a:lnTo>
                  <a:lnTo>
                    <a:pt x="19392" y="7199"/>
                  </a:lnTo>
                  <a:lnTo>
                    <a:pt x="19392" y="5669"/>
                  </a:lnTo>
                  <a:close/>
                  <a:moveTo>
                    <a:pt x="22406" y="5669"/>
                  </a:moveTo>
                  <a:lnTo>
                    <a:pt x="22406" y="7199"/>
                  </a:lnTo>
                  <a:lnTo>
                    <a:pt x="21086" y="7199"/>
                  </a:lnTo>
                  <a:lnTo>
                    <a:pt x="21086" y="5669"/>
                  </a:lnTo>
                  <a:close/>
                  <a:moveTo>
                    <a:pt x="24101" y="5669"/>
                  </a:moveTo>
                  <a:lnTo>
                    <a:pt x="24101" y="7199"/>
                  </a:lnTo>
                  <a:lnTo>
                    <a:pt x="22586" y="7199"/>
                  </a:lnTo>
                  <a:lnTo>
                    <a:pt x="22586" y="5669"/>
                  </a:lnTo>
                  <a:close/>
                  <a:moveTo>
                    <a:pt x="25795" y="5669"/>
                  </a:moveTo>
                  <a:lnTo>
                    <a:pt x="25795" y="7199"/>
                  </a:lnTo>
                  <a:lnTo>
                    <a:pt x="24281" y="7199"/>
                  </a:lnTo>
                  <a:lnTo>
                    <a:pt x="24281" y="5669"/>
                  </a:lnTo>
                  <a:close/>
                  <a:moveTo>
                    <a:pt x="27281" y="5669"/>
                  </a:moveTo>
                  <a:lnTo>
                    <a:pt x="27281" y="7199"/>
                  </a:lnTo>
                  <a:lnTo>
                    <a:pt x="25975" y="7199"/>
                  </a:lnTo>
                  <a:lnTo>
                    <a:pt x="25975" y="5669"/>
                  </a:lnTo>
                  <a:close/>
                  <a:moveTo>
                    <a:pt x="28990" y="5669"/>
                  </a:moveTo>
                  <a:lnTo>
                    <a:pt x="28990" y="7199"/>
                  </a:lnTo>
                  <a:lnTo>
                    <a:pt x="27461" y="7199"/>
                  </a:lnTo>
                  <a:lnTo>
                    <a:pt x="27461" y="5669"/>
                  </a:lnTo>
                  <a:close/>
                  <a:moveTo>
                    <a:pt x="30670" y="5669"/>
                  </a:moveTo>
                  <a:lnTo>
                    <a:pt x="30670" y="7199"/>
                  </a:lnTo>
                  <a:lnTo>
                    <a:pt x="29155" y="7199"/>
                  </a:lnTo>
                  <a:lnTo>
                    <a:pt x="29155" y="5669"/>
                  </a:lnTo>
                  <a:close/>
                  <a:moveTo>
                    <a:pt x="3959" y="7364"/>
                  </a:moveTo>
                  <a:lnTo>
                    <a:pt x="3959" y="8894"/>
                  </a:lnTo>
                  <a:lnTo>
                    <a:pt x="2445" y="8894"/>
                  </a:lnTo>
                  <a:lnTo>
                    <a:pt x="2445" y="7364"/>
                  </a:lnTo>
                  <a:close/>
                  <a:moveTo>
                    <a:pt x="5655" y="7364"/>
                  </a:moveTo>
                  <a:lnTo>
                    <a:pt x="5655" y="8894"/>
                  </a:lnTo>
                  <a:lnTo>
                    <a:pt x="4139" y="8894"/>
                  </a:lnTo>
                  <a:lnTo>
                    <a:pt x="4139" y="7364"/>
                  </a:lnTo>
                  <a:close/>
                  <a:moveTo>
                    <a:pt x="7349" y="7364"/>
                  </a:moveTo>
                  <a:lnTo>
                    <a:pt x="7349" y="8894"/>
                  </a:lnTo>
                  <a:lnTo>
                    <a:pt x="5835" y="8894"/>
                  </a:lnTo>
                  <a:lnTo>
                    <a:pt x="5835" y="7364"/>
                  </a:lnTo>
                  <a:close/>
                  <a:moveTo>
                    <a:pt x="9044" y="7364"/>
                  </a:moveTo>
                  <a:lnTo>
                    <a:pt x="9044" y="8894"/>
                  </a:lnTo>
                  <a:lnTo>
                    <a:pt x="7529" y="8894"/>
                  </a:lnTo>
                  <a:lnTo>
                    <a:pt x="7529" y="7364"/>
                  </a:lnTo>
                  <a:close/>
                  <a:moveTo>
                    <a:pt x="10738" y="7364"/>
                  </a:moveTo>
                  <a:lnTo>
                    <a:pt x="10738" y="8894"/>
                  </a:lnTo>
                  <a:lnTo>
                    <a:pt x="9224" y="8894"/>
                  </a:lnTo>
                  <a:lnTo>
                    <a:pt x="9224" y="7364"/>
                  </a:lnTo>
                  <a:close/>
                  <a:moveTo>
                    <a:pt x="12448" y="7364"/>
                  </a:moveTo>
                  <a:lnTo>
                    <a:pt x="12448" y="8894"/>
                  </a:lnTo>
                  <a:lnTo>
                    <a:pt x="10918" y="8894"/>
                  </a:lnTo>
                  <a:lnTo>
                    <a:pt x="10918" y="7364"/>
                  </a:lnTo>
                  <a:close/>
                  <a:moveTo>
                    <a:pt x="14143" y="7364"/>
                  </a:moveTo>
                  <a:lnTo>
                    <a:pt x="14143" y="8894"/>
                  </a:lnTo>
                  <a:lnTo>
                    <a:pt x="12613" y="8894"/>
                  </a:lnTo>
                  <a:lnTo>
                    <a:pt x="12613" y="7364"/>
                  </a:lnTo>
                  <a:close/>
                  <a:moveTo>
                    <a:pt x="15837" y="7364"/>
                  </a:moveTo>
                  <a:lnTo>
                    <a:pt x="15837" y="8894"/>
                  </a:lnTo>
                  <a:lnTo>
                    <a:pt x="14307" y="8894"/>
                  </a:lnTo>
                  <a:lnTo>
                    <a:pt x="14307" y="7364"/>
                  </a:lnTo>
                  <a:close/>
                  <a:moveTo>
                    <a:pt x="17532" y="7364"/>
                  </a:moveTo>
                  <a:lnTo>
                    <a:pt x="17532" y="8894"/>
                  </a:lnTo>
                  <a:lnTo>
                    <a:pt x="16003" y="8894"/>
                  </a:lnTo>
                  <a:lnTo>
                    <a:pt x="16003" y="7364"/>
                  </a:lnTo>
                  <a:close/>
                  <a:moveTo>
                    <a:pt x="19227" y="7364"/>
                  </a:moveTo>
                  <a:lnTo>
                    <a:pt x="19227" y="8894"/>
                  </a:lnTo>
                  <a:lnTo>
                    <a:pt x="17697" y="8894"/>
                  </a:lnTo>
                  <a:lnTo>
                    <a:pt x="17697" y="7364"/>
                  </a:lnTo>
                  <a:close/>
                  <a:moveTo>
                    <a:pt x="20922" y="7364"/>
                  </a:moveTo>
                  <a:lnTo>
                    <a:pt x="20922" y="8894"/>
                  </a:lnTo>
                  <a:lnTo>
                    <a:pt x="19392" y="8894"/>
                  </a:lnTo>
                  <a:lnTo>
                    <a:pt x="19392" y="7364"/>
                  </a:lnTo>
                  <a:close/>
                  <a:moveTo>
                    <a:pt x="22406" y="7364"/>
                  </a:moveTo>
                  <a:lnTo>
                    <a:pt x="22406" y="8894"/>
                  </a:lnTo>
                  <a:lnTo>
                    <a:pt x="21086" y="8894"/>
                  </a:lnTo>
                  <a:lnTo>
                    <a:pt x="21086" y="7364"/>
                  </a:lnTo>
                  <a:close/>
                  <a:moveTo>
                    <a:pt x="24101" y="7364"/>
                  </a:moveTo>
                  <a:lnTo>
                    <a:pt x="24101" y="8894"/>
                  </a:lnTo>
                  <a:lnTo>
                    <a:pt x="22586" y="8894"/>
                  </a:lnTo>
                  <a:lnTo>
                    <a:pt x="22586" y="7364"/>
                  </a:lnTo>
                  <a:close/>
                  <a:moveTo>
                    <a:pt x="25795" y="7364"/>
                  </a:moveTo>
                  <a:lnTo>
                    <a:pt x="25795" y="8894"/>
                  </a:lnTo>
                  <a:lnTo>
                    <a:pt x="24281" y="8894"/>
                  </a:lnTo>
                  <a:lnTo>
                    <a:pt x="24281" y="7364"/>
                  </a:lnTo>
                  <a:close/>
                  <a:moveTo>
                    <a:pt x="27281" y="7364"/>
                  </a:moveTo>
                  <a:lnTo>
                    <a:pt x="27281" y="8894"/>
                  </a:lnTo>
                  <a:lnTo>
                    <a:pt x="25975" y="8894"/>
                  </a:lnTo>
                  <a:lnTo>
                    <a:pt x="25975" y="7364"/>
                  </a:lnTo>
                  <a:close/>
                  <a:moveTo>
                    <a:pt x="28990" y="7364"/>
                  </a:moveTo>
                  <a:lnTo>
                    <a:pt x="28990" y="8894"/>
                  </a:lnTo>
                  <a:lnTo>
                    <a:pt x="27461" y="8894"/>
                  </a:lnTo>
                  <a:lnTo>
                    <a:pt x="27461" y="7364"/>
                  </a:lnTo>
                  <a:close/>
                  <a:moveTo>
                    <a:pt x="30670" y="7364"/>
                  </a:moveTo>
                  <a:lnTo>
                    <a:pt x="30670" y="8894"/>
                  </a:lnTo>
                  <a:lnTo>
                    <a:pt x="29155" y="8894"/>
                  </a:lnTo>
                  <a:lnTo>
                    <a:pt x="29155" y="7364"/>
                  </a:lnTo>
                  <a:close/>
                  <a:moveTo>
                    <a:pt x="2265" y="9058"/>
                  </a:moveTo>
                  <a:lnTo>
                    <a:pt x="2265" y="10588"/>
                  </a:lnTo>
                  <a:lnTo>
                    <a:pt x="750" y="10588"/>
                  </a:lnTo>
                  <a:lnTo>
                    <a:pt x="750" y="9058"/>
                  </a:lnTo>
                  <a:close/>
                  <a:moveTo>
                    <a:pt x="3959" y="9058"/>
                  </a:moveTo>
                  <a:lnTo>
                    <a:pt x="3959" y="10588"/>
                  </a:lnTo>
                  <a:lnTo>
                    <a:pt x="2445" y="10588"/>
                  </a:lnTo>
                  <a:lnTo>
                    <a:pt x="2445" y="9058"/>
                  </a:lnTo>
                  <a:close/>
                  <a:moveTo>
                    <a:pt x="5655" y="9058"/>
                  </a:moveTo>
                  <a:lnTo>
                    <a:pt x="5655" y="10588"/>
                  </a:lnTo>
                  <a:lnTo>
                    <a:pt x="4139" y="10588"/>
                  </a:lnTo>
                  <a:lnTo>
                    <a:pt x="4139" y="9058"/>
                  </a:lnTo>
                  <a:close/>
                  <a:moveTo>
                    <a:pt x="7349" y="9058"/>
                  </a:moveTo>
                  <a:lnTo>
                    <a:pt x="7349" y="10588"/>
                  </a:lnTo>
                  <a:lnTo>
                    <a:pt x="5835" y="10588"/>
                  </a:lnTo>
                  <a:lnTo>
                    <a:pt x="5835" y="9058"/>
                  </a:lnTo>
                  <a:close/>
                  <a:moveTo>
                    <a:pt x="9044" y="9058"/>
                  </a:moveTo>
                  <a:lnTo>
                    <a:pt x="9044" y="10588"/>
                  </a:lnTo>
                  <a:lnTo>
                    <a:pt x="7529" y="10588"/>
                  </a:lnTo>
                  <a:lnTo>
                    <a:pt x="7529" y="9058"/>
                  </a:lnTo>
                  <a:close/>
                  <a:moveTo>
                    <a:pt x="10738" y="9058"/>
                  </a:moveTo>
                  <a:lnTo>
                    <a:pt x="10738" y="10588"/>
                  </a:lnTo>
                  <a:lnTo>
                    <a:pt x="9224" y="10588"/>
                  </a:lnTo>
                  <a:lnTo>
                    <a:pt x="9224" y="9058"/>
                  </a:lnTo>
                  <a:close/>
                  <a:moveTo>
                    <a:pt x="12448" y="9058"/>
                  </a:moveTo>
                  <a:lnTo>
                    <a:pt x="12448" y="10588"/>
                  </a:lnTo>
                  <a:lnTo>
                    <a:pt x="10918" y="10588"/>
                  </a:lnTo>
                  <a:lnTo>
                    <a:pt x="10918" y="9058"/>
                  </a:lnTo>
                  <a:close/>
                  <a:moveTo>
                    <a:pt x="14143" y="9058"/>
                  </a:moveTo>
                  <a:lnTo>
                    <a:pt x="14143" y="10588"/>
                  </a:lnTo>
                  <a:lnTo>
                    <a:pt x="12613" y="10588"/>
                  </a:lnTo>
                  <a:lnTo>
                    <a:pt x="12613" y="9058"/>
                  </a:lnTo>
                  <a:close/>
                  <a:moveTo>
                    <a:pt x="15837" y="9058"/>
                  </a:moveTo>
                  <a:lnTo>
                    <a:pt x="15837" y="10588"/>
                  </a:lnTo>
                  <a:lnTo>
                    <a:pt x="14307" y="10588"/>
                  </a:lnTo>
                  <a:lnTo>
                    <a:pt x="14307" y="9058"/>
                  </a:lnTo>
                  <a:close/>
                  <a:moveTo>
                    <a:pt x="17532" y="9058"/>
                  </a:moveTo>
                  <a:lnTo>
                    <a:pt x="17532" y="10588"/>
                  </a:lnTo>
                  <a:lnTo>
                    <a:pt x="16003" y="10588"/>
                  </a:lnTo>
                  <a:lnTo>
                    <a:pt x="16003" y="9058"/>
                  </a:lnTo>
                  <a:close/>
                  <a:moveTo>
                    <a:pt x="19227" y="9058"/>
                  </a:moveTo>
                  <a:lnTo>
                    <a:pt x="19227" y="10588"/>
                  </a:lnTo>
                  <a:lnTo>
                    <a:pt x="17697" y="10588"/>
                  </a:lnTo>
                  <a:lnTo>
                    <a:pt x="17697" y="9058"/>
                  </a:lnTo>
                  <a:close/>
                  <a:moveTo>
                    <a:pt x="20922" y="9058"/>
                  </a:moveTo>
                  <a:lnTo>
                    <a:pt x="20922" y="10588"/>
                  </a:lnTo>
                  <a:lnTo>
                    <a:pt x="19392" y="10588"/>
                  </a:lnTo>
                  <a:lnTo>
                    <a:pt x="19392" y="9058"/>
                  </a:lnTo>
                  <a:close/>
                  <a:moveTo>
                    <a:pt x="22406" y="9058"/>
                  </a:moveTo>
                  <a:lnTo>
                    <a:pt x="22406" y="10588"/>
                  </a:lnTo>
                  <a:lnTo>
                    <a:pt x="21086" y="10588"/>
                  </a:lnTo>
                  <a:lnTo>
                    <a:pt x="21086" y="9058"/>
                  </a:lnTo>
                  <a:close/>
                  <a:moveTo>
                    <a:pt x="24101" y="9058"/>
                  </a:moveTo>
                  <a:lnTo>
                    <a:pt x="24101" y="10588"/>
                  </a:lnTo>
                  <a:lnTo>
                    <a:pt x="22586" y="10588"/>
                  </a:lnTo>
                  <a:lnTo>
                    <a:pt x="22586" y="9058"/>
                  </a:lnTo>
                  <a:close/>
                  <a:moveTo>
                    <a:pt x="25795" y="9058"/>
                  </a:moveTo>
                  <a:lnTo>
                    <a:pt x="25795" y="10588"/>
                  </a:lnTo>
                  <a:lnTo>
                    <a:pt x="24281" y="10588"/>
                  </a:lnTo>
                  <a:lnTo>
                    <a:pt x="24281" y="9058"/>
                  </a:lnTo>
                  <a:close/>
                  <a:moveTo>
                    <a:pt x="27281" y="9058"/>
                  </a:moveTo>
                  <a:lnTo>
                    <a:pt x="27281" y="10588"/>
                  </a:lnTo>
                  <a:lnTo>
                    <a:pt x="25975" y="10588"/>
                  </a:lnTo>
                  <a:lnTo>
                    <a:pt x="25975" y="9058"/>
                  </a:lnTo>
                  <a:close/>
                  <a:moveTo>
                    <a:pt x="28990" y="9058"/>
                  </a:moveTo>
                  <a:lnTo>
                    <a:pt x="28990" y="10588"/>
                  </a:lnTo>
                  <a:lnTo>
                    <a:pt x="27461" y="10588"/>
                  </a:lnTo>
                  <a:lnTo>
                    <a:pt x="27461" y="9058"/>
                  </a:lnTo>
                  <a:close/>
                  <a:moveTo>
                    <a:pt x="30670" y="9058"/>
                  </a:moveTo>
                  <a:lnTo>
                    <a:pt x="30670" y="10588"/>
                  </a:lnTo>
                  <a:lnTo>
                    <a:pt x="29155" y="10588"/>
                  </a:lnTo>
                  <a:lnTo>
                    <a:pt x="29155" y="9058"/>
                  </a:lnTo>
                  <a:close/>
                  <a:moveTo>
                    <a:pt x="2265" y="10768"/>
                  </a:moveTo>
                  <a:lnTo>
                    <a:pt x="2265" y="12283"/>
                  </a:lnTo>
                  <a:lnTo>
                    <a:pt x="750" y="12283"/>
                  </a:lnTo>
                  <a:lnTo>
                    <a:pt x="750" y="10768"/>
                  </a:lnTo>
                  <a:close/>
                  <a:moveTo>
                    <a:pt x="3959" y="10768"/>
                  </a:moveTo>
                  <a:lnTo>
                    <a:pt x="3959" y="12283"/>
                  </a:lnTo>
                  <a:lnTo>
                    <a:pt x="2445" y="12283"/>
                  </a:lnTo>
                  <a:lnTo>
                    <a:pt x="2445" y="10768"/>
                  </a:lnTo>
                  <a:close/>
                  <a:moveTo>
                    <a:pt x="5655" y="10768"/>
                  </a:moveTo>
                  <a:lnTo>
                    <a:pt x="5655" y="12283"/>
                  </a:lnTo>
                  <a:lnTo>
                    <a:pt x="4139" y="12283"/>
                  </a:lnTo>
                  <a:lnTo>
                    <a:pt x="4139" y="10768"/>
                  </a:lnTo>
                  <a:close/>
                  <a:moveTo>
                    <a:pt x="7349" y="10768"/>
                  </a:moveTo>
                  <a:lnTo>
                    <a:pt x="7349" y="12283"/>
                  </a:lnTo>
                  <a:lnTo>
                    <a:pt x="5835" y="12283"/>
                  </a:lnTo>
                  <a:lnTo>
                    <a:pt x="5835" y="10768"/>
                  </a:lnTo>
                  <a:close/>
                  <a:moveTo>
                    <a:pt x="9044" y="10768"/>
                  </a:moveTo>
                  <a:lnTo>
                    <a:pt x="9044" y="12283"/>
                  </a:lnTo>
                  <a:lnTo>
                    <a:pt x="7529" y="12283"/>
                  </a:lnTo>
                  <a:lnTo>
                    <a:pt x="7529" y="10768"/>
                  </a:lnTo>
                  <a:close/>
                  <a:moveTo>
                    <a:pt x="10738" y="10768"/>
                  </a:moveTo>
                  <a:lnTo>
                    <a:pt x="10738" y="12283"/>
                  </a:lnTo>
                  <a:lnTo>
                    <a:pt x="9224" y="12283"/>
                  </a:lnTo>
                  <a:lnTo>
                    <a:pt x="9224" y="10768"/>
                  </a:lnTo>
                  <a:close/>
                  <a:moveTo>
                    <a:pt x="12448" y="10768"/>
                  </a:moveTo>
                  <a:lnTo>
                    <a:pt x="12448" y="12283"/>
                  </a:lnTo>
                  <a:lnTo>
                    <a:pt x="10918" y="12283"/>
                  </a:lnTo>
                  <a:lnTo>
                    <a:pt x="10918" y="10768"/>
                  </a:lnTo>
                  <a:close/>
                  <a:moveTo>
                    <a:pt x="14143" y="10768"/>
                  </a:moveTo>
                  <a:lnTo>
                    <a:pt x="14143" y="12283"/>
                  </a:lnTo>
                  <a:lnTo>
                    <a:pt x="12613" y="12283"/>
                  </a:lnTo>
                  <a:lnTo>
                    <a:pt x="12613" y="10768"/>
                  </a:lnTo>
                  <a:close/>
                  <a:moveTo>
                    <a:pt x="15837" y="10768"/>
                  </a:moveTo>
                  <a:lnTo>
                    <a:pt x="15837" y="12283"/>
                  </a:lnTo>
                  <a:lnTo>
                    <a:pt x="14307" y="12283"/>
                  </a:lnTo>
                  <a:lnTo>
                    <a:pt x="14307" y="10768"/>
                  </a:lnTo>
                  <a:close/>
                  <a:moveTo>
                    <a:pt x="17532" y="10768"/>
                  </a:moveTo>
                  <a:lnTo>
                    <a:pt x="17532" y="12283"/>
                  </a:lnTo>
                  <a:lnTo>
                    <a:pt x="16003" y="12283"/>
                  </a:lnTo>
                  <a:lnTo>
                    <a:pt x="16003" y="10768"/>
                  </a:lnTo>
                  <a:close/>
                  <a:moveTo>
                    <a:pt x="19227" y="10768"/>
                  </a:moveTo>
                  <a:lnTo>
                    <a:pt x="19227" y="12283"/>
                  </a:lnTo>
                  <a:lnTo>
                    <a:pt x="17697" y="12283"/>
                  </a:lnTo>
                  <a:lnTo>
                    <a:pt x="17697" y="10768"/>
                  </a:lnTo>
                  <a:close/>
                  <a:moveTo>
                    <a:pt x="20922" y="10768"/>
                  </a:moveTo>
                  <a:lnTo>
                    <a:pt x="20922" y="12283"/>
                  </a:lnTo>
                  <a:lnTo>
                    <a:pt x="19392" y="12283"/>
                  </a:lnTo>
                  <a:lnTo>
                    <a:pt x="19392" y="10768"/>
                  </a:lnTo>
                  <a:close/>
                  <a:moveTo>
                    <a:pt x="22406" y="10768"/>
                  </a:moveTo>
                  <a:lnTo>
                    <a:pt x="22406" y="12283"/>
                  </a:lnTo>
                  <a:lnTo>
                    <a:pt x="21086" y="12283"/>
                  </a:lnTo>
                  <a:lnTo>
                    <a:pt x="21086" y="10768"/>
                  </a:lnTo>
                  <a:close/>
                  <a:moveTo>
                    <a:pt x="24101" y="10768"/>
                  </a:moveTo>
                  <a:lnTo>
                    <a:pt x="24101" y="12283"/>
                  </a:lnTo>
                  <a:lnTo>
                    <a:pt x="22586" y="12283"/>
                  </a:lnTo>
                  <a:lnTo>
                    <a:pt x="22586" y="10768"/>
                  </a:lnTo>
                  <a:close/>
                  <a:moveTo>
                    <a:pt x="25795" y="10768"/>
                  </a:moveTo>
                  <a:lnTo>
                    <a:pt x="25795" y="12283"/>
                  </a:lnTo>
                  <a:lnTo>
                    <a:pt x="24281" y="12283"/>
                  </a:lnTo>
                  <a:lnTo>
                    <a:pt x="24281" y="10768"/>
                  </a:lnTo>
                  <a:close/>
                  <a:moveTo>
                    <a:pt x="27281" y="10768"/>
                  </a:moveTo>
                  <a:lnTo>
                    <a:pt x="27281" y="12283"/>
                  </a:lnTo>
                  <a:lnTo>
                    <a:pt x="25975" y="12283"/>
                  </a:lnTo>
                  <a:lnTo>
                    <a:pt x="25975" y="10768"/>
                  </a:lnTo>
                  <a:close/>
                  <a:moveTo>
                    <a:pt x="28990" y="10768"/>
                  </a:moveTo>
                  <a:lnTo>
                    <a:pt x="28990" y="12283"/>
                  </a:lnTo>
                  <a:lnTo>
                    <a:pt x="27461" y="12283"/>
                  </a:lnTo>
                  <a:lnTo>
                    <a:pt x="27461" y="10768"/>
                  </a:lnTo>
                  <a:close/>
                  <a:moveTo>
                    <a:pt x="30670" y="10768"/>
                  </a:moveTo>
                  <a:lnTo>
                    <a:pt x="30670" y="12283"/>
                  </a:lnTo>
                  <a:lnTo>
                    <a:pt x="29155" y="12283"/>
                  </a:lnTo>
                  <a:lnTo>
                    <a:pt x="29155" y="10768"/>
                  </a:lnTo>
                  <a:close/>
                  <a:moveTo>
                    <a:pt x="2265" y="12463"/>
                  </a:moveTo>
                  <a:lnTo>
                    <a:pt x="2265" y="13977"/>
                  </a:lnTo>
                  <a:lnTo>
                    <a:pt x="750" y="13977"/>
                  </a:lnTo>
                  <a:lnTo>
                    <a:pt x="750" y="12463"/>
                  </a:lnTo>
                  <a:close/>
                  <a:moveTo>
                    <a:pt x="3959" y="12463"/>
                  </a:moveTo>
                  <a:lnTo>
                    <a:pt x="3959" y="13977"/>
                  </a:lnTo>
                  <a:lnTo>
                    <a:pt x="2445" y="13977"/>
                  </a:lnTo>
                  <a:lnTo>
                    <a:pt x="2445" y="12463"/>
                  </a:lnTo>
                  <a:close/>
                  <a:moveTo>
                    <a:pt x="5655" y="12463"/>
                  </a:moveTo>
                  <a:lnTo>
                    <a:pt x="5655" y="13977"/>
                  </a:lnTo>
                  <a:lnTo>
                    <a:pt x="4139" y="13977"/>
                  </a:lnTo>
                  <a:lnTo>
                    <a:pt x="4139" y="12463"/>
                  </a:lnTo>
                  <a:close/>
                  <a:moveTo>
                    <a:pt x="7349" y="12463"/>
                  </a:moveTo>
                  <a:lnTo>
                    <a:pt x="7349" y="13977"/>
                  </a:lnTo>
                  <a:lnTo>
                    <a:pt x="5835" y="13977"/>
                  </a:lnTo>
                  <a:lnTo>
                    <a:pt x="5835" y="12463"/>
                  </a:lnTo>
                  <a:close/>
                  <a:moveTo>
                    <a:pt x="9044" y="12463"/>
                  </a:moveTo>
                  <a:lnTo>
                    <a:pt x="9044" y="13977"/>
                  </a:lnTo>
                  <a:lnTo>
                    <a:pt x="7529" y="13977"/>
                  </a:lnTo>
                  <a:lnTo>
                    <a:pt x="7529" y="12463"/>
                  </a:lnTo>
                  <a:close/>
                  <a:moveTo>
                    <a:pt x="10738" y="12463"/>
                  </a:moveTo>
                  <a:lnTo>
                    <a:pt x="10738" y="13977"/>
                  </a:lnTo>
                  <a:lnTo>
                    <a:pt x="9224" y="13977"/>
                  </a:lnTo>
                  <a:lnTo>
                    <a:pt x="9224" y="12463"/>
                  </a:lnTo>
                  <a:close/>
                  <a:moveTo>
                    <a:pt x="12448" y="12463"/>
                  </a:moveTo>
                  <a:lnTo>
                    <a:pt x="12448" y="13977"/>
                  </a:lnTo>
                  <a:lnTo>
                    <a:pt x="10918" y="13977"/>
                  </a:lnTo>
                  <a:lnTo>
                    <a:pt x="10918" y="12463"/>
                  </a:lnTo>
                  <a:close/>
                  <a:moveTo>
                    <a:pt x="14143" y="12463"/>
                  </a:moveTo>
                  <a:lnTo>
                    <a:pt x="14143" y="13977"/>
                  </a:lnTo>
                  <a:lnTo>
                    <a:pt x="12613" y="13977"/>
                  </a:lnTo>
                  <a:lnTo>
                    <a:pt x="12613" y="12463"/>
                  </a:lnTo>
                  <a:close/>
                  <a:moveTo>
                    <a:pt x="15837" y="12463"/>
                  </a:moveTo>
                  <a:lnTo>
                    <a:pt x="15837" y="13977"/>
                  </a:lnTo>
                  <a:lnTo>
                    <a:pt x="14307" y="13977"/>
                  </a:lnTo>
                  <a:lnTo>
                    <a:pt x="14307" y="12463"/>
                  </a:lnTo>
                  <a:close/>
                  <a:moveTo>
                    <a:pt x="17532" y="12463"/>
                  </a:moveTo>
                  <a:lnTo>
                    <a:pt x="17532" y="13977"/>
                  </a:lnTo>
                  <a:lnTo>
                    <a:pt x="16003" y="13977"/>
                  </a:lnTo>
                  <a:lnTo>
                    <a:pt x="16003" y="12463"/>
                  </a:lnTo>
                  <a:close/>
                  <a:moveTo>
                    <a:pt x="19227" y="12463"/>
                  </a:moveTo>
                  <a:lnTo>
                    <a:pt x="19227" y="13977"/>
                  </a:lnTo>
                  <a:lnTo>
                    <a:pt x="17697" y="13977"/>
                  </a:lnTo>
                  <a:lnTo>
                    <a:pt x="17697" y="12463"/>
                  </a:lnTo>
                  <a:close/>
                  <a:moveTo>
                    <a:pt x="20922" y="12463"/>
                  </a:moveTo>
                  <a:lnTo>
                    <a:pt x="20922" y="13977"/>
                  </a:lnTo>
                  <a:lnTo>
                    <a:pt x="19392" y="13977"/>
                  </a:lnTo>
                  <a:lnTo>
                    <a:pt x="19392" y="12463"/>
                  </a:lnTo>
                  <a:close/>
                  <a:moveTo>
                    <a:pt x="22406" y="12463"/>
                  </a:moveTo>
                  <a:lnTo>
                    <a:pt x="22406" y="13977"/>
                  </a:lnTo>
                  <a:lnTo>
                    <a:pt x="21086" y="13977"/>
                  </a:lnTo>
                  <a:lnTo>
                    <a:pt x="21086" y="12463"/>
                  </a:lnTo>
                  <a:close/>
                  <a:moveTo>
                    <a:pt x="24101" y="12463"/>
                  </a:moveTo>
                  <a:lnTo>
                    <a:pt x="24101" y="13977"/>
                  </a:lnTo>
                  <a:lnTo>
                    <a:pt x="22586" y="13977"/>
                  </a:lnTo>
                  <a:lnTo>
                    <a:pt x="22586" y="12463"/>
                  </a:lnTo>
                  <a:close/>
                  <a:moveTo>
                    <a:pt x="25795" y="12463"/>
                  </a:moveTo>
                  <a:lnTo>
                    <a:pt x="25795" y="13977"/>
                  </a:lnTo>
                  <a:lnTo>
                    <a:pt x="24281" y="13977"/>
                  </a:lnTo>
                  <a:lnTo>
                    <a:pt x="24281" y="12463"/>
                  </a:lnTo>
                  <a:close/>
                  <a:moveTo>
                    <a:pt x="27281" y="12463"/>
                  </a:moveTo>
                  <a:lnTo>
                    <a:pt x="27281" y="13977"/>
                  </a:lnTo>
                  <a:lnTo>
                    <a:pt x="25975" y="13977"/>
                  </a:lnTo>
                  <a:lnTo>
                    <a:pt x="25975" y="12463"/>
                  </a:lnTo>
                  <a:close/>
                  <a:moveTo>
                    <a:pt x="28990" y="12463"/>
                  </a:moveTo>
                  <a:lnTo>
                    <a:pt x="28990" y="13977"/>
                  </a:lnTo>
                  <a:lnTo>
                    <a:pt x="27461" y="13977"/>
                  </a:lnTo>
                  <a:lnTo>
                    <a:pt x="27461" y="12463"/>
                  </a:lnTo>
                  <a:close/>
                  <a:moveTo>
                    <a:pt x="30670" y="12463"/>
                  </a:moveTo>
                  <a:lnTo>
                    <a:pt x="30670" y="13977"/>
                  </a:lnTo>
                  <a:lnTo>
                    <a:pt x="29155" y="13977"/>
                  </a:lnTo>
                  <a:lnTo>
                    <a:pt x="29155" y="12463"/>
                  </a:lnTo>
                  <a:close/>
                  <a:moveTo>
                    <a:pt x="2265" y="14157"/>
                  </a:moveTo>
                  <a:lnTo>
                    <a:pt x="2265" y="15673"/>
                  </a:lnTo>
                  <a:lnTo>
                    <a:pt x="750" y="15673"/>
                  </a:lnTo>
                  <a:lnTo>
                    <a:pt x="750" y="14157"/>
                  </a:lnTo>
                  <a:close/>
                  <a:moveTo>
                    <a:pt x="3959" y="14157"/>
                  </a:moveTo>
                  <a:lnTo>
                    <a:pt x="3959" y="15673"/>
                  </a:lnTo>
                  <a:lnTo>
                    <a:pt x="2445" y="15673"/>
                  </a:lnTo>
                  <a:lnTo>
                    <a:pt x="2445" y="14157"/>
                  </a:lnTo>
                  <a:close/>
                  <a:moveTo>
                    <a:pt x="5655" y="14157"/>
                  </a:moveTo>
                  <a:lnTo>
                    <a:pt x="5655" y="15673"/>
                  </a:lnTo>
                  <a:lnTo>
                    <a:pt x="4139" y="15673"/>
                  </a:lnTo>
                  <a:lnTo>
                    <a:pt x="4139" y="14157"/>
                  </a:lnTo>
                  <a:close/>
                  <a:moveTo>
                    <a:pt x="7349" y="14157"/>
                  </a:moveTo>
                  <a:lnTo>
                    <a:pt x="7349" y="15673"/>
                  </a:lnTo>
                  <a:lnTo>
                    <a:pt x="5835" y="15673"/>
                  </a:lnTo>
                  <a:lnTo>
                    <a:pt x="5835" y="14157"/>
                  </a:lnTo>
                  <a:close/>
                  <a:moveTo>
                    <a:pt x="9044" y="14157"/>
                  </a:moveTo>
                  <a:lnTo>
                    <a:pt x="9044" y="15673"/>
                  </a:lnTo>
                  <a:lnTo>
                    <a:pt x="7529" y="15673"/>
                  </a:lnTo>
                  <a:lnTo>
                    <a:pt x="7529" y="14157"/>
                  </a:lnTo>
                  <a:close/>
                  <a:moveTo>
                    <a:pt x="10738" y="14157"/>
                  </a:moveTo>
                  <a:lnTo>
                    <a:pt x="10738" y="15673"/>
                  </a:lnTo>
                  <a:lnTo>
                    <a:pt x="9224" y="15673"/>
                  </a:lnTo>
                  <a:lnTo>
                    <a:pt x="9224" y="14157"/>
                  </a:lnTo>
                  <a:close/>
                  <a:moveTo>
                    <a:pt x="12448" y="14157"/>
                  </a:moveTo>
                  <a:lnTo>
                    <a:pt x="12448" y="15673"/>
                  </a:lnTo>
                  <a:lnTo>
                    <a:pt x="10918" y="15673"/>
                  </a:lnTo>
                  <a:lnTo>
                    <a:pt x="10918" y="14157"/>
                  </a:lnTo>
                  <a:close/>
                  <a:moveTo>
                    <a:pt x="14143" y="14157"/>
                  </a:moveTo>
                  <a:lnTo>
                    <a:pt x="14143" y="15673"/>
                  </a:lnTo>
                  <a:lnTo>
                    <a:pt x="12613" y="15673"/>
                  </a:lnTo>
                  <a:lnTo>
                    <a:pt x="12613" y="14157"/>
                  </a:lnTo>
                  <a:close/>
                  <a:moveTo>
                    <a:pt x="15837" y="14157"/>
                  </a:moveTo>
                  <a:lnTo>
                    <a:pt x="15837" y="15673"/>
                  </a:lnTo>
                  <a:lnTo>
                    <a:pt x="14307" y="15673"/>
                  </a:lnTo>
                  <a:lnTo>
                    <a:pt x="14307" y="14157"/>
                  </a:lnTo>
                  <a:close/>
                  <a:moveTo>
                    <a:pt x="17532" y="14157"/>
                  </a:moveTo>
                  <a:lnTo>
                    <a:pt x="17532" y="15673"/>
                  </a:lnTo>
                  <a:lnTo>
                    <a:pt x="16003" y="15673"/>
                  </a:lnTo>
                  <a:lnTo>
                    <a:pt x="16003" y="14157"/>
                  </a:lnTo>
                  <a:close/>
                  <a:moveTo>
                    <a:pt x="19227" y="14157"/>
                  </a:moveTo>
                  <a:lnTo>
                    <a:pt x="19227" y="15673"/>
                  </a:lnTo>
                  <a:lnTo>
                    <a:pt x="17697" y="15673"/>
                  </a:lnTo>
                  <a:lnTo>
                    <a:pt x="17697" y="14157"/>
                  </a:lnTo>
                  <a:close/>
                  <a:moveTo>
                    <a:pt x="20922" y="14157"/>
                  </a:moveTo>
                  <a:lnTo>
                    <a:pt x="20922" y="15673"/>
                  </a:lnTo>
                  <a:lnTo>
                    <a:pt x="19392" y="15673"/>
                  </a:lnTo>
                  <a:lnTo>
                    <a:pt x="19392" y="14157"/>
                  </a:lnTo>
                  <a:close/>
                  <a:moveTo>
                    <a:pt x="22406" y="14157"/>
                  </a:moveTo>
                  <a:lnTo>
                    <a:pt x="22406" y="15673"/>
                  </a:lnTo>
                  <a:lnTo>
                    <a:pt x="21086" y="15673"/>
                  </a:lnTo>
                  <a:lnTo>
                    <a:pt x="21086" y="14157"/>
                  </a:lnTo>
                  <a:close/>
                  <a:moveTo>
                    <a:pt x="24101" y="14157"/>
                  </a:moveTo>
                  <a:lnTo>
                    <a:pt x="24101" y="15673"/>
                  </a:lnTo>
                  <a:lnTo>
                    <a:pt x="22586" y="15673"/>
                  </a:lnTo>
                  <a:lnTo>
                    <a:pt x="22586" y="14157"/>
                  </a:lnTo>
                  <a:close/>
                  <a:moveTo>
                    <a:pt x="25795" y="14157"/>
                  </a:moveTo>
                  <a:lnTo>
                    <a:pt x="25795" y="15673"/>
                  </a:lnTo>
                  <a:lnTo>
                    <a:pt x="24281" y="15673"/>
                  </a:lnTo>
                  <a:lnTo>
                    <a:pt x="24281" y="14157"/>
                  </a:lnTo>
                  <a:close/>
                  <a:moveTo>
                    <a:pt x="27281" y="14157"/>
                  </a:moveTo>
                  <a:lnTo>
                    <a:pt x="27281" y="15673"/>
                  </a:lnTo>
                  <a:lnTo>
                    <a:pt x="25975" y="15673"/>
                  </a:lnTo>
                  <a:lnTo>
                    <a:pt x="25975" y="14157"/>
                  </a:lnTo>
                  <a:close/>
                  <a:moveTo>
                    <a:pt x="28990" y="14157"/>
                  </a:moveTo>
                  <a:lnTo>
                    <a:pt x="28990" y="15673"/>
                  </a:lnTo>
                  <a:lnTo>
                    <a:pt x="27461" y="15673"/>
                  </a:lnTo>
                  <a:lnTo>
                    <a:pt x="27461" y="14157"/>
                  </a:lnTo>
                  <a:close/>
                  <a:moveTo>
                    <a:pt x="30670" y="14157"/>
                  </a:moveTo>
                  <a:lnTo>
                    <a:pt x="30670" y="15673"/>
                  </a:lnTo>
                  <a:lnTo>
                    <a:pt x="29155" y="15673"/>
                  </a:lnTo>
                  <a:lnTo>
                    <a:pt x="29155" y="14157"/>
                  </a:lnTo>
                  <a:close/>
                  <a:moveTo>
                    <a:pt x="2265" y="15853"/>
                  </a:moveTo>
                  <a:lnTo>
                    <a:pt x="2265" y="17367"/>
                  </a:lnTo>
                  <a:lnTo>
                    <a:pt x="750" y="17367"/>
                  </a:lnTo>
                  <a:lnTo>
                    <a:pt x="750" y="15853"/>
                  </a:lnTo>
                  <a:close/>
                  <a:moveTo>
                    <a:pt x="3959" y="15853"/>
                  </a:moveTo>
                  <a:lnTo>
                    <a:pt x="3959" y="17367"/>
                  </a:lnTo>
                  <a:lnTo>
                    <a:pt x="2445" y="17367"/>
                  </a:lnTo>
                  <a:lnTo>
                    <a:pt x="2445" y="15853"/>
                  </a:lnTo>
                  <a:close/>
                  <a:moveTo>
                    <a:pt x="5655" y="15853"/>
                  </a:moveTo>
                  <a:lnTo>
                    <a:pt x="5655" y="17367"/>
                  </a:lnTo>
                  <a:lnTo>
                    <a:pt x="4139" y="17367"/>
                  </a:lnTo>
                  <a:lnTo>
                    <a:pt x="4139" y="15853"/>
                  </a:lnTo>
                  <a:close/>
                  <a:moveTo>
                    <a:pt x="7349" y="15853"/>
                  </a:moveTo>
                  <a:lnTo>
                    <a:pt x="7349" y="17367"/>
                  </a:lnTo>
                  <a:lnTo>
                    <a:pt x="5835" y="17367"/>
                  </a:lnTo>
                  <a:lnTo>
                    <a:pt x="5835" y="15853"/>
                  </a:lnTo>
                  <a:close/>
                  <a:moveTo>
                    <a:pt x="9044" y="15853"/>
                  </a:moveTo>
                  <a:lnTo>
                    <a:pt x="9044" y="17367"/>
                  </a:lnTo>
                  <a:lnTo>
                    <a:pt x="7529" y="17367"/>
                  </a:lnTo>
                  <a:lnTo>
                    <a:pt x="7529" y="15853"/>
                  </a:lnTo>
                  <a:close/>
                  <a:moveTo>
                    <a:pt x="10738" y="15853"/>
                  </a:moveTo>
                  <a:lnTo>
                    <a:pt x="10738" y="17367"/>
                  </a:lnTo>
                  <a:lnTo>
                    <a:pt x="9224" y="17367"/>
                  </a:lnTo>
                  <a:lnTo>
                    <a:pt x="9224" y="15853"/>
                  </a:lnTo>
                  <a:close/>
                  <a:moveTo>
                    <a:pt x="12448" y="15853"/>
                  </a:moveTo>
                  <a:lnTo>
                    <a:pt x="12448" y="17367"/>
                  </a:lnTo>
                  <a:lnTo>
                    <a:pt x="10918" y="17367"/>
                  </a:lnTo>
                  <a:lnTo>
                    <a:pt x="10918" y="15853"/>
                  </a:lnTo>
                  <a:close/>
                  <a:moveTo>
                    <a:pt x="14143" y="15853"/>
                  </a:moveTo>
                  <a:lnTo>
                    <a:pt x="14143" y="17367"/>
                  </a:lnTo>
                  <a:lnTo>
                    <a:pt x="12613" y="17367"/>
                  </a:lnTo>
                  <a:lnTo>
                    <a:pt x="12613" y="15853"/>
                  </a:lnTo>
                  <a:close/>
                  <a:moveTo>
                    <a:pt x="15837" y="15853"/>
                  </a:moveTo>
                  <a:lnTo>
                    <a:pt x="15837" y="17367"/>
                  </a:lnTo>
                  <a:lnTo>
                    <a:pt x="14307" y="17367"/>
                  </a:lnTo>
                  <a:lnTo>
                    <a:pt x="14307" y="15853"/>
                  </a:lnTo>
                  <a:close/>
                  <a:moveTo>
                    <a:pt x="17532" y="15853"/>
                  </a:moveTo>
                  <a:lnTo>
                    <a:pt x="17532" y="17367"/>
                  </a:lnTo>
                  <a:lnTo>
                    <a:pt x="16003" y="17367"/>
                  </a:lnTo>
                  <a:lnTo>
                    <a:pt x="16003" y="15853"/>
                  </a:lnTo>
                  <a:close/>
                  <a:moveTo>
                    <a:pt x="19227" y="15853"/>
                  </a:moveTo>
                  <a:lnTo>
                    <a:pt x="19227" y="17367"/>
                  </a:lnTo>
                  <a:lnTo>
                    <a:pt x="17697" y="17367"/>
                  </a:lnTo>
                  <a:lnTo>
                    <a:pt x="17697" y="15853"/>
                  </a:lnTo>
                  <a:close/>
                  <a:moveTo>
                    <a:pt x="20922" y="15853"/>
                  </a:moveTo>
                  <a:lnTo>
                    <a:pt x="20922" y="17367"/>
                  </a:lnTo>
                  <a:lnTo>
                    <a:pt x="19392" y="17367"/>
                  </a:lnTo>
                  <a:lnTo>
                    <a:pt x="19392" y="15853"/>
                  </a:lnTo>
                  <a:close/>
                  <a:moveTo>
                    <a:pt x="22406" y="15853"/>
                  </a:moveTo>
                  <a:lnTo>
                    <a:pt x="22406" y="17367"/>
                  </a:lnTo>
                  <a:lnTo>
                    <a:pt x="21086" y="17367"/>
                  </a:lnTo>
                  <a:lnTo>
                    <a:pt x="21086" y="15853"/>
                  </a:lnTo>
                  <a:close/>
                  <a:moveTo>
                    <a:pt x="24101" y="15853"/>
                  </a:moveTo>
                  <a:lnTo>
                    <a:pt x="24101" y="17367"/>
                  </a:lnTo>
                  <a:lnTo>
                    <a:pt x="22586" y="17367"/>
                  </a:lnTo>
                  <a:lnTo>
                    <a:pt x="22586" y="15853"/>
                  </a:lnTo>
                  <a:close/>
                  <a:moveTo>
                    <a:pt x="25795" y="15853"/>
                  </a:moveTo>
                  <a:lnTo>
                    <a:pt x="25795" y="17367"/>
                  </a:lnTo>
                  <a:lnTo>
                    <a:pt x="24281" y="17367"/>
                  </a:lnTo>
                  <a:lnTo>
                    <a:pt x="24281" y="15853"/>
                  </a:lnTo>
                  <a:close/>
                  <a:moveTo>
                    <a:pt x="27281" y="15853"/>
                  </a:moveTo>
                  <a:lnTo>
                    <a:pt x="27281" y="17367"/>
                  </a:lnTo>
                  <a:lnTo>
                    <a:pt x="25975" y="17367"/>
                  </a:lnTo>
                  <a:lnTo>
                    <a:pt x="25975" y="15853"/>
                  </a:lnTo>
                  <a:close/>
                  <a:moveTo>
                    <a:pt x="28990" y="15853"/>
                  </a:moveTo>
                  <a:lnTo>
                    <a:pt x="28990" y="17367"/>
                  </a:lnTo>
                  <a:lnTo>
                    <a:pt x="27461" y="17367"/>
                  </a:lnTo>
                  <a:lnTo>
                    <a:pt x="27461" y="15853"/>
                  </a:lnTo>
                  <a:close/>
                  <a:moveTo>
                    <a:pt x="30670" y="15853"/>
                  </a:moveTo>
                  <a:lnTo>
                    <a:pt x="30670" y="17367"/>
                  </a:lnTo>
                  <a:lnTo>
                    <a:pt x="29155" y="17367"/>
                  </a:lnTo>
                  <a:lnTo>
                    <a:pt x="29155" y="15853"/>
                  </a:lnTo>
                  <a:close/>
                  <a:moveTo>
                    <a:pt x="2265" y="17547"/>
                  </a:moveTo>
                  <a:lnTo>
                    <a:pt x="2265" y="19062"/>
                  </a:lnTo>
                  <a:lnTo>
                    <a:pt x="750" y="19062"/>
                  </a:lnTo>
                  <a:lnTo>
                    <a:pt x="750" y="17547"/>
                  </a:lnTo>
                  <a:close/>
                  <a:moveTo>
                    <a:pt x="3959" y="17547"/>
                  </a:moveTo>
                  <a:lnTo>
                    <a:pt x="3959" y="19062"/>
                  </a:lnTo>
                  <a:lnTo>
                    <a:pt x="2445" y="19062"/>
                  </a:lnTo>
                  <a:lnTo>
                    <a:pt x="2445" y="17547"/>
                  </a:lnTo>
                  <a:close/>
                  <a:moveTo>
                    <a:pt x="5655" y="17547"/>
                  </a:moveTo>
                  <a:lnTo>
                    <a:pt x="5655" y="19062"/>
                  </a:lnTo>
                  <a:lnTo>
                    <a:pt x="4139" y="19062"/>
                  </a:lnTo>
                  <a:lnTo>
                    <a:pt x="4139" y="17547"/>
                  </a:lnTo>
                  <a:close/>
                  <a:moveTo>
                    <a:pt x="7349" y="17547"/>
                  </a:moveTo>
                  <a:lnTo>
                    <a:pt x="7349" y="19062"/>
                  </a:lnTo>
                  <a:lnTo>
                    <a:pt x="5835" y="19062"/>
                  </a:lnTo>
                  <a:lnTo>
                    <a:pt x="5835" y="17547"/>
                  </a:lnTo>
                  <a:close/>
                  <a:moveTo>
                    <a:pt x="9044" y="17547"/>
                  </a:moveTo>
                  <a:lnTo>
                    <a:pt x="9044" y="19062"/>
                  </a:lnTo>
                  <a:lnTo>
                    <a:pt x="7529" y="19062"/>
                  </a:lnTo>
                  <a:lnTo>
                    <a:pt x="7529" y="17547"/>
                  </a:lnTo>
                  <a:close/>
                  <a:moveTo>
                    <a:pt x="10738" y="17547"/>
                  </a:moveTo>
                  <a:lnTo>
                    <a:pt x="10738" y="19062"/>
                  </a:lnTo>
                  <a:lnTo>
                    <a:pt x="9224" y="19062"/>
                  </a:lnTo>
                  <a:lnTo>
                    <a:pt x="9224" y="17547"/>
                  </a:lnTo>
                  <a:close/>
                  <a:moveTo>
                    <a:pt x="12448" y="17547"/>
                  </a:moveTo>
                  <a:lnTo>
                    <a:pt x="12448" y="19062"/>
                  </a:lnTo>
                  <a:lnTo>
                    <a:pt x="10918" y="19062"/>
                  </a:lnTo>
                  <a:lnTo>
                    <a:pt x="10918" y="17547"/>
                  </a:lnTo>
                  <a:close/>
                  <a:moveTo>
                    <a:pt x="14143" y="17547"/>
                  </a:moveTo>
                  <a:lnTo>
                    <a:pt x="14143" y="19062"/>
                  </a:lnTo>
                  <a:lnTo>
                    <a:pt x="12613" y="19062"/>
                  </a:lnTo>
                  <a:lnTo>
                    <a:pt x="12613" y="17547"/>
                  </a:lnTo>
                  <a:close/>
                  <a:moveTo>
                    <a:pt x="15837" y="17547"/>
                  </a:moveTo>
                  <a:lnTo>
                    <a:pt x="15837" y="19062"/>
                  </a:lnTo>
                  <a:lnTo>
                    <a:pt x="14307" y="19062"/>
                  </a:lnTo>
                  <a:lnTo>
                    <a:pt x="14307" y="17547"/>
                  </a:lnTo>
                  <a:close/>
                  <a:moveTo>
                    <a:pt x="17532" y="17547"/>
                  </a:moveTo>
                  <a:lnTo>
                    <a:pt x="17532" y="19062"/>
                  </a:lnTo>
                  <a:lnTo>
                    <a:pt x="16003" y="19062"/>
                  </a:lnTo>
                  <a:lnTo>
                    <a:pt x="16003" y="17547"/>
                  </a:lnTo>
                  <a:close/>
                  <a:moveTo>
                    <a:pt x="19227" y="17547"/>
                  </a:moveTo>
                  <a:lnTo>
                    <a:pt x="19227" y="19062"/>
                  </a:lnTo>
                  <a:lnTo>
                    <a:pt x="17697" y="19062"/>
                  </a:lnTo>
                  <a:lnTo>
                    <a:pt x="17697" y="17547"/>
                  </a:lnTo>
                  <a:close/>
                  <a:moveTo>
                    <a:pt x="20922" y="17547"/>
                  </a:moveTo>
                  <a:lnTo>
                    <a:pt x="20922" y="19062"/>
                  </a:lnTo>
                  <a:lnTo>
                    <a:pt x="19392" y="19062"/>
                  </a:lnTo>
                  <a:lnTo>
                    <a:pt x="19392" y="17547"/>
                  </a:lnTo>
                  <a:close/>
                  <a:moveTo>
                    <a:pt x="22406" y="17547"/>
                  </a:moveTo>
                  <a:lnTo>
                    <a:pt x="22406" y="19062"/>
                  </a:lnTo>
                  <a:lnTo>
                    <a:pt x="21086" y="19062"/>
                  </a:lnTo>
                  <a:lnTo>
                    <a:pt x="21086" y="17547"/>
                  </a:lnTo>
                  <a:close/>
                  <a:moveTo>
                    <a:pt x="24101" y="17547"/>
                  </a:moveTo>
                  <a:lnTo>
                    <a:pt x="24101" y="19062"/>
                  </a:lnTo>
                  <a:lnTo>
                    <a:pt x="22586" y="19062"/>
                  </a:lnTo>
                  <a:lnTo>
                    <a:pt x="22586" y="17547"/>
                  </a:lnTo>
                  <a:close/>
                  <a:moveTo>
                    <a:pt x="25795" y="17547"/>
                  </a:moveTo>
                  <a:lnTo>
                    <a:pt x="25795" y="19062"/>
                  </a:lnTo>
                  <a:lnTo>
                    <a:pt x="24281" y="19062"/>
                  </a:lnTo>
                  <a:lnTo>
                    <a:pt x="24281" y="17547"/>
                  </a:lnTo>
                  <a:close/>
                  <a:moveTo>
                    <a:pt x="27281" y="17547"/>
                  </a:moveTo>
                  <a:lnTo>
                    <a:pt x="27281" y="19062"/>
                  </a:lnTo>
                  <a:lnTo>
                    <a:pt x="25975" y="19062"/>
                  </a:lnTo>
                  <a:lnTo>
                    <a:pt x="25975" y="17547"/>
                  </a:lnTo>
                  <a:close/>
                  <a:moveTo>
                    <a:pt x="28990" y="17547"/>
                  </a:moveTo>
                  <a:lnTo>
                    <a:pt x="28990" y="19062"/>
                  </a:lnTo>
                  <a:lnTo>
                    <a:pt x="27461" y="19062"/>
                  </a:lnTo>
                  <a:lnTo>
                    <a:pt x="27461" y="17547"/>
                  </a:lnTo>
                  <a:close/>
                  <a:moveTo>
                    <a:pt x="30670" y="17547"/>
                  </a:moveTo>
                  <a:lnTo>
                    <a:pt x="30670" y="19062"/>
                  </a:lnTo>
                  <a:lnTo>
                    <a:pt x="29155" y="19062"/>
                  </a:lnTo>
                  <a:lnTo>
                    <a:pt x="29155" y="17547"/>
                  </a:lnTo>
                  <a:close/>
                  <a:moveTo>
                    <a:pt x="3959" y="19242"/>
                  </a:moveTo>
                  <a:lnTo>
                    <a:pt x="3959" y="20756"/>
                  </a:lnTo>
                  <a:lnTo>
                    <a:pt x="2445" y="20756"/>
                  </a:lnTo>
                  <a:lnTo>
                    <a:pt x="2445" y="19242"/>
                  </a:lnTo>
                  <a:close/>
                  <a:moveTo>
                    <a:pt x="5655" y="19242"/>
                  </a:moveTo>
                  <a:lnTo>
                    <a:pt x="5655" y="20756"/>
                  </a:lnTo>
                  <a:lnTo>
                    <a:pt x="4139" y="20756"/>
                  </a:lnTo>
                  <a:lnTo>
                    <a:pt x="4139" y="19242"/>
                  </a:lnTo>
                  <a:close/>
                  <a:moveTo>
                    <a:pt x="7349" y="19242"/>
                  </a:moveTo>
                  <a:lnTo>
                    <a:pt x="7349" y="20756"/>
                  </a:lnTo>
                  <a:lnTo>
                    <a:pt x="5835" y="20756"/>
                  </a:lnTo>
                  <a:lnTo>
                    <a:pt x="5835" y="19242"/>
                  </a:lnTo>
                  <a:close/>
                  <a:moveTo>
                    <a:pt x="9044" y="19242"/>
                  </a:moveTo>
                  <a:lnTo>
                    <a:pt x="9044" y="20756"/>
                  </a:lnTo>
                  <a:lnTo>
                    <a:pt x="7529" y="20756"/>
                  </a:lnTo>
                  <a:lnTo>
                    <a:pt x="7529" y="19242"/>
                  </a:lnTo>
                  <a:close/>
                  <a:moveTo>
                    <a:pt x="10738" y="19242"/>
                  </a:moveTo>
                  <a:lnTo>
                    <a:pt x="10738" y="20756"/>
                  </a:lnTo>
                  <a:lnTo>
                    <a:pt x="9224" y="20756"/>
                  </a:lnTo>
                  <a:lnTo>
                    <a:pt x="9224" y="19242"/>
                  </a:lnTo>
                  <a:close/>
                  <a:moveTo>
                    <a:pt x="12448" y="19242"/>
                  </a:moveTo>
                  <a:lnTo>
                    <a:pt x="12448" y="20756"/>
                  </a:lnTo>
                  <a:lnTo>
                    <a:pt x="10918" y="20756"/>
                  </a:lnTo>
                  <a:lnTo>
                    <a:pt x="10918" y="19242"/>
                  </a:lnTo>
                  <a:close/>
                  <a:moveTo>
                    <a:pt x="14143" y="19242"/>
                  </a:moveTo>
                  <a:lnTo>
                    <a:pt x="14143" y="20756"/>
                  </a:lnTo>
                  <a:lnTo>
                    <a:pt x="12613" y="20756"/>
                  </a:lnTo>
                  <a:lnTo>
                    <a:pt x="12613" y="19242"/>
                  </a:lnTo>
                  <a:close/>
                  <a:moveTo>
                    <a:pt x="15837" y="19242"/>
                  </a:moveTo>
                  <a:lnTo>
                    <a:pt x="15837" y="20756"/>
                  </a:lnTo>
                  <a:lnTo>
                    <a:pt x="14307" y="20756"/>
                  </a:lnTo>
                  <a:lnTo>
                    <a:pt x="14307" y="19242"/>
                  </a:lnTo>
                  <a:close/>
                  <a:moveTo>
                    <a:pt x="17532" y="19242"/>
                  </a:moveTo>
                  <a:lnTo>
                    <a:pt x="17532" y="20756"/>
                  </a:lnTo>
                  <a:lnTo>
                    <a:pt x="16003" y="20756"/>
                  </a:lnTo>
                  <a:lnTo>
                    <a:pt x="16003" y="19242"/>
                  </a:lnTo>
                  <a:close/>
                  <a:moveTo>
                    <a:pt x="19227" y="19242"/>
                  </a:moveTo>
                  <a:lnTo>
                    <a:pt x="19227" y="20756"/>
                  </a:lnTo>
                  <a:lnTo>
                    <a:pt x="17697" y="20756"/>
                  </a:lnTo>
                  <a:lnTo>
                    <a:pt x="17697" y="19242"/>
                  </a:lnTo>
                  <a:close/>
                  <a:moveTo>
                    <a:pt x="20922" y="19242"/>
                  </a:moveTo>
                  <a:lnTo>
                    <a:pt x="20922" y="20756"/>
                  </a:lnTo>
                  <a:lnTo>
                    <a:pt x="19392" y="20756"/>
                  </a:lnTo>
                  <a:lnTo>
                    <a:pt x="19392" y="19242"/>
                  </a:lnTo>
                  <a:close/>
                  <a:moveTo>
                    <a:pt x="22406" y="19242"/>
                  </a:moveTo>
                  <a:lnTo>
                    <a:pt x="22406" y="20756"/>
                  </a:lnTo>
                  <a:lnTo>
                    <a:pt x="21086" y="20756"/>
                  </a:lnTo>
                  <a:lnTo>
                    <a:pt x="21086" y="19242"/>
                  </a:lnTo>
                  <a:close/>
                  <a:moveTo>
                    <a:pt x="24101" y="19242"/>
                  </a:moveTo>
                  <a:lnTo>
                    <a:pt x="24101" y="20756"/>
                  </a:lnTo>
                  <a:lnTo>
                    <a:pt x="22586" y="20756"/>
                  </a:lnTo>
                  <a:lnTo>
                    <a:pt x="22586" y="19242"/>
                  </a:lnTo>
                  <a:close/>
                  <a:moveTo>
                    <a:pt x="25795" y="19242"/>
                  </a:moveTo>
                  <a:lnTo>
                    <a:pt x="25795" y="20756"/>
                  </a:lnTo>
                  <a:lnTo>
                    <a:pt x="24281" y="20756"/>
                  </a:lnTo>
                  <a:lnTo>
                    <a:pt x="24281" y="19242"/>
                  </a:lnTo>
                  <a:close/>
                  <a:moveTo>
                    <a:pt x="27281" y="19242"/>
                  </a:moveTo>
                  <a:lnTo>
                    <a:pt x="27281" y="20756"/>
                  </a:lnTo>
                  <a:lnTo>
                    <a:pt x="25975" y="20756"/>
                  </a:lnTo>
                  <a:lnTo>
                    <a:pt x="25975" y="19242"/>
                  </a:lnTo>
                  <a:close/>
                  <a:moveTo>
                    <a:pt x="28990" y="19242"/>
                  </a:moveTo>
                  <a:lnTo>
                    <a:pt x="28990" y="20756"/>
                  </a:lnTo>
                  <a:lnTo>
                    <a:pt x="27461" y="20756"/>
                  </a:lnTo>
                  <a:lnTo>
                    <a:pt x="27461" y="19242"/>
                  </a:lnTo>
                  <a:close/>
                  <a:moveTo>
                    <a:pt x="30670" y="19242"/>
                  </a:moveTo>
                  <a:lnTo>
                    <a:pt x="30670" y="20756"/>
                  </a:lnTo>
                  <a:lnTo>
                    <a:pt x="29155" y="20756"/>
                  </a:lnTo>
                  <a:lnTo>
                    <a:pt x="29155" y="19242"/>
                  </a:lnTo>
                  <a:close/>
                  <a:moveTo>
                    <a:pt x="3959" y="20936"/>
                  </a:moveTo>
                  <a:lnTo>
                    <a:pt x="3959" y="22451"/>
                  </a:lnTo>
                  <a:lnTo>
                    <a:pt x="2445" y="22451"/>
                  </a:lnTo>
                  <a:lnTo>
                    <a:pt x="2445" y="20936"/>
                  </a:lnTo>
                  <a:close/>
                  <a:moveTo>
                    <a:pt x="5655" y="20936"/>
                  </a:moveTo>
                  <a:lnTo>
                    <a:pt x="5655" y="22451"/>
                  </a:lnTo>
                  <a:lnTo>
                    <a:pt x="4139" y="22451"/>
                  </a:lnTo>
                  <a:lnTo>
                    <a:pt x="4139" y="20936"/>
                  </a:lnTo>
                  <a:close/>
                  <a:moveTo>
                    <a:pt x="7349" y="20936"/>
                  </a:moveTo>
                  <a:lnTo>
                    <a:pt x="7349" y="22451"/>
                  </a:lnTo>
                  <a:lnTo>
                    <a:pt x="5835" y="22451"/>
                  </a:lnTo>
                  <a:lnTo>
                    <a:pt x="5835" y="20936"/>
                  </a:lnTo>
                  <a:close/>
                  <a:moveTo>
                    <a:pt x="9044" y="20936"/>
                  </a:moveTo>
                  <a:lnTo>
                    <a:pt x="9044" y="22451"/>
                  </a:lnTo>
                  <a:lnTo>
                    <a:pt x="7529" y="22451"/>
                  </a:lnTo>
                  <a:lnTo>
                    <a:pt x="7529" y="20936"/>
                  </a:lnTo>
                  <a:close/>
                  <a:moveTo>
                    <a:pt x="10738" y="20936"/>
                  </a:moveTo>
                  <a:lnTo>
                    <a:pt x="10738" y="22451"/>
                  </a:lnTo>
                  <a:lnTo>
                    <a:pt x="9224" y="22451"/>
                  </a:lnTo>
                  <a:lnTo>
                    <a:pt x="9224" y="20936"/>
                  </a:lnTo>
                  <a:close/>
                  <a:moveTo>
                    <a:pt x="12448" y="20936"/>
                  </a:moveTo>
                  <a:lnTo>
                    <a:pt x="12448" y="22451"/>
                  </a:lnTo>
                  <a:lnTo>
                    <a:pt x="10918" y="22451"/>
                  </a:lnTo>
                  <a:lnTo>
                    <a:pt x="10918" y="20936"/>
                  </a:lnTo>
                  <a:close/>
                  <a:moveTo>
                    <a:pt x="14143" y="20936"/>
                  </a:moveTo>
                  <a:lnTo>
                    <a:pt x="14143" y="22451"/>
                  </a:lnTo>
                  <a:lnTo>
                    <a:pt x="12613" y="22451"/>
                  </a:lnTo>
                  <a:lnTo>
                    <a:pt x="12613" y="20936"/>
                  </a:lnTo>
                  <a:close/>
                  <a:moveTo>
                    <a:pt x="15837" y="20936"/>
                  </a:moveTo>
                  <a:lnTo>
                    <a:pt x="15837" y="22451"/>
                  </a:lnTo>
                  <a:lnTo>
                    <a:pt x="14307" y="22451"/>
                  </a:lnTo>
                  <a:lnTo>
                    <a:pt x="14307" y="20936"/>
                  </a:lnTo>
                  <a:close/>
                  <a:moveTo>
                    <a:pt x="17532" y="20936"/>
                  </a:moveTo>
                  <a:lnTo>
                    <a:pt x="17532" y="22451"/>
                  </a:lnTo>
                  <a:lnTo>
                    <a:pt x="16003" y="22451"/>
                  </a:lnTo>
                  <a:lnTo>
                    <a:pt x="16003" y="20936"/>
                  </a:lnTo>
                  <a:close/>
                  <a:moveTo>
                    <a:pt x="19227" y="20936"/>
                  </a:moveTo>
                  <a:lnTo>
                    <a:pt x="19227" y="22451"/>
                  </a:lnTo>
                  <a:lnTo>
                    <a:pt x="17697" y="22451"/>
                  </a:lnTo>
                  <a:lnTo>
                    <a:pt x="17697" y="20936"/>
                  </a:lnTo>
                  <a:close/>
                  <a:moveTo>
                    <a:pt x="20922" y="20936"/>
                  </a:moveTo>
                  <a:lnTo>
                    <a:pt x="20922" y="22451"/>
                  </a:lnTo>
                  <a:lnTo>
                    <a:pt x="19392" y="22451"/>
                  </a:lnTo>
                  <a:lnTo>
                    <a:pt x="19392" y="20936"/>
                  </a:lnTo>
                  <a:close/>
                  <a:moveTo>
                    <a:pt x="22406" y="20936"/>
                  </a:moveTo>
                  <a:lnTo>
                    <a:pt x="22406" y="22451"/>
                  </a:lnTo>
                  <a:lnTo>
                    <a:pt x="21086" y="22451"/>
                  </a:lnTo>
                  <a:lnTo>
                    <a:pt x="21086" y="20936"/>
                  </a:lnTo>
                  <a:close/>
                  <a:moveTo>
                    <a:pt x="24101" y="20936"/>
                  </a:moveTo>
                  <a:lnTo>
                    <a:pt x="24101" y="22451"/>
                  </a:lnTo>
                  <a:lnTo>
                    <a:pt x="22586" y="22451"/>
                  </a:lnTo>
                  <a:lnTo>
                    <a:pt x="22586" y="20936"/>
                  </a:lnTo>
                  <a:close/>
                  <a:moveTo>
                    <a:pt x="25795" y="20936"/>
                  </a:moveTo>
                  <a:lnTo>
                    <a:pt x="25795" y="22451"/>
                  </a:lnTo>
                  <a:lnTo>
                    <a:pt x="24281" y="22451"/>
                  </a:lnTo>
                  <a:lnTo>
                    <a:pt x="24281" y="20936"/>
                  </a:lnTo>
                  <a:close/>
                  <a:moveTo>
                    <a:pt x="27281" y="20936"/>
                  </a:moveTo>
                  <a:lnTo>
                    <a:pt x="27281" y="22451"/>
                  </a:lnTo>
                  <a:lnTo>
                    <a:pt x="25975" y="22451"/>
                  </a:lnTo>
                  <a:lnTo>
                    <a:pt x="25975" y="20936"/>
                  </a:lnTo>
                  <a:close/>
                  <a:moveTo>
                    <a:pt x="28990" y="20936"/>
                  </a:moveTo>
                  <a:lnTo>
                    <a:pt x="28990" y="22451"/>
                  </a:lnTo>
                  <a:lnTo>
                    <a:pt x="27461" y="22451"/>
                  </a:lnTo>
                  <a:lnTo>
                    <a:pt x="27461" y="20936"/>
                  </a:lnTo>
                  <a:close/>
                  <a:moveTo>
                    <a:pt x="30670" y="20936"/>
                  </a:moveTo>
                  <a:lnTo>
                    <a:pt x="30670" y="22451"/>
                  </a:lnTo>
                  <a:lnTo>
                    <a:pt x="29155" y="22451"/>
                  </a:lnTo>
                  <a:lnTo>
                    <a:pt x="29155" y="20936"/>
                  </a:lnTo>
                  <a:close/>
                  <a:moveTo>
                    <a:pt x="3959" y="22631"/>
                  </a:moveTo>
                  <a:lnTo>
                    <a:pt x="3959" y="24145"/>
                  </a:lnTo>
                  <a:lnTo>
                    <a:pt x="2445" y="24145"/>
                  </a:lnTo>
                  <a:lnTo>
                    <a:pt x="2445" y="22631"/>
                  </a:lnTo>
                  <a:close/>
                  <a:moveTo>
                    <a:pt x="5655" y="22631"/>
                  </a:moveTo>
                  <a:lnTo>
                    <a:pt x="5655" y="24145"/>
                  </a:lnTo>
                  <a:lnTo>
                    <a:pt x="4139" y="24145"/>
                  </a:lnTo>
                  <a:lnTo>
                    <a:pt x="4139" y="22631"/>
                  </a:lnTo>
                  <a:close/>
                  <a:moveTo>
                    <a:pt x="7349" y="22631"/>
                  </a:moveTo>
                  <a:lnTo>
                    <a:pt x="7349" y="24145"/>
                  </a:lnTo>
                  <a:lnTo>
                    <a:pt x="5835" y="24145"/>
                  </a:lnTo>
                  <a:lnTo>
                    <a:pt x="5835" y="22631"/>
                  </a:lnTo>
                  <a:close/>
                  <a:moveTo>
                    <a:pt x="9044" y="22631"/>
                  </a:moveTo>
                  <a:lnTo>
                    <a:pt x="9044" y="24145"/>
                  </a:lnTo>
                  <a:lnTo>
                    <a:pt x="7529" y="24145"/>
                  </a:lnTo>
                  <a:lnTo>
                    <a:pt x="7529" y="22631"/>
                  </a:lnTo>
                  <a:close/>
                  <a:moveTo>
                    <a:pt x="10738" y="22631"/>
                  </a:moveTo>
                  <a:lnTo>
                    <a:pt x="10738" y="24145"/>
                  </a:lnTo>
                  <a:lnTo>
                    <a:pt x="9224" y="24145"/>
                  </a:lnTo>
                  <a:lnTo>
                    <a:pt x="9224" y="22631"/>
                  </a:lnTo>
                  <a:close/>
                  <a:moveTo>
                    <a:pt x="12448" y="22631"/>
                  </a:moveTo>
                  <a:lnTo>
                    <a:pt x="12448" y="24145"/>
                  </a:lnTo>
                  <a:lnTo>
                    <a:pt x="10918" y="24145"/>
                  </a:lnTo>
                  <a:lnTo>
                    <a:pt x="10918" y="22631"/>
                  </a:lnTo>
                  <a:close/>
                  <a:moveTo>
                    <a:pt x="14143" y="22631"/>
                  </a:moveTo>
                  <a:lnTo>
                    <a:pt x="14143" y="24145"/>
                  </a:lnTo>
                  <a:lnTo>
                    <a:pt x="12613" y="24145"/>
                  </a:lnTo>
                  <a:lnTo>
                    <a:pt x="12613" y="22631"/>
                  </a:lnTo>
                  <a:close/>
                  <a:moveTo>
                    <a:pt x="15837" y="22631"/>
                  </a:moveTo>
                  <a:lnTo>
                    <a:pt x="15837" y="24145"/>
                  </a:lnTo>
                  <a:lnTo>
                    <a:pt x="14307" y="24145"/>
                  </a:lnTo>
                  <a:lnTo>
                    <a:pt x="14307" y="22631"/>
                  </a:lnTo>
                  <a:close/>
                  <a:moveTo>
                    <a:pt x="17532" y="22631"/>
                  </a:moveTo>
                  <a:lnTo>
                    <a:pt x="17532" y="24145"/>
                  </a:lnTo>
                  <a:lnTo>
                    <a:pt x="16003" y="24145"/>
                  </a:lnTo>
                  <a:lnTo>
                    <a:pt x="16003" y="22631"/>
                  </a:lnTo>
                  <a:close/>
                  <a:moveTo>
                    <a:pt x="19227" y="22631"/>
                  </a:moveTo>
                  <a:lnTo>
                    <a:pt x="19227" y="24145"/>
                  </a:lnTo>
                  <a:lnTo>
                    <a:pt x="17697" y="24145"/>
                  </a:lnTo>
                  <a:lnTo>
                    <a:pt x="17697" y="22631"/>
                  </a:lnTo>
                  <a:close/>
                  <a:moveTo>
                    <a:pt x="20922" y="22631"/>
                  </a:moveTo>
                  <a:lnTo>
                    <a:pt x="20922" y="24145"/>
                  </a:lnTo>
                  <a:lnTo>
                    <a:pt x="19392" y="24145"/>
                  </a:lnTo>
                  <a:lnTo>
                    <a:pt x="19392" y="22631"/>
                  </a:lnTo>
                  <a:close/>
                  <a:moveTo>
                    <a:pt x="22406" y="22631"/>
                  </a:moveTo>
                  <a:lnTo>
                    <a:pt x="22406" y="24145"/>
                  </a:lnTo>
                  <a:lnTo>
                    <a:pt x="21086" y="24145"/>
                  </a:lnTo>
                  <a:lnTo>
                    <a:pt x="21086" y="22631"/>
                  </a:lnTo>
                  <a:close/>
                  <a:moveTo>
                    <a:pt x="24101" y="22631"/>
                  </a:moveTo>
                  <a:lnTo>
                    <a:pt x="24101" y="24145"/>
                  </a:lnTo>
                  <a:lnTo>
                    <a:pt x="22586" y="24145"/>
                  </a:lnTo>
                  <a:lnTo>
                    <a:pt x="22586" y="22631"/>
                  </a:lnTo>
                  <a:close/>
                  <a:moveTo>
                    <a:pt x="25795" y="22631"/>
                  </a:moveTo>
                  <a:lnTo>
                    <a:pt x="25795" y="24145"/>
                  </a:lnTo>
                  <a:lnTo>
                    <a:pt x="24281" y="24145"/>
                  </a:lnTo>
                  <a:lnTo>
                    <a:pt x="24281" y="22631"/>
                  </a:lnTo>
                  <a:close/>
                  <a:moveTo>
                    <a:pt x="27281" y="22631"/>
                  </a:moveTo>
                  <a:lnTo>
                    <a:pt x="27281" y="24145"/>
                  </a:lnTo>
                  <a:lnTo>
                    <a:pt x="25975" y="24145"/>
                  </a:lnTo>
                  <a:lnTo>
                    <a:pt x="25975" y="22631"/>
                  </a:lnTo>
                  <a:close/>
                  <a:moveTo>
                    <a:pt x="28990" y="22631"/>
                  </a:moveTo>
                  <a:lnTo>
                    <a:pt x="28990" y="24145"/>
                  </a:lnTo>
                  <a:lnTo>
                    <a:pt x="27461" y="24145"/>
                  </a:lnTo>
                  <a:lnTo>
                    <a:pt x="27461" y="22631"/>
                  </a:lnTo>
                  <a:close/>
                  <a:moveTo>
                    <a:pt x="30670" y="22631"/>
                  </a:moveTo>
                  <a:lnTo>
                    <a:pt x="30670" y="24145"/>
                  </a:lnTo>
                  <a:lnTo>
                    <a:pt x="29155" y="24145"/>
                  </a:lnTo>
                  <a:lnTo>
                    <a:pt x="29155" y="22631"/>
                  </a:lnTo>
                  <a:close/>
                  <a:moveTo>
                    <a:pt x="3959" y="24325"/>
                  </a:moveTo>
                  <a:lnTo>
                    <a:pt x="3959" y="25841"/>
                  </a:lnTo>
                  <a:lnTo>
                    <a:pt x="2445" y="25841"/>
                  </a:lnTo>
                  <a:lnTo>
                    <a:pt x="2445" y="24325"/>
                  </a:lnTo>
                  <a:close/>
                  <a:moveTo>
                    <a:pt x="5655" y="24325"/>
                  </a:moveTo>
                  <a:lnTo>
                    <a:pt x="5655" y="25841"/>
                  </a:lnTo>
                  <a:lnTo>
                    <a:pt x="4139" y="25841"/>
                  </a:lnTo>
                  <a:lnTo>
                    <a:pt x="4139" y="24325"/>
                  </a:lnTo>
                  <a:close/>
                  <a:moveTo>
                    <a:pt x="7349" y="24325"/>
                  </a:moveTo>
                  <a:lnTo>
                    <a:pt x="7349" y="25841"/>
                  </a:lnTo>
                  <a:lnTo>
                    <a:pt x="5835" y="25841"/>
                  </a:lnTo>
                  <a:lnTo>
                    <a:pt x="5835" y="24325"/>
                  </a:lnTo>
                  <a:close/>
                  <a:moveTo>
                    <a:pt x="9044" y="24325"/>
                  </a:moveTo>
                  <a:lnTo>
                    <a:pt x="9044" y="25841"/>
                  </a:lnTo>
                  <a:lnTo>
                    <a:pt x="7529" y="25841"/>
                  </a:lnTo>
                  <a:lnTo>
                    <a:pt x="7529" y="24325"/>
                  </a:lnTo>
                  <a:close/>
                  <a:moveTo>
                    <a:pt x="10738" y="24325"/>
                  </a:moveTo>
                  <a:lnTo>
                    <a:pt x="10738" y="25841"/>
                  </a:lnTo>
                  <a:lnTo>
                    <a:pt x="9224" y="25841"/>
                  </a:lnTo>
                  <a:lnTo>
                    <a:pt x="9224" y="24325"/>
                  </a:lnTo>
                  <a:close/>
                  <a:moveTo>
                    <a:pt x="12448" y="24325"/>
                  </a:moveTo>
                  <a:lnTo>
                    <a:pt x="12448" y="25841"/>
                  </a:lnTo>
                  <a:lnTo>
                    <a:pt x="10918" y="25841"/>
                  </a:lnTo>
                  <a:lnTo>
                    <a:pt x="10918" y="24325"/>
                  </a:lnTo>
                  <a:close/>
                  <a:moveTo>
                    <a:pt x="14143" y="24325"/>
                  </a:moveTo>
                  <a:lnTo>
                    <a:pt x="14143" y="25841"/>
                  </a:lnTo>
                  <a:lnTo>
                    <a:pt x="12613" y="25841"/>
                  </a:lnTo>
                  <a:lnTo>
                    <a:pt x="12613" y="24325"/>
                  </a:lnTo>
                  <a:close/>
                  <a:moveTo>
                    <a:pt x="15837" y="24325"/>
                  </a:moveTo>
                  <a:lnTo>
                    <a:pt x="15837" y="25841"/>
                  </a:lnTo>
                  <a:lnTo>
                    <a:pt x="14307" y="25841"/>
                  </a:lnTo>
                  <a:lnTo>
                    <a:pt x="14307" y="24325"/>
                  </a:lnTo>
                  <a:close/>
                  <a:moveTo>
                    <a:pt x="17532" y="24325"/>
                  </a:moveTo>
                  <a:lnTo>
                    <a:pt x="17532" y="25841"/>
                  </a:lnTo>
                  <a:lnTo>
                    <a:pt x="16003" y="25841"/>
                  </a:lnTo>
                  <a:lnTo>
                    <a:pt x="16003" y="24325"/>
                  </a:lnTo>
                  <a:close/>
                  <a:moveTo>
                    <a:pt x="19227" y="24325"/>
                  </a:moveTo>
                  <a:lnTo>
                    <a:pt x="19227" y="25841"/>
                  </a:lnTo>
                  <a:lnTo>
                    <a:pt x="17697" y="25841"/>
                  </a:lnTo>
                  <a:lnTo>
                    <a:pt x="17697" y="24325"/>
                  </a:lnTo>
                  <a:close/>
                  <a:moveTo>
                    <a:pt x="20922" y="24325"/>
                  </a:moveTo>
                  <a:lnTo>
                    <a:pt x="20922" y="25841"/>
                  </a:lnTo>
                  <a:lnTo>
                    <a:pt x="19392" y="25841"/>
                  </a:lnTo>
                  <a:lnTo>
                    <a:pt x="19392" y="24325"/>
                  </a:lnTo>
                  <a:close/>
                  <a:moveTo>
                    <a:pt x="22406" y="24325"/>
                  </a:moveTo>
                  <a:lnTo>
                    <a:pt x="22406" y="25841"/>
                  </a:lnTo>
                  <a:lnTo>
                    <a:pt x="21086" y="25841"/>
                  </a:lnTo>
                  <a:lnTo>
                    <a:pt x="21086" y="24325"/>
                  </a:lnTo>
                  <a:close/>
                  <a:moveTo>
                    <a:pt x="24101" y="24325"/>
                  </a:moveTo>
                  <a:lnTo>
                    <a:pt x="24101" y="25841"/>
                  </a:lnTo>
                  <a:lnTo>
                    <a:pt x="22586" y="25841"/>
                  </a:lnTo>
                  <a:lnTo>
                    <a:pt x="22586" y="24325"/>
                  </a:lnTo>
                  <a:close/>
                  <a:moveTo>
                    <a:pt x="25795" y="24325"/>
                  </a:moveTo>
                  <a:lnTo>
                    <a:pt x="25795" y="25841"/>
                  </a:lnTo>
                  <a:lnTo>
                    <a:pt x="24281" y="25841"/>
                  </a:lnTo>
                  <a:lnTo>
                    <a:pt x="24281" y="24325"/>
                  </a:lnTo>
                  <a:close/>
                  <a:moveTo>
                    <a:pt x="27281" y="24325"/>
                  </a:moveTo>
                  <a:lnTo>
                    <a:pt x="27281" y="25841"/>
                  </a:lnTo>
                  <a:lnTo>
                    <a:pt x="25975" y="25841"/>
                  </a:lnTo>
                  <a:lnTo>
                    <a:pt x="25975" y="24325"/>
                  </a:lnTo>
                  <a:close/>
                  <a:moveTo>
                    <a:pt x="28990" y="24325"/>
                  </a:moveTo>
                  <a:lnTo>
                    <a:pt x="28990" y="25841"/>
                  </a:lnTo>
                  <a:lnTo>
                    <a:pt x="27461" y="25841"/>
                  </a:lnTo>
                  <a:lnTo>
                    <a:pt x="27461" y="24325"/>
                  </a:lnTo>
                  <a:close/>
                  <a:moveTo>
                    <a:pt x="30670" y="24325"/>
                  </a:moveTo>
                  <a:lnTo>
                    <a:pt x="30670" y="25841"/>
                  </a:lnTo>
                  <a:lnTo>
                    <a:pt x="29155" y="25841"/>
                  </a:lnTo>
                  <a:lnTo>
                    <a:pt x="29155" y="24325"/>
                  </a:lnTo>
                  <a:close/>
                  <a:moveTo>
                    <a:pt x="3959" y="26021"/>
                  </a:moveTo>
                  <a:lnTo>
                    <a:pt x="3959" y="27580"/>
                  </a:lnTo>
                  <a:lnTo>
                    <a:pt x="2445" y="27580"/>
                  </a:lnTo>
                  <a:lnTo>
                    <a:pt x="2445" y="26021"/>
                  </a:lnTo>
                  <a:close/>
                  <a:moveTo>
                    <a:pt x="5655" y="26021"/>
                  </a:moveTo>
                  <a:lnTo>
                    <a:pt x="5655" y="27580"/>
                  </a:lnTo>
                  <a:lnTo>
                    <a:pt x="4139" y="27580"/>
                  </a:lnTo>
                  <a:lnTo>
                    <a:pt x="4139" y="26021"/>
                  </a:lnTo>
                  <a:close/>
                  <a:moveTo>
                    <a:pt x="7349" y="26021"/>
                  </a:moveTo>
                  <a:lnTo>
                    <a:pt x="7349" y="27580"/>
                  </a:lnTo>
                  <a:lnTo>
                    <a:pt x="5835" y="27580"/>
                  </a:lnTo>
                  <a:lnTo>
                    <a:pt x="5835" y="26021"/>
                  </a:lnTo>
                  <a:close/>
                  <a:moveTo>
                    <a:pt x="9044" y="26021"/>
                  </a:moveTo>
                  <a:lnTo>
                    <a:pt x="9044" y="27580"/>
                  </a:lnTo>
                  <a:lnTo>
                    <a:pt x="7529" y="27580"/>
                  </a:lnTo>
                  <a:lnTo>
                    <a:pt x="7529" y="26021"/>
                  </a:lnTo>
                  <a:close/>
                  <a:moveTo>
                    <a:pt x="10738" y="26021"/>
                  </a:moveTo>
                  <a:lnTo>
                    <a:pt x="10738" y="27580"/>
                  </a:lnTo>
                  <a:lnTo>
                    <a:pt x="9224" y="27580"/>
                  </a:lnTo>
                  <a:lnTo>
                    <a:pt x="9224" y="26021"/>
                  </a:lnTo>
                  <a:close/>
                  <a:moveTo>
                    <a:pt x="12448" y="26021"/>
                  </a:moveTo>
                  <a:lnTo>
                    <a:pt x="12448" y="27580"/>
                  </a:lnTo>
                  <a:lnTo>
                    <a:pt x="10918" y="27580"/>
                  </a:lnTo>
                  <a:lnTo>
                    <a:pt x="10918" y="26021"/>
                  </a:lnTo>
                  <a:close/>
                  <a:moveTo>
                    <a:pt x="14143" y="26021"/>
                  </a:moveTo>
                  <a:lnTo>
                    <a:pt x="14143" y="27580"/>
                  </a:lnTo>
                  <a:lnTo>
                    <a:pt x="12613" y="27580"/>
                  </a:lnTo>
                  <a:lnTo>
                    <a:pt x="12613" y="26021"/>
                  </a:lnTo>
                  <a:close/>
                  <a:moveTo>
                    <a:pt x="15837" y="26021"/>
                  </a:moveTo>
                  <a:lnTo>
                    <a:pt x="15837" y="27580"/>
                  </a:lnTo>
                  <a:lnTo>
                    <a:pt x="14307" y="27580"/>
                  </a:lnTo>
                  <a:lnTo>
                    <a:pt x="14307" y="26021"/>
                  </a:lnTo>
                  <a:close/>
                  <a:moveTo>
                    <a:pt x="17532" y="26021"/>
                  </a:moveTo>
                  <a:lnTo>
                    <a:pt x="17532" y="27580"/>
                  </a:lnTo>
                  <a:lnTo>
                    <a:pt x="16003" y="27580"/>
                  </a:lnTo>
                  <a:lnTo>
                    <a:pt x="16003" y="26021"/>
                  </a:lnTo>
                  <a:close/>
                  <a:moveTo>
                    <a:pt x="19227" y="26021"/>
                  </a:moveTo>
                  <a:lnTo>
                    <a:pt x="19227" y="27580"/>
                  </a:lnTo>
                  <a:lnTo>
                    <a:pt x="17697" y="27580"/>
                  </a:lnTo>
                  <a:lnTo>
                    <a:pt x="17697" y="26021"/>
                  </a:lnTo>
                  <a:close/>
                  <a:moveTo>
                    <a:pt x="20922" y="26021"/>
                  </a:moveTo>
                  <a:lnTo>
                    <a:pt x="20922" y="27580"/>
                  </a:lnTo>
                  <a:lnTo>
                    <a:pt x="19392" y="27580"/>
                  </a:lnTo>
                  <a:lnTo>
                    <a:pt x="19392" y="26021"/>
                  </a:lnTo>
                  <a:close/>
                  <a:moveTo>
                    <a:pt x="22406" y="26021"/>
                  </a:moveTo>
                  <a:lnTo>
                    <a:pt x="22406" y="27580"/>
                  </a:lnTo>
                  <a:lnTo>
                    <a:pt x="21086" y="27580"/>
                  </a:lnTo>
                  <a:lnTo>
                    <a:pt x="21086" y="26021"/>
                  </a:lnTo>
                  <a:close/>
                  <a:moveTo>
                    <a:pt x="24101" y="26021"/>
                  </a:moveTo>
                  <a:lnTo>
                    <a:pt x="24101" y="27580"/>
                  </a:lnTo>
                  <a:lnTo>
                    <a:pt x="22586" y="27580"/>
                  </a:lnTo>
                  <a:lnTo>
                    <a:pt x="22586" y="26021"/>
                  </a:lnTo>
                  <a:close/>
                  <a:moveTo>
                    <a:pt x="25795" y="26021"/>
                  </a:moveTo>
                  <a:lnTo>
                    <a:pt x="25795" y="27580"/>
                  </a:lnTo>
                  <a:lnTo>
                    <a:pt x="24281" y="27580"/>
                  </a:lnTo>
                  <a:lnTo>
                    <a:pt x="24281" y="26021"/>
                  </a:lnTo>
                  <a:close/>
                  <a:moveTo>
                    <a:pt x="27281" y="26021"/>
                  </a:moveTo>
                  <a:lnTo>
                    <a:pt x="27281" y="27580"/>
                  </a:lnTo>
                  <a:lnTo>
                    <a:pt x="25975" y="27580"/>
                  </a:lnTo>
                  <a:lnTo>
                    <a:pt x="25975" y="26021"/>
                  </a:lnTo>
                  <a:close/>
                  <a:moveTo>
                    <a:pt x="28990" y="26021"/>
                  </a:moveTo>
                  <a:lnTo>
                    <a:pt x="28990" y="27580"/>
                  </a:lnTo>
                  <a:lnTo>
                    <a:pt x="27461" y="27580"/>
                  </a:lnTo>
                  <a:lnTo>
                    <a:pt x="27461" y="26021"/>
                  </a:lnTo>
                  <a:close/>
                  <a:moveTo>
                    <a:pt x="30670" y="26021"/>
                  </a:moveTo>
                  <a:lnTo>
                    <a:pt x="30670" y="26545"/>
                  </a:lnTo>
                  <a:cubicBezTo>
                    <a:pt x="30670" y="27115"/>
                    <a:pt x="30204" y="27580"/>
                    <a:pt x="29634" y="27580"/>
                  </a:cubicBezTo>
                  <a:lnTo>
                    <a:pt x="29155" y="27580"/>
                  </a:lnTo>
                  <a:lnTo>
                    <a:pt x="29155" y="26021"/>
                  </a:lnTo>
                  <a:close/>
                  <a:moveTo>
                    <a:pt x="12448" y="0"/>
                  </a:moveTo>
                  <a:lnTo>
                    <a:pt x="12448" y="420"/>
                  </a:lnTo>
                  <a:lnTo>
                    <a:pt x="10964" y="420"/>
                  </a:lnTo>
                  <a:cubicBezTo>
                    <a:pt x="10784" y="480"/>
                    <a:pt x="10604" y="540"/>
                    <a:pt x="10424" y="586"/>
                  </a:cubicBezTo>
                  <a:lnTo>
                    <a:pt x="10738" y="586"/>
                  </a:lnTo>
                  <a:lnTo>
                    <a:pt x="10738" y="2115"/>
                  </a:lnTo>
                  <a:lnTo>
                    <a:pt x="9224" y="2115"/>
                  </a:lnTo>
                  <a:lnTo>
                    <a:pt x="9224" y="1036"/>
                  </a:lnTo>
                  <a:cubicBezTo>
                    <a:pt x="9178" y="1066"/>
                    <a:pt x="9148" y="1096"/>
                    <a:pt x="9088" y="1140"/>
                  </a:cubicBezTo>
                  <a:cubicBezTo>
                    <a:pt x="9074" y="1156"/>
                    <a:pt x="9058" y="1156"/>
                    <a:pt x="9044" y="1170"/>
                  </a:cubicBezTo>
                  <a:lnTo>
                    <a:pt x="9044" y="2115"/>
                  </a:lnTo>
                  <a:lnTo>
                    <a:pt x="7529" y="2115"/>
                  </a:lnTo>
                  <a:lnTo>
                    <a:pt x="7529" y="1605"/>
                  </a:lnTo>
                  <a:lnTo>
                    <a:pt x="7349" y="1695"/>
                  </a:lnTo>
                  <a:lnTo>
                    <a:pt x="7349" y="2115"/>
                  </a:lnTo>
                  <a:lnTo>
                    <a:pt x="7019" y="2115"/>
                  </a:lnTo>
                  <a:cubicBezTo>
                    <a:pt x="6989" y="2175"/>
                    <a:pt x="6959" y="2235"/>
                    <a:pt x="6929" y="2280"/>
                  </a:cubicBezTo>
                  <a:lnTo>
                    <a:pt x="7349" y="2280"/>
                  </a:lnTo>
                  <a:lnTo>
                    <a:pt x="7349" y="3809"/>
                  </a:lnTo>
                  <a:lnTo>
                    <a:pt x="5835" y="3809"/>
                  </a:lnTo>
                  <a:lnTo>
                    <a:pt x="5835" y="2775"/>
                  </a:lnTo>
                  <a:lnTo>
                    <a:pt x="5655" y="2820"/>
                  </a:lnTo>
                  <a:lnTo>
                    <a:pt x="5655" y="3809"/>
                  </a:lnTo>
                  <a:lnTo>
                    <a:pt x="4739" y="3809"/>
                  </a:lnTo>
                  <a:lnTo>
                    <a:pt x="4739" y="3929"/>
                  </a:lnTo>
                  <a:cubicBezTo>
                    <a:pt x="4739" y="3945"/>
                    <a:pt x="4725" y="3959"/>
                    <a:pt x="4725" y="3975"/>
                  </a:cubicBezTo>
                  <a:lnTo>
                    <a:pt x="5655" y="3975"/>
                  </a:lnTo>
                  <a:lnTo>
                    <a:pt x="5655" y="5505"/>
                  </a:lnTo>
                  <a:lnTo>
                    <a:pt x="4139" y="5505"/>
                  </a:lnTo>
                  <a:lnTo>
                    <a:pt x="4139" y="4455"/>
                  </a:lnTo>
                  <a:cubicBezTo>
                    <a:pt x="4125" y="4455"/>
                    <a:pt x="4125" y="4455"/>
                    <a:pt x="4109" y="4469"/>
                  </a:cubicBezTo>
                  <a:cubicBezTo>
                    <a:pt x="4065" y="4485"/>
                    <a:pt x="4019" y="4515"/>
                    <a:pt x="3959" y="4545"/>
                  </a:cubicBezTo>
                  <a:lnTo>
                    <a:pt x="3959" y="5505"/>
                  </a:lnTo>
                  <a:lnTo>
                    <a:pt x="2715" y="5505"/>
                  </a:lnTo>
                  <a:cubicBezTo>
                    <a:pt x="2565" y="5579"/>
                    <a:pt x="2415" y="5639"/>
                    <a:pt x="2265" y="5699"/>
                  </a:cubicBezTo>
                  <a:lnTo>
                    <a:pt x="2265" y="7199"/>
                  </a:lnTo>
                  <a:lnTo>
                    <a:pt x="1216" y="7199"/>
                  </a:lnTo>
                  <a:cubicBezTo>
                    <a:pt x="1186" y="7259"/>
                    <a:pt x="1140" y="7319"/>
                    <a:pt x="1110" y="7364"/>
                  </a:cubicBezTo>
                  <a:lnTo>
                    <a:pt x="2265" y="7364"/>
                  </a:lnTo>
                  <a:lnTo>
                    <a:pt x="2265" y="8894"/>
                  </a:lnTo>
                  <a:lnTo>
                    <a:pt x="750" y="8894"/>
                  </a:lnTo>
                  <a:lnTo>
                    <a:pt x="750" y="7829"/>
                  </a:lnTo>
                  <a:cubicBezTo>
                    <a:pt x="720" y="7859"/>
                    <a:pt x="690" y="7889"/>
                    <a:pt x="660" y="7934"/>
                  </a:cubicBezTo>
                  <a:lnTo>
                    <a:pt x="570" y="8069"/>
                  </a:lnTo>
                  <a:lnTo>
                    <a:pt x="570" y="8894"/>
                  </a:lnTo>
                  <a:lnTo>
                    <a:pt x="286" y="8894"/>
                  </a:lnTo>
                  <a:lnTo>
                    <a:pt x="286" y="9058"/>
                  </a:lnTo>
                  <a:lnTo>
                    <a:pt x="570" y="9058"/>
                  </a:lnTo>
                  <a:lnTo>
                    <a:pt x="570" y="10588"/>
                  </a:lnTo>
                  <a:lnTo>
                    <a:pt x="16" y="10588"/>
                  </a:lnTo>
                  <a:cubicBezTo>
                    <a:pt x="16" y="10648"/>
                    <a:pt x="16" y="10708"/>
                    <a:pt x="0" y="10768"/>
                  </a:cubicBezTo>
                  <a:lnTo>
                    <a:pt x="570" y="10768"/>
                  </a:lnTo>
                  <a:lnTo>
                    <a:pt x="570" y="12283"/>
                  </a:lnTo>
                  <a:lnTo>
                    <a:pt x="136" y="12283"/>
                  </a:lnTo>
                  <a:lnTo>
                    <a:pt x="136" y="12448"/>
                  </a:lnTo>
                  <a:lnTo>
                    <a:pt x="136" y="12463"/>
                  </a:lnTo>
                  <a:lnTo>
                    <a:pt x="570" y="12463"/>
                  </a:lnTo>
                  <a:lnTo>
                    <a:pt x="570" y="13977"/>
                  </a:lnTo>
                  <a:lnTo>
                    <a:pt x="286" y="13977"/>
                  </a:lnTo>
                  <a:cubicBezTo>
                    <a:pt x="286" y="14037"/>
                    <a:pt x="300" y="14097"/>
                    <a:pt x="316" y="14157"/>
                  </a:cubicBezTo>
                  <a:lnTo>
                    <a:pt x="570" y="14157"/>
                  </a:lnTo>
                  <a:lnTo>
                    <a:pt x="570" y="15673"/>
                  </a:lnTo>
                  <a:lnTo>
                    <a:pt x="270" y="15673"/>
                  </a:lnTo>
                  <a:cubicBezTo>
                    <a:pt x="270" y="15733"/>
                    <a:pt x="286" y="15793"/>
                    <a:pt x="286" y="15853"/>
                  </a:cubicBezTo>
                  <a:lnTo>
                    <a:pt x="570" y="15853"/>
                  </a:lnTo>
                  <a:lnTo>
                    <a:pt x="570" y="17367"/>
                  </a:lnTo>
                  <a:lnTo>
                    <a:pt x="196" y="17367"/>
                  </a:lnTo>
                  <a:lnTo>
                    <a:pt x="240" y="17547"/>
                  </a:lnTo>
                  <a:lnTo>
                    <a:pt x="570" y="17547"/>
                  </a:lnTo>
                  <a:lnTo>
                    <a:pt x="570" y="18492"/>
                  </a:lnTo>
                  <a:cubicBezTo>
                    <a:pt x="586" y="18522"/>
                    <a:pt x="600" y="18552"/>
                    <a:pt x="600" y="18597"/>
                  </a:cubicBezTo>
                  <a:cubicBezTo>
                    <a:pt x="660" y="18807"/>
                    <a:pt x="706" y="19032"/>
                    <a:pt x="750" y="19242"/>
                  </a:cubicBezTo>
                  <a:lnTo>
                    <a:pt x="2265" y="19242"/>
                  </a:lnTo>
                  <a:lnTo>
                    <a:pt x="2265" y="20756"/>
                  </a:lnTo>
                  <a:lnTo>
                    <a:pt x="856" y="20756"/>
                  </a:lnTo>
                  <a:cubicBezTo>
                    <a:pt x="870" y="20816"/>
                    <a:pt x="870" y="20876"/>
                    <a:pt x="870" y="20936"/>
                  </a:cubicBezTo>
                  <a:lnTo>
                    <a:pt x="2265" y="20936"/>
                  </a:lnTo>
                  <a:lnTo>
                    <a:pt x="2265" y="22451"/>
                  </a:lnTo>
                  <a:lnTo>
                    <a:pt x="750" y="22451"/>
                  </a:lnTo>
                  <a:lnTo>
                    <a:pt x="750" y="22136"/>
                  </a:lnTo>
                  <a:cubicBezTo>
                    <a:pt x="690" y="22556"/>
                    <a:pt x="646" y="22961"/>
                    <a:pt x="750" y="23366"/>
                  </a:cubicBezTo>
                  <a:lnTo>
                    <a:pt x="750" y="22631"/>
                  </a:lnTo>
                  <a:lnTo>
                    <a:pt x="2265" y="22631"/>
                  </a:lnTo>
                  <a:lnTo>
                    <a:pt x="2265" y="24145"/>
                  </a:lnTo>
                  <a:lnTo>
                    <a:pt x="990" y="24145"/>
                  </a:lnTo>
                  <a:cubicBezTo>
                    <a:pt x="1006" y="24205"/>
                    <a:pt x="1020" y="24265"/>
                    <a:pt x="1020" y="24325"/>
                  </a:cubicBezTo>
                  <a:lnTo>
                    <a:pt x="2265" y="24325"/>
                  </a:lnTo>
                  <a:lnTo>
                    <a:pt x="2265" y="25841"/>
                  </a:lnTo>
                  <a:lnTo>
                    <a:pt x="750" y="25841"/>
                  </a:lnTo>
                  <a:lnTo>
                    <a:pt x="750" y="25811"/>
                  </a:lnTo>
                  <a:cubicBezTo>
                    <a:pt x="720" y="25901"/>
                    <a:pt x="706" y="25991"/>
                    <a:pt x="706" y="26081"/>
                  </a:cubicBezTo>
                  <a:cubicBezTo>
                    <a:pt x="720" y="26171"/>
                    <a:pt x="720" y="26275"/>
                    <a:pt x="750" y="26365"/>
                  </a:cubicBezTo>
                  <a:lnTo>
                    <a:pt x="750" y="26021"/>
                  </a:lnTo>
                  <a:lnTo>
                    <a:pt x="2265" y="26021"/>
                  </a:lnTo>
                  <a:lnTo>
                    <a:pt x="2265" y="27580"/>
                  </a:lnTo>
                  <a:lnTo>
                    <a:pt x="856" y="27580"/>
                  </a:lnTo>
                  <a:cubicBezTo>
                    <a:pt x="840" y="27640"/>
                    <a:pt x="840" y="27715"/>
                    <a:pt x="826" y="27775"/>
                  </a:cubicBezTo>
                  <a:lnTo>
                    <a:pt x="29634" y="27775"/>
                  </a:lnTo>
                  <a:cubicBezTo>
                    <a:pt x="30310" y="27775"/>
                    <a:pt x="30864" y="27220"/>
                    <a:pt x="30864" y="26545"/>
                  </a:cubicBezTo>
                  <a:lnTo>
                    <a:pt x="30864" y="2490"/>
                  </a:lnTo>
                  <a:cubicBezTo>
                    <a:pt x="30804" y="2475"/>
                    <a:pt x="30730" y="2460"/>
                    <a:pt x="30670" y="2460"/>
                  </a:cubicBezTo>
                  <a:lnTo>
                    <a:pt x="30670" y="3809"/>
                  </a:lnTo>
                  <a:lnTo>
                    <a:pt x="29155" y="3809"/>
                  </a:lnTo>
                  <a:lnTo>
                    <a:pt x="29155" y="2280"/>
                  </a:lnTo>
                  <a:lnTo>
                    <a:pt x="30144" y="2280"/>
                  </a:lnTo>
                  <a:cubicBezTo>
                    <a:pt x="30130" y="2250"/>
                    <a:pt x="30100" y="2220"/>
                    <a:pt x="30084" y="2175"/>
                  </a:cubicBezTo>
                  <a:cubicBezTo>
                    <a:pt x="30070" y="2160"/>
                    <a:pt x="30054" y="2130"/>
                    <a:pt x="30040" y="2115"/>
                  </a:cubicBezTo>
                  <a:lnTo>
                    <a:pt x="29155" y="2115"/>
                  </a:lnTo>
                  <a:lnTo>
                    <a:pt x="29155" y="1680"/>
                  </a:lnTo>
                  <a:cubicBezTo>
                    <a:pt x="29095" y="1680"/>
                    <a:pt x="29035" y="1665"/>
                    <a:pt x="28990" y="1635"/>
                  </a:cubicBezTo>
                  <a:lnTo>
                    <a:pt x="28990" y="2115"/>
                  </a:lnTo>
                  <a:lnTo>
                    <a:pt x="27461" y="2115"/>
                  </a:lnTo>
                  <a:lnTo>
                    <a:pt x="27461" y="870"/>
                  </a:lnTo>
                  <a:cubicBezTo>
                    <a:pt x="27401" y="840"/>
                    <a:pt x="27341" y="826"/>
                    <a:pt x="27281" y="810"/>
                  </a:cubicBezTo>
                  <a:lnTo>
                    <a:pt x="27281" y="2115"/>
                  </a:lnTo>
                  <a:lnTo>
                    <a:pt x="25975" y="2115"/>
                  </a:lnTo>
                  <a:lnTo>
                    <a:pt x="25975" y="616"/>
                  </a:lnTo>
                  <a:cubicBezTo>
                    <a:pt x="25945" y="616"/>
                    <a:pt x="25901" y="630"/>
                    <a:pt x="25871" y="630"/>
                  </a:cubicBezTo>
                  <a:cubicBezTo>
                    <a:pt x="25841" y="646"/>
                    <a:pt x="25825" y="646"/>
                    <a:pt x="25795" y="660"/>
                  </a:cubicBezTo>
                  <a:lnTo>
                    <a:pt x="25795" y="2115"/>
                  </a:lnTo>
                  <a:lnTo>
                    <a:pt x="24281" y="2115"/>
                  </a:lnTo>
                  <a:lnTo>
                    <a:pt x="24281" y="706"/>
                  </a:lnTo>
                  <a:lnTo>
                    <a:pt x="24266" y="706"/>
                  </a:lnTo>
                  <a:cubicBezTo>
                    <a:pt x="24236" y="720"/>
                    <a:pt x="24161" y="750"/>
                    <a:pt x="24101" y="766"/>
                  </a:cubicBezTo>
                  <a:lnTo>
                    <a:pt x="24101" y="2115"/>
                  </a:lnTo>
                  <a:lnTo>
                    <a:pt x="22586" y="2115"/>
                  </a:lnTo>
                  <a:lnTo>
                    <a:pt x="22586" y="1770"/>
                  </a:lnTo>
                  <a:cubicBezTo>
                    <a:pt x="22556" y="1785"/>
                    <a:pt x="22541" y="1800"/>
                    <a:pt x="22526" y="1800"/>
                  </a:cubicBezTo>
                  <a:cubicBezTo>
                    <a:pt x="22481" y="1815"/>
                    <a:pt x="22451" y="1830"/>
                    <a:pt x="22406" y="1830"/>
                  </a:cubicBezTo>
                  <a:lnTo>
                    <a:pt x="22406" y="2115"/>
                  </a:lnTo>
                  <a:lnTo>
                    <a:pt x="21086" y="2115"/>
                  </a:lnTo>
                  <a:lnTo>
                    <a:pt x="21086" y="1560"/>
                  </a:lnTo>
                  <a:cubicBezTo>
                    <a:pt x="21026" y="1560"/>
                    <a:pt x="20966" y="1575"/>
                    <a:pt x="20922" y="1590"/>
                  </a:cubicBezTo>
                  <a:lnTo>
                    <a:pt x="20922" y="2115"/>
                  </a:lnTo>
                  <a:lnTo>
                    <a:pt x="19392" y="2115"/>
                  </a:lnTo>
                  <a:lnTo>
                    <a:pt x="19392" y="1516"/>
                  </a:lnTo>
                  <a:cubicBezTo>
                    <a:pt x="19332" y="1500"/>
                    <a:pt x="19286" y="1486"/>
                    <a:pt x="19227" y="1470"/>
                  </a:cubicBezTo>
                  <a:lnTo>
                    <a:pt x="19227" y="2115"/>
                  </a:lnTo>
                  <a:lnTo>
                    <a:pt x="17697" y="2115"/>
                  </a:lnTo>
                  <a:lnTo>
                    <a:pt x="17697" y="990"/>
                  </a:lnTo>
                  <a:cubicBezTo>
                    <a:pt x="17637" y="976"/>
                    <a:pt x="17577" y="960"/>
                    <a:pt x="17532" y="946"/>
                  </a:cubicBezTo>
                  <a:lnTo>
                    <a:pt x="17532" y="2115"/>
                  </a:lnTo>
                  <a:lnTo>
                    <a:pt x="16003" y="2115"/>
                  </a:lnTo>
                  <a:lnTo>
                    <a:pt x="16003" y="1036"/>
                  </a:lnTo>
                  <a:cubicBezTo>
                    <a:pt x="15943" y="1036"/>
                    <a:pt x="15883" y="1050"/>
                    <a:pt x="15837" y="1066"/>
                  </a:cubicBezTo>
                  <a:lnTo>
                    <a:pt x="15837" y="2115"/>
                  </a:lnTo>
                  <a:lnTo>
                    <a:pt x="14307" y="2115"/>
                  </a:lnTo>
                  <a:lnTo>
                    <a:pt x="14307" y="586"/>
                  </a:lnTo>
                  <a:lnTo>
                    <a:pt x="14593" y="586"/>
                  </a:lnTo>
                  <a:cubicBezTo>
                    <a:pt x="14443" y="510"/>
                    <a:pt x="14293" y="436"/>
                    <a:pt x="14143" y="376"/>
                  </a:cubicBezTo>
                  <a:lnTo>
                    <a:pt x="14143" y="420"/>
                  </a:lnTo>
                  <a:lnTo>
                    <a:pt x="12613" y="420"/>
                  </a:lnTo>
                  <a:lnTo>
                    <a:pt x="126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2751125" y="4707725"/>
              <a:ext cx="818100" cy="744900"/>
            </a:xfrm>
            <a:custGeom>
              <a:avLst/>
              <a:gdLst/>
              <a:ahLst/>
              <a:cxnLst/>
              <a:rect l="l" t="t" r="r" b="b"/>
              <a:pathLst>
                <a:path w="32724" h="29796" extrusionOk="0">
                  <a:moveTo>
                    <a:pt x="12486" y="1"/>
                  </a:moveTo>
                  <a:cubicBezTo>
                    <a:pt x="12381" y="1"/>
                    <a:pt x="12278" y="4"/>
                    <a:pt x="12178" y="11"/>
                  </a:cubicBezTo>
                  <a:cubicBezTo>
                    <a:pt x="11908" y="27"/>
                    <a:pt x="11714" y="117"/>
                    <a:pt x="11488" y="237"/>
                  </a:cubicBezTo>
                  <a:cubicBezTo>
                    <a:pt x="10904" y="521"/>
                    <a:pt x="10228" y="657"/>
                    <a:pt x="9598" y="867"/>
                  </a:cubicBezTo>
                  <a:cubicBezTo>
                    <a:pt x="9388" y="941"/>
                    <a:pt x="9328" y="1017"/>
                    <a:pt x="9148" y="1151"/>
                  </a:cubicBezTo>
                  <a:cubicBezTo>
                    <a:pt x="8579" y="1616"/>
                    <a:pt x="7694" y="1287"/>
                    <a:pt x="7214" y="1916"/>
                  </a:cubicBezTo>
                  <a:cubicBezTo>
                    <a:pt x="7034" y="2126"/>
                    <a:pt x="6975" y="2441"/>
                    <a:pt x="6705" y="2576"/>
                  </a:cubicBezTo>
                  <a:cubicBezTo>
                    <a:pt x="6389" y="2756"/>
                    <a:pt x="5969" y="2741"/>
                    <a:pt x="5625" y="2861"/>
                  </a:cubicBezTo>
                  <a:cubicBezTo>
                    <a:pt x="5415" y="2936"/>
                    <a:pt x="5279" y="3026"/>
                    <a:pt x="5099" y="3131"/>
                  </a:cubicBezTo>
                  <a:cubicBezTo>
                    <a:pt x="5025" y="3191"/>
                    <a:pt x="4919" y="3206"/>
                    <a:pt x="4859" y="3266"/>
                  </a:cubicBezTo>
                  <a:cubicBezTo>
                    <a:pt x="4755" y="3356"/>
                    <a:pt x="4785" y="3491"/>
                    <a:pt x="4785" y="3610"/>
                  </a:cubicBezTo>
                  <a:cubicBezTo>
                    <a:pt x="4799" y="3716"/>
                    <a:pt x="4815" y="3850"/>
                    <a:pt x="4799" y="3940"/>
                  </a:cubicBezTo>
                  <a:cubicBezTo>
                    <a:pt x="4739" y="4210"/>
                    <a:pt x="4409" y="4360"/>
                    <a:pt x="4169" y="4480"/>
                  </a:cubicBezTo>
                  <a:cubicBezTo>
                    <a:pt x="4019" y="4540"/>
                    <a:pt x="3870" y="4646"/>
                    <a:pt x="3705" y="4720"/>
                  </a:cubicBezTo>
                  <a:cubicBezTo>
                    <a:pt x="3675" y="4720"/>
                    <a:pt x="3585" y="4750"/>
                    <a:pt x="3570" y="4766"/>
                  </a:cubicBezTo>
                  <a:cubicBezTo>
                    <a:pt x="3525" y="4810"/>
                    <a:pt x="3465" y="4900"/>
                    <a:pt x="3420" y="4960"/>
                  </a:cubicBezTo>
                  <a:cubicBezTo>
                    <a:pt x="3345" y="5096"/>
                    <a:pt x="3285" y="5170"/>
                    <a:pt x="3150" y="5276"/>
                  </a:cubicBezTo>
                  <a:cubicBezTo>
                    <a:pt x="2805" y="5560"/>
                    <a:pt x="2430" y="5650"/>
                    <a:pt x="2010" y="5846"/>
                  </a:cubicBezTo>
                  <a:cubicBezTo>
                    <a:pt x="1786" y="5950"/>
                    <a:pt x="1906" y="6070"/>
                    <a:pt x="1860" y="6250"/>
                  </a:cubicBezTo>
                  <a:cubicBezTo>
                    <a:pt x="1770" y="6626"/>
                    <a:pt x="1470" y="6850"/>
                    <a:pt x="1290" y="7180"/>
                  </a:cubicBezTo>
                  <a:cubicBezTo>
                    <a:pt x="1140" y="7465"/>
                    <a:pt x="916" y="7690"/>
                    <a:pt x="720" y="7945"/>
                  </a:cubicBezTo>
                  <a:cubicBezTo>
                    <a:pt x="540" y="8185"/>
                    <a:pt x="420" y="8470"/>
                    <a:pt x="360" y="8755"/>
                  </a:cubicBezTo>
                  <a:cubicBezTo>
                    <a:pt x="330" y="8875"/>
                    <a:pt x="360" y="8979"/>
                    <a:pt x="346" y="9085"/>
                  </a:cubicBezTo>
                  <a:cubicBezTo>
                    <a:pt x="346" y="9235"/>
                    <a:pt x="270" y="9355"/>
                    <a:pt x="210" y="9489"/>
                  </a:cubicBezTo>
                  <a:cubicBezTo>
                    <a:pt x="150" y="9639"/>
                    <a:pt x="90" y="9819"/>
                    <a:pt x="46" y="9985"/>
                  </a:cubicBezTo>
                  <a:cubicBezTo>
                    <a:pt x="0" y="10165"/>
                    <a:pt x="16" y="10209"/>
                    <a:pt x="60" y="10389"/>
                  </a:cubicBezTo>
                  <a:cubicBezTo>
                    <a:pt x="120" y="10645"/>
                    <a:pt x="16" y="10945"/>
                    <a:pt x="46" y="11199"/>
                  </a:cubicBezTo>
                  <a:cubicBezTo>
                    <a:pt x="60" y="11305"/>
                    <a:pt x="106" y="11365"/>
                    <a:pt x="136" y="11469"/>
                  </a:cubicBezTo>
                  <a:cubicBezTo>
                    <a:pt x="136" y="11529"/>
                    <a:pt x="106" y="11589"/>
                    <a:pt x="120" y="11665"/>
                  </a:cubicBezTo>
                  <a:cubicBezTo>
                    <a:pt x="136" y="11785"/>
                    <a:pt x="196" y="11889"/>
                    <a:pt x="196" y="12009"/>
                  </a:cubicBezTo>
                  <a:cubicBezTo>
                    <a:pt x="210" y="12144"/>
                    <a:pt x="196" y="12309"/>
                    <a:pt x="196" y="12459"/>
                  </a:cubicBezTo>
                  <a:cubicBezTo>
                    <a:pt x="196" y="12789"/>
                    <a:pt x="180" y="13104"/>
                    <a:pt x="256" y="13419"/>
                  </a:cubicBezTo>
                  <a:cubicBezTo>
                    <a:pt x="330" y="13764"/>
                    <a:pt x="346" y="14108"/>
                    <a:pt x="436" y="14438"/>
                  </a:cubicBezTo>
                  <a:cubicBezTo>
                    <a:pt x="526" y="14754"/>
                    <a:pt x="406" y="14934"/>
                    <a:pt x="360" y="15248"/>
                  </a:cubicBezTo>
                  <a:cubicBezTo>
                    <a:pt x="316" y="15488"/>
                    <a:pt x="346" y="15758"/>
                    <a:pt x="346" y="15998"/>
                  </a:cubicBezTo>
                  <a:cubicBezTo>
                    <a:pt x="346" y="16224"/>
                    <a:pt x="316" y="16404"/>
                    <a:pt x="256" y="16628"/>
                  </a:cubicBezTo>
                  <a:cubicBezTo>
                    <a:pt x="76" y="17288"/>
                    <a:pt x="480" y="17963"/>
                    <a:pt x="660" y="18608"/>
                  </a:cubicBezTo>
                  <a:cubicBezTo>
                    <a:pt x="886" y="19373"/>
                    <a:pt x="916" y="20213"/>
                    <a:pt x="930" y="21007"/>
                  </a:cubicBezTo>
                  <a:cubicBezTo>
                    <a:pt x="930" y="21833"/>
                    <a:pt x="586" y="22702"/>
                    <a:pt x="840" y="23527"/>
                  </a:cubicBezTo>
                  <a:cubicBezTo>
                    <a:pt x="930" y="23797"/>
                    <a:pt x="1066" y="24052"/>
                    <a:pt x="1080" y="24352"/>
                  </a:cubicBezTo>
                  <a:cubicBezTo>
                    <a:pt x="1110" y="24712"/>
                    <a:pt x="1020" y="25072"/>
                    <a:pt x="930" y="25416"/>
                  </a:cubicBezTo>
                  <a:cubicBezTo>
                    <a:pt x="870" y="25642"/>
                    <a:pt x="766" y="25866"/>
                    <a:pt x="766" y="26092"/>
                  </a:cubicBezTo>
                  <a:cubicBezTo>
                    <a:pt x="780" y="26346"/>
                    <a:pt x="870" y="26602"/>
                    <a:pt x="916" y="26856"/>
                  </a:cubicBezTo>
                  <a:cubicBezTo>
                    <a:pt x="990" y="27366"/>
                    <a:pt x="856" y="27846"/>
                    <a:pt x="856" y="28341"/>
                  </a:cubicBezTo>
                  <a:lnTo>
                    <a:pt x="856" y="28806"/>
                  </a:lnTo>
                  <a:cubicBezTo>
                    <a:pt x="856" y="28986"/>
                    <a:pt x="796" y="29061"/>
                    <a:pt x="706" y="29211"/>
                  </a:cubicBezTo>
                  <a:cubicBezTo>
                    <a:pt x="600" y="29405"/>
                    <a:pt x="646" y="29601"/>
                    <a:pt x="646" y="29795"/>
                  </a:cubicBezTo>
                  <a:cubicBezTo>
                    <a:pt x="750" y="29735"/>
                    <a:pt x="870" y="29675"/>
                    <a:pt x="976" y="29615"/>
                  </a:cubicBezTo>
                  <a:cubicBezTo>
                    <a:pt x="1170" y="29511"/>
                    <a:pt x="1306" y="29435"/>
                    <a:pt x="1396" y="29226"/>
                  </a:cubicBezTo>
                  <a:cubicBezTo>
                    <a:pt x="1546" y="28941"/>
                    <a:pt x="1560" y="28671"/>
                    <a:pt x="1576" y="28371"/>
                  </a:cubicBezTo>
                  <a:cubicBezTo>
                    <a:pt x="1590" y="28026"/>
                    <a:pt x="1726" y="27696"/>
                    <a:pt x="1726" y="27351"/>
                  </a:cubicBezTo>
                  <a:cubicBezTo>
                    <a:pt x="1740" y="27096"/>
                    <a:pt x="1786" y="26886"/>
                    <a:pt x="1816" y="26632"/>
                  </a:cubicBezTo>
                  <a:cubicBezTo>
                    <a:pt x="1846" y="26422"/>
                    <a:pt x="1816" y="26166"/>
                    <a:pt x="1816" y="25942"/>
                  </a:cubicBezTo>
                  <a:cubicBezTo>
                    <a:pt x="1816" y="25642"/>
                    <a:pt x="1816" y="25356"/>
                    <a:pt x="1756" y="25056"/>
                  </a:cubicBezTo>
                  <a:cubicBezTo>
                    <a:pt x="1680" y="24772"/>
                    <a:pt x="1606" y="24516"/>
                    <a:pt x="1576" y="24216"/>
                  </a:cubicBezTo>
                  <a:cubicBezTo>
                    <a:pt x="1576" y="24186"/>
                    <a:pt x="1516" y="24067"/>
                    <a:pt x="1516" y="24052"/>
                  </a:cubicBezTo>
                  <a:cubicBezTo>
                    <a:pt x="1516" y="23962"/>
                    <a:pt x="1546" y="23962"/>
                    <a:pt x="1560" y="23887"/>
                  </a:cubicBezTo>
                  <a:cubicBezTo>
                    <a:pt x="1590" y="23737"/>
                    <a:pt x="1620" y="23602"/>
                    <a:pt x="1650" y="23452"/>
                  </a:cubicBezTo>
                  <a:cubicBezTo>
                    <a:pt x="1726" y="23092"/>
                    <a:pt x="1380" y="22747"/>
                    <a:pt x="1426" y="22417"/>
                  </a:cubicBezTo>
                  <a:cubicBezTo>
                    <a:pt x="1470" y="22207"/>
                    <a:pt x="1576" y="22102"/>
                    <a:pt x="1576" y="21893"/>
                  </a:cubicBezTo>
                  <a:lnTo>
                    <a:pt x="1576" y="21337"/>
                  </a:lnTo>
                  <a:cubicBezTo>
                    <a:pt x="1576" y="21157"/>
                    <a:pt x="1560" y="20963"/>
                    <a:pt x="1590" y="20783"/>
                  </a:cubicBezTo>
                  <a:cubicBezTo>
                    <a:pt x="1636" y="20557"/>
                    <a:pt x="1680" y="20333"/>
                    <a:pt x="1650" y="20093"/>
                  </a:cubicBezTo>
                  <a:cubicBezTo>
                    <a:pt x="1620" y="19837"/>
                    <a:pt x="1456" y="19627"/>
                    <a:pt x="1410" y="19373"/>
                  </a:cubicBezTo>
                  <a:cubicBezTo>
                    <a:pt x="1380" y="19163"/>
                    <a:pt x="1336" y="18983"/>
                    <a:pt x="1290" y="18773"/>
                  </a:cubicBezTo>
                  <a:cubicBezTo>
                    <a:pt x="1156" y="18233"/>
                    <a:pt x="856" y="17858"/>
                    <a:pt x="1006" y="17288"/>
                  </a:cubicBezTo>
                  <a:cubicBezTo>
                    <a:pt x="1066" y="17063"/>
                    <a:pt x="1216" y="16824"/>
                    <a:pt x="1126" y="16584"/>
                  </a:cubicBezTo>
                  <a:cubicBezTo>
                    <a:pt x="1080" y="16478"/>
                    <a:pt x="960" y="16328"/>
                    <a:pt x="946" y="16208"/>
                  </a:cubicBezTo>
                  <a:cubicBezTo>
                    <a:pt x="900" y="15984"/>
                    <a:pt x="1200" y="15564"/>
                    <a:pt x="1410" y="15504"/>
                  </a:cubicBezTo>
                  <a:cubicBezTo>
                    <a:pt x="1590" y="15444"/>
                    <a:pt x="1726" y="15474"/>
                    <a:pt x="1816" y="15278"/>
                  </a:cubicBezTo>
                  <a:cubicBezTo>
                    <a:pt x="1935" y="14994"/>
                    <a:pt x="1846" y="14648"/>
                    <a:pt x="1906" y="14348"/>
                  </a:cubicBezTo>
                  <a:cubicBezTo>
                    <a:pt x="2010" y="13884"/>
                    <a:pt x="1965" y="13389"/>
                    <a:pt x="1965" y="12924"/>
                  </a:cubicBezTo>
                  <a:cubicBezTo>
                    <a:pt x="1980" y="12264"/>
                    <a:pt x="1740" y="11709"/>
                    <a:pt x="1590" y="11079"/>
                  </a:cubicBezTo>
                  <a:cubicBezTo>
                    <a:pt x="1516" y="10765"/>
                    <a:pt x="1396" y="10569"/>
                    <a:pt x="1186" y="10299"/>
                  </a:cubicBezTo>
                  <a:cubicBezTo>
                    <a:pt x="990" y="10059"/>
                    <a:pt x="840" y="9939"/>
                    <a:pt x="886" y="9609"/>
                  </a:cubicBezTo>
                  <a:cubicBezTo>
                    <a:pt x="916" y="9459"/>
                    <a:pt x="946" y="9355"/>
                    <a:pt x="960" y="9205"/>
                  </a:cubicBezTo>
                  <a:cubicBezTo>
                    <a:pt x="960" y="9115"/>
                    <a:pt x="930" y="8995"/>
                    <a:pt x="946" y="8905"/>
                  </a:cubicBezTo>
                  <a:cubicBezTo>
                    <a:pt x="976" y="8665"/>
                    <a:pt x="1126" y="8515"/>
                    <a:pt x="1260" y="8335"/>
                  </a:cubicBezTo>
                  <a:cubicBezTo>
                    <a:pt x="1366" y="8200"/>
                    <a:pt x="1456" y="8035"/>
                    <a:pt x="1516" y="7870"/>
                  </a:cubicBezTo>
                  <a:cubicBezTo>
                    <a:pt x="1590" y="7705"/>
                    <a:pt x="1560" y="7570"/>
                    <a:pt x="1590" y="7405"/>
                  </a:cubicBezTo>
                  <a:cubicBezTo>
                    <a:pt x="1620" y="7255"/>
                    <a:pt x="1636" y="7030"/>
                    <a:pt x="1726" y="6910"/>
                  </a:cubicBezTo>
                  <a:cubicBezTo>
                    <a:pt x="1830" y="6775"/>
                    <a:pt x="2055" y="6580"/>
                    <a:pt x="2190" y="6490"/>
                  </a:cubicBezTo>
                  <a:cubicBezTo>
                    <a:pt x="2385" y="6370"/>
                    <a:pt x="2610" y="6250"/>
                    <a:pt x="2820" y="6160"/>
                  </a:cubicBezTo>
                  <a:cubicBezTo>
                    <a:pt x="2985" y="6086"/>
                    <a:pt x="3060" y="6010"/>
                    <a:pt x="3195" y="5906"/>
                  </a:cubicBezTo>
                  <a:cubicBezTo>
                    <a:pt x="3400" y="5727"/>
                    <a:pt x="3810" y="5526"/>
                    <a:pt x="4141" y="5526"/>
                  </a:cubicBezTo>
                  <a:cubicBezTo>
                    <a:pt x="4199" y="5526"/>
                    <a:pt x="4254" y="5532"/>
                    <a:pt x="4305" y="5546"/>
                  </a:cubicBezTo>
                  <a:cubicBezTo>
                    <a:pt x="4395" y="5576"/>
                    <a:pt x="4485" y="5650"/>
                    <a:pt x="4589" y="5680"/>
                  </a:cubicBezTo>
                  <a:cubicBezTo>
                    <a:pt x="4659" y="5695"/>
                    <a:pt x="4724" y="5699"/>
                    <a:pt x="4789" y="5699"/>
                  </a:cubicBezTo>
                  <a:cubicBezTo>
                    <a:pt x="4851" y="5699"/>
                    <a:pt x="4913" y="5696"/>
                    <a:pt x="4979" y="5696"/>
                  </a:cubicBezTo>
                  <a:cubicBezTo>
                    <a:pt x="5235" y="5696"/>
                    <a:pt x="5385" y="5650"/>
                    <a:pt x="5625" y="5546"/>
                  </a:cubicBezTo>
                  <a:cubicBezTo>
                    <a:pt x="5925" y="5396"/>
                    <a:pt x="6165" y="5230"/>
                    <a:pt x="6405" y="4990"/>
                  </a:cubicBezTo>
                  <a:cubicBezTo>
                    <a:pt x="6555" y="4840"/>
                    <a:pt x="6705" y="4706"/>
                    <a:pt x="6795" y="4526"/>
                  </a:cubicBezTo>
                  <a:cubicBezTo>
                    <a:pt x="6885" y="4376"/>
                    <a:pt x="6899" y="4166"/>
                    <a:pt x="7005" y="4030"/>
                  </a:cubicBezTo>
                  <a:cubicBezTo>
                    <a:pt x="7049" y="3970"/>
                    <a:pt x="7169" y="3926"/>
                    <a:pt x="7214" y="3896"/>
                  </a:cubicBezTo>
                  <a:cubicBezTo>
                    <a:pt x="7379" y="3776"/>
                    <a:pt x="7544" y="3640"/>
                    <a:pt x="7709" y="3506"/>
                  </a:cubicBezTo>
                  <a:cubicBezTo>
                    <a:pt x="8039" y="3266"/>
                    <a:pt x="8309" y="2981"/>
                    <a:pt x="8669" y="2786"/>
                  </a:cubicBezTo>
                  <a:cubicBezTo>
                    <a:pt x="8894" y="2666"/>
                    <a:pt x="9208" y="2561"/>
                    <a:pt x="9344" y="2336"/>
                  </a:cubicBezTo>
                  <a:cubicBezTo>
                    <a:pt x="9404" y="2261"/>
                    <a:pt x="9374" y="2186"/>
                    <a:pt x="9448" y="2096"/>
                  </a:cubicBezTo>
                  <a:cubicBezTo>
                    <a:pt x="9598" y="1886"/>
                    <a:pt x="9854" y="1676"/>
                    <a:pt x="10048" y="1497"/>
                  </a:cubicBezTo>
                  <a:cubicBezTo>
                    <a:pt x="10228" y="1331"/>
                    <a:pt x="10468" y="1241"/>
                    <a:pt x="10664" y="1077"/>
                  </a:cubicBezTo>
                  <a:cubicBezTo>
                    <a:pt x="10856" y="906"/>
                    <a:pt x="11058" y="804"/>
                    <a:pt x="11295" y="804"/>
                  </a:cubicBezTo>
                  <a:cubicBezTo>
                    <a:pt x="11370" y="804"/>
                    <a:pt x="11450" y="815"/>
                    <a:pt x="11534" y="837"/>
                  </a:cubicBezTo>
                  <a:cubicBezTo>
                    <a:pt x="11684" y="881"/>
                    <a:pt x="11788" y="941"/>
                    <a:pt x="11954" y="941"/>
                  </a:cubicBezTo>
                  <a:cubicBezTo>
                    <a:pt x="11973" y="944"/>
                    <a:pt x="11994" y="946"/>
                    <a:pt x="12016" y="946"/>
                  </a:cubicBezTo>
                  <a:cubicBezTo>
                    <a:pt x="12074" y="946"/>
                    <a:pt x="12137" y="937"/>
                    <a:pt x="12195" y="937"/>
                  </a:cubicBezTo>
                  <a:cubicBezTo>
                    <a:pt x="12215" y="937"/>
                    <a:pt x="12235" y="938"/>
                    <a:pt x="12253" y="941"/>
                  </a:cubicBezTo>
                  <a:cubicBezTo>
                    <a:pt x="12448" y="971"/>
                    <a:pt x="12613" y="1137"/>
                    <a:pt x="12778" y="1241"/>
                  </a:cubicBezTo>
                  <a:cubicBezTo>
                    <a:pt x="12883" y="1317"/>
                    <a:pt x="13018" y="1437"/>
                    <a:pt x="13123" y="1481"/>
                  </a:cubicBezTo>
                  <a:cubicBezTo>
                    <a:pt x="13241" y="1551"/>
                    <a:pt x="13349" y="1576"/>
                    <a:pt x="13469" y="1576"/>
                  </a:cubicBezTo>
                  <a:cubicBezTo>
                    <a:pt x="13503" y="1576"/>
                    <a:pt x="13537" y="1574"/>
                    <a:pt x="13573" y="1571"/>
                  </a:cubicBezTo>
                  <a:cubicBezTo>
                    <a:pt x="13664" y="1561"/>
                    <a:pt x="13715" y="1530"/>
                    <a:pt x="13775" y="1530"/>
                  </a:cubicBezTo>
                  <a:cubicBezTo>
                    <a:pt x="13804" y="1530"/>
                    <a:pt x="13835" y="1537"/>
                    <a:pt x="13873" y="1556"/>
                  </a:cubicBezTo>
                  <a:cubicBezTo>
                    <a:pt x="14023" y="1616"/>
                    <a:pt x="14098" y="1841"/>
                    <a:pt x="14188" y="1961"/>
                  </a:cubicBezTo>
                  <a:cubicBezTo>
                    <a:pt x="14323" y="2126"/>
                    <a:pt x="14563" y="2216"/>
                    <a:pt x="14757" y="2321"/>
                  </a:cubicBezTo>
                  <a:cubicBezTo>
                    <a:pt x="14861" y="2382"/>
                    <a:pt x="14955" y="2407"/>
                    <a:pt x="15043" y="2407"/>
                  </a:cubicBezTo>
                  <a:cubicBezTo>
                    <a:pt x="15451" y="2407"/>
                    <a:pt x="15717" y="1858"/>
                    <a:pt x="16137" y="1796"/>
                  </a:cubicBezTo>
                  <a:cubicBezTo>
                    <a:pt x="16191" y="1786"/>
                    <a:pt x="16244" y="1782"/>
                    <a:pt x="16298" y="1782"/>
                  </a:cubicBezTo>
                  <a:cubicBezTo>
                    <a:pt x="16530" y="1782"/>
                    <a:pt x="16762" y="1860"/>
                    <a:pt x="16995" y="1860"/>
                  </a:cubicBezTo>
                  <a:cubicBezTo>
                    <a:pt x="17024" y="1860"/>
                    <a:pt x="17053" y="1859"/>
                    <a:pt x="17083" y="1856"/>
                  </a:cubicBezTo>
                  <a:cubicBezTo>
                    <a:pt x="17222" y="1847"/>
                    <a:pt x="17292" y="1826"/>
                    <a:pt x="17369" y="1826"/>
                  </a:cubicBezTo>
                  <a:cubicBezTo>
                    <a:pt x="17415" y="1826"/>
                    <a:pt x="17464" y="1834"/>
                    <a:pt x="17532" y="1856"/>
                  </a:cubicBezTo>
                  <a:cubicBezTo>
                    <a:pt x="17697" y="1901"/>
                    <a:pt x="17922" y="1946"/>
                    <a:pt x="18072" y="2036"/>
                  </a:cubicBezTo>
                  <a:cubicBezTo>
                    <a:pt x="18222" y="2111"/>
                    <a:pt x="18237" y="2201"/>
                    <a:pt x="18417" y="2276"/>
                  </a:cubicBezTo>
                  <a:cubicBezTo>
                    <a:pt x="18642" y="2351"/>
                    <a:pt x="18987" y="2261"/>
                    <a:pt x="19167" y="2411"/>
                  </a:cubicBezTo>
                  <a:cubicBezTo>
                    <a:pt x="19257" y="2486"/>
                    <a:pt x="19287" y="2621"/>
                    <a:pt x="19406" y="2711"/>
                  </a:cubicBezTo>
                  <a:cubicBezTo>
                    <a:pt x="19542" y="2831"/>
                    <a:pt x="19646" y="2891"/>
                    <a:pt x="19752" y="3041"/>
                  </a:cubicBezTo>
                  <a:cubicBezTo>
                    <a:pt x="19826" y="3146"/>
                    <a:pt x="19886" y="3266"/>
                    <a:pt x="19962" y="3371"/>
                  </a:cubicBezTo>
                  <a:cubicBezTo>
                    <a:pt x="20103" y="3609"/>
                    <a:pt x="20267" y="3683"/>
                    <a:pt x="20478" y="3683"/>
                  </a:cubicBezTo>
                  <a:cubicBezTo>
                    <a:pt x="20559" y="3683"/>
                    <a:pt x="20646" y="3673"/>
                    <a:pt x="20742" y="3656"/>
                  </a:cubicBezTo>
                  <a:cubicBezTo>
                    <a:pt x="21026" y="3610"/>
                    <a:pt x="21192" y="3491"/>
                    <a:pt x="21446" y="3386"/>
                  </a:cubicBezTo>
                  <a:cubicBezTo>
                    <a:pt x="21582" y="3326"/>
                    <a:pt x="21626" y="3341"/>
                    <a:pt x="21732" y="3266"/>
                  </a:cubicBezTo>
                  <a:cubicBezTo>
                    <a:pt x="21866" y="3176"/>
                    <a:pt x="21912" y="3101"/>
                    <a:pt x="22062" y="3056"/>
                  </a:cubicBezTo>
                  <a:cubicBezTo>
                    <a:pt x="22256" y="3011"/>
                    <a:pt x="22496" y="3026"/>
                    <a:pt x="22676" y="2951"/>
                  </a:cubicBezTo>
                  <a:cubicBezTo>
                    <a:pt x="22781" y="2906"/>
                    <a:pt x="22856" y="2831"/>
                    <a:pt x="22976" y="2801"/>
                  </a:cubicBezTo>
                  <a:cubicBezTo>
                    <a:pt x="23171" y="2726"/>
                    <a:pt x="23411" y="2681"/>
                    <a:pt x="23591" y="2576"/>
                  </a:cubicBezTo>
                  <a:cubicBezTo>
                    <a:pt x="23711" y="2501"/>
                    <a:pt x="23711" y="2441"/>
                    <a:pt x="23801" y="2336"/>
                  </a:cubicBezTo>
                  <a:cubicBezTo>
                    <a:pt x="23906" y="2216"/>
                    <a:pt x="24086" y="2081"/>
                    <a:pt x="24221" y="1961"/>
                  </a:cubicBezTo>
                  <a:cubicBezTo>
                    <a:pt x="24446" y="1766"/>
                    <a:pt x="24775" y="1721"/>
                    <a:pt x="25075" y="1721"/>
                  </a:cubicBezTo>
                  <a:cubicBezTo>
                    <a:pt x="25226" y="1721"/>
                    <a:pt x="25389" y="1754"/>
                    <a:pt x="25539" y="1754"/>
                  </a:cubicBezTo>
                  <a:cubicBezTo>
                    <a:pt x="25614" y="1754"/>
                    <a:pt x="25686" y="1746"/>
                    <a:pt x="25751" y="1721"/>
                  </a:cubicBezTo>
                  <a:cubicBezTo>
                    <a:pt x="25885" y="1661"/>
                    <a:pt x="26021" y="1541"/>
                    <a:pt x="26155" y="1481"/>
                  </a:cubicBezTo>
                  <a:cubicBezTo>
                    <a:pt x="26266" y="1425"/>
                    <a:pt x="26607" y="1268"/>
                    <a:pt x="26777" y="1268"/>
                  </a:cubicBezTo>
                  <a:cubicBezTo>
                    <a:pt x="26791" y="1268"/>
                    <a:pt x="26804" y="1269"/>
                    <a:pt x="26815" y="1271"/>
                  </a:cubicBezTo>
                  <a:cubicBezTo>
                    <a:pt x="26921" y="1317"/>
                    <a:pt x="27025" y="1481"/>
                    <a:pt x="27115" y="1556"/>
                  </a:cubicBezTo>
                  <a:cubicBezTo>
                    <a:pt x="27281" y="1676"/>
                    <a:pt x="27445" y="1751"/>
                    <a:pt x="27595" y="1901"/>
                  </a:cubicBezTo>
                  <a:cubicBezTo>
                    <a:pt x="27685" y="1976"/>
                    <a:pt x="27805" y="2021"/>
                    <a:pt x="27880" y="2111"/>
                  </a:cubicBezTo>
                  <a:cubicBezTo>
                    <a:pt x="27985" y="2261"/>
                    <a:pt x="27955" y="2366"/>
                    <a:pt x="28135" y="2486"/>
                  </a:cubicBezTo>
                  <a:cubicBezTo>
                    <a:pt x="28450" y="2681"/>
                    <a:pt x="28795" y="2711"/>
                    <a:pt x="29140" y="2816"/>
                  </a:cubicBezTo>
                  <a:cubicBezTo>
                    <a:pt x="29290" y="2861"/>
                    <a:pt x="29275" y="2861"/>
                    <a:pt x="29290" y="3041"/>
                  </a:cubicBezTo>
                  <a:cubicBezTo>
                    <a:pt x="29320" y="3236"/>
                    <a:pt x="29320" y="3446"/>
                    <a:pt x="29455" y="3610"/>
                  </a:cubicBezTo>
                  <a:cubicBezTo>
                    <a:pt x="29590" y="3776"/>
                    <a:pt x="29800" y="3820"/>
                    <a:pt x="29964" y="3910"/>
                  </a:cubicBezTo>
                  <a:cubicBezTo>
                    <a:pt x="30190" y="4000"/>
                    <a:pt x="30084" y="3970"/>
                    <a:pt x="30144" y="4136"/>
                  </a:cubicBezTo>
                  <a:cubicBezTo>
                    <a:pt x="30194" y="4253"/>
                    <a:pt x="30250" y="4286"/>
                    <a:pt x="30318" y="4286"/>
                  </a:cubicBezTo>
                  <a:cubicBezTo>
                    <a:pt x="30409" y="4286"/>
                    <a:pt x="30519" y="4225"/>
                    <a:pt x="30657" y="4225"/>
                  </a:cubicBezTo>
                  <a:cubicBezTo>
                    <a:pt x="30666" y="4225"/>
                    <a:pt x="30675" y="4225"/>
                    <a:pt x="30684" y="4226"/>
                  </a:cubicBezTo>
                  <a:cubicBezTo>
                    <a:pt x="30730" y="4390"/>
                    <a:pt x="30984" y="4540"/>
                    <a:pt x="31150" y="4616"/>
                  </a:cubicBezTo>
                  <a:cubicBezTo>
                    <a:pt x="31228" y="4651"/>
                    <a:pt x="31292" y="4666"/>
                    <a:pt x="31356" y="4666"/>
                  </a:cubicBezTo>
                  <a:cubicBezTo>
                    <a:pt x="31427" y="4666"/>
                    <a:pt x="31498" y="4647"/>
                    <a:pt x="31584" y="4616"/>
                  </a:cubicBezTo>
                  <a:cubicBezTo>
                    <a:pt x="31780" y="4540"/>
                    <a:pt x="31900" y="4376"/>
                    <a:pt x="32080" y="4300"/>
                  </a:cubicBezTo>
                  <a:cubicBezTo>
                    <a:pt x="32274" y="4226"/>
                    <a:pt x="32500" y="4196"/>
                    <a:pt x="32724" y="4180"/>
                  </a:cubicBezTo>
                  <a:lnTo>
                    <a:pt x="32724" y="3341"/>
                  </a:lnTo>
                  <a:cubicBezTo>
                    <a:pt x="32674" y="3341"/>
                    <a:pt x="32624" y="3334"/>
                    <a:pt x="32570" y="3334"/>
                  </a:cubicBezTo>
                  <a:cubicBezTo>
                    <a:pt x="32542" y="3334"/>
                    <a:pt x="32514" y="3336"/>
                    <a:pt x="32484" y="3341"/>
                  </a:cubicBezTo>
                  <a:cubicBezTo>
                    <a:pt x="32363" y="3341"/>
                    <a:pt x="32193" y="3358"/>
                    <a:pt x="32028" y="3358"/>
                  </a:cubicBezTo>
                  <a:cubicBezTo>
                    <a:pt x="31847" y="3358"/>
                    <a:pt x="31671" y="3337"/>
                    <a:pt x="31570" y="3251"/>
                  </a:cubicBezTo>
                  <a:cubicBezTo>
                    <a:pt x="31420" y="3146"/>
                    <a:pt x="31330" y="2996"/>
                    <a:pt x="31240" y="2846"/>
                  </a:cubicBezTo>
                  <a:cubicBezTo>
                    <a:pt x="31150" y="2711"/>
                    <a:pt x="31120" y="2591"/>
                    <a:pt x="30970" y="2531"/>
                  </a:cubicBezTo>
                  <a:cubicBezTo>
                    <a:pt x="30820" y="2456"/>
                    <a:pt x="30684" y="2456"/>
                    <a:pt x="30520" y="2456"/>
                  </a:cubicBezTo>
                  <a:cubicBezTo>
                    <a:pt x="30324" y="2456"/>
                    <a:pt x="30234" y="2351"/>
                    <a:pt x="30144" y="2186"/>
                  </a:cubicBezTo>
                  <a:cubicBezTo>
                    <a:pt x="30054" y="2036"/>
                    <a:pt x="29964" y="1886"/>
                    <a:pt x="29784" y="1796"/>
                  </a:cubicBezTo>
                  <a:cubicBezTo>
                    <a:pt x="29545" y="1676"/>
                    <a:pt x="29245" y="1751"/>
                    <a:pt x="29005" y="1631"/>
                  </a:cubicBezTo>
                  <a:cubicBezTo>
                    <a:pt x="28810" y="1527"/>
                    <a:pt x="28660" y="1347"/>
                    <a:pt x="28465" y="1241"/>
                  </a:cubicBezTo>
                  <a:cubicBezTo>
                    <a:pt x="28210" y="1091"/>
                    <a:pt x="27880" y="1047"/>
                    <a:pt x="27595" y="911"/>
                  </a:cubicBezTo>
                  <a:cubicBezTo>
                    <a:pt x="27235" y="747"/>
                    <a:pt x="26891" y="731"/>
                    <a:pt x="26501" y="701"/>
                  </a:cubicBezTo>
                  <a:cubicBezTo>
                    <a:pt x="26337" y="678"/>
                    <a:pt x="26210" y="627"/>
                    <a:pt x="26062" y="627"/>
                  </a:cubicBezTo>
                  <a:cubicBezTo>
                    <a:pt x="26020" y="627"/>
                    <a:pt x="25977" y="631"/>
                    <a:pt x="25931" y="641"/>
                  </a:cubicBezTo>
                  <a:cubicBezTo>
                    <a:pt x="25781" y="671"/>
                    <a:pt x="25645" y="777"/>
                    <a:pt x="25495" y="821"/>
                  </a:cubicBezTo>
                  <a:cubicBezTo>
                    <a:pt x="25434" y="836"/>
                    <a:pt x="25373" y="840"/>
                    <a:pt x="25312" y="840"/>
                  </a:cubicBezTo>
                  <a:cubicBezTo>
                    <a:pt x="25253" y="840"/>
                    <a:pt x="25194" y="837"/>
                    <a:pt x="25135" y="837"/>
                  </a:cubicBezTo>
                  <a:cubicBezTo>
                    <a:pt x="24925" y="837"/>
                    <a:pt x="24925" y="761"/>
                    <a:pt x="24775" y="671"/>
                  </a:cubicBezTo>
                  <a:cubicBezTo>
                    <a:pt x="24717" y="639"/>
                    <a:pt x="24664" y="626"/>
                    <a:pt x="24612" y="626"/>
                  </a:cubicBezTo>
                  <a:cubicBezTo>
                    <a:pt x="24520" y="626"/>
                    <a:pt x="24432" y="668"/>
                    <a:pt x="24326" y="717"/>
                  </a:cubicBezTo>
                  <a:cubicBezTo>
                    <a:pt x="24251" y="747"/>
                    <a:pt x="24086" y="791"/>
                    <a:pt x="24026" y="851"/>
                  </a:cubicBezTo>
                  <a:cubicBezTo>
                    <a:pt x="23966" y="897"/>
                    <a:pt x="23951" y="971"/>
                    <a:pt x="23891" y="1017"/>
                  </a:cubicBezTo>
                  <a:cubicBezTo>
                    <a:pt x="23711" y="1181"/>
                    <a:pt x="23426" y="1241"/>
                    <a:pt x="23216" y="1377"/>
                  </a:cubicBezTo>
                  <a:cubicBezTo>
                    <a:pt x="23081" y="1467"/>
                    <a:pt x="22961" y="1527"/>
                    <a:pt x="22856" y="1631"/>
                  </a:cubicBezTo>
                  <a:cubicBezTo>
                    <a:pt x="22781" y="1691"/>
                    <a:pt x="22676" y="1781"/>
                    <a:pt x="22586" y="1811"/>
                  </a:cubicBezTo>
                  <a:cubicBezTo>
                    <a:pt x="22510" y="1840"/>
                    <a:pt x="22434" y="1850"/>
                    <a:pt x="22359" y="1850"/>
                  </a:cubicBezTo>
                  <a:cubicBezTo>
                    <a:pt x="22314" y="1850"/>
                    <a:pt x="22270" y="1847"/>
                    <a:pt x="22226" y="1841"/>
                  </a:cubicBezTo>
                  <a:cubicBezTo>
                    <a:pt x="22076" y="1811"/>
                    <a:pt x="21926" y="1721"/>
                    <a:pt x="21776" y="1691"/>
                  </a:cubicBezTo>
                  <a:cubicBezTo>
                    <a:pt x="21582" y="1646"/>
                    <a:pt x="21402" y="1586"/>
                    <a:pt x="21206" y="1571"/>
                  </a:cubicBezTo>
                  <a:cubicBezTo>
                    <a:pt x="21197" y="1570"/>
                    <a:pt x="21187" y="1570"/>
                    <a:pt x="21178" y="1570"/>
                  </a:cubicBezTo>
                  <a:cubicBezTo>
                    <a:pt x="20909" y="1570"/>
                    <a:pt x="20718" y="1767"/>
                    <a:pt x="20472" y="1781"/>
                  </a:cubicBezTo>
                  <a:cubicBezTo>
                    <a:pt x="20449" y="1784"/>
                    <a:pt x="20426" y="1785"/>
                    <a:pt x="20402" y="1785"/>
                  </a:cubicBezTo>
                  <a:cubicBezTo>
                    <a:pt x="20158" y="1785"/>
                    <a:pt x="19866" y="1654"/>
                    <a:pt x="19662" y="1586"/>
                  </a:cubicBezTo>
                  <a:cubicBezTo>
                    <a:pt x="19362" y="1511"/>
                    <a:pt x="19077" y="1407"/>
                    <a:pt x="18792" y="1317"/>
                  </a:cubicBezTo>
                  <a:cubicBezTo>
                    <a:pt x="18477" y="1227"/>
                    <a:pt x="18147" y="1151"/>
                    <a:pt x="17832" y="1031"/>
                  </a:cubicBezTo>
                  <a:cubicBezTo>
                    <a:pt x="17592" y="941"/>
                    <a:pt x="17397" y="897"/>
                    <a:pt x="17143" y="897"/>
                  </a:cubicBezTo>
                  <a:cubicBezTo>
                    <a:pt x="16633" y="897"/>
                    <a:pt x="16153" y="1031"/>
                    <a:pt x="15657" y="1121"/>
                  </a:cubicBezTo>
                  <a:cubicBezTo>
                    <a:pt x="15564" y="1133"/>
                    <a:pt x="15462" y="1181"/>
                    <a:pt x="15366" y="1181"/>
                  </a:cubicBezTo>
                  <a:cubicBezTo>
                    <a:pt x="15337" y="1181"/>
                    <a:pt x="15310" y="1177"/>
                    <a:pt x="15283" y="1167"/>
                  </a:cubicBezTo>
                  <a:cubicBezTo>
                    <a:pt x="15147" y="1107"/>
                    <a:pt x="15073" y="927"/>
                    <a:pt x="14983" y="851"/>
                  </a:cubicBezTo>
                  <a:cubicBezTo>
                    <a:pt x="14577" y="477"/>
                    <a:pt x="14038" y="327"/>
                    <a:pt x="13528" y="147"/>
                  </a:cubicBezTo>
                  <a:cubicBezTo>
                    <a:pt x="13204" y="42"/>
                    <a:pt x="12837" y="1"/>
                    <a:pt x="12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8"/>
          <p:cNvGrpSpPr/>
          <p:nvPr/>
        </p:nvGrpSpPr>
        <p:grpSpPr>
          <a:xfrm rot="-241014">
            <a:off x="713340" y="562395"/>
            <a:ext cx="7717212" cy="4046306"/>
            <a:chOff x="181824" y="352651"/>
            <a:chExt cx="8719282" cy="4421445"/>
          </a:xfrm>
        </p:grpSpPr>
        <p:sp>
          <p:nvSpPr>
            <p:cNvPr id="48" name="Google Shape;48;p8"/>
            <p:cNvSpPr/>
            <p:nvPr/>
          </p:nvSpPr>
          <p:spPr>
            <a:xfrm>
              <a:off x="181824" y="352651"/>
              <a:ext cx="5142632" cy="4421445"/>
            </a:xfrm>
            <a:custGeom>
              <a:avLst/>
              <a:gdLst/>
              <a:ahLst/>
              <a:cxnLst/>
              <a:rect l="l" t="t" r="r" b="b"/>
              <a:pathLst>
                <a:path w="30641" h="26344" extrusionOk="0">
                  <a:moveTo>
                    <a:pt x="1586" y="3984"/>
                  </a:moveTo>
                  <a:cubicBezTo>
                    <a:pt x="1629" y="3984"/>
                    <a:pt x="1670" y="3986"/>
                    <a:pt x="1710" y="3991"/>
                  </a:cubicBezTo>
                  <a:cubicBezTo>
                    <a:pt x="1756" y="3991"/>
                    <a:pt x="1786" y="4006"/>
                    <a:pt x="1830" y="4021"/>
                  </a:cubicBezTo>
                  <a:cubicBezTo>
                    <a:pt x="1920" y="4036"/>
                    <a:pt x="1996" y="4021"/>
                    <a:pt x="2070" y="4081"/>
                  </a:cubicBezTo>
                  <a:cubicBezTo>
                    <a:pt x="2130" y="4111"/>
                    <a:pt x="2130" y="4171"/>
                    <a:pt x="2176" y="4216"/>
                  </a:cubicBezTo>
                  <a:cubicBezTo>
                    <a:pt x="2236" y="4276"/>
                    <a:pt x="2356" y="4306"/>
                    <a:pt x="2430" y="4336"/>
                  </a:cubicBezTo>
                  <a:cubicBezTo>
                    <a:pt x="2356" y="4336"/>
                    <a:pt x="2280" y="4320"/>
                    <a:pt x="2190" y="4320"/>
                  </a:cubicBezTo>
                  <a:cubicBezTo>
                    <a:pt x="2180" y="4317"/>
                    <a:pt x="2167" y="4316"/>
                    <a:pt x="2152" y="4316"/>
                  </a:cubicBezTo>
                  <a:cubicBezTo>
                    <a:pt x="2123" y="4316"/>
                    <a:pt x="2086" y="4320"/>
                    <a:pt x="2053" y="4320"/>
                  </a:cubicBezTo>
                  <a:cubicBezTo>
                    <a:pt x="2024" y="4320"/>
                    <a:pt x="1997" y="4317"/>
                    <a:pt x="1980" y="4306"/>
                  </a:cubicBezTo>
                  <a:cubicBezTo>
                    <a:pt x="1950" y="4290"/>
                    <a:pt x="1920" y="4246"/>
                    <a:pt x="1890" y="4231"/>
                  </a:cubicBezTo>
                  <a:cubicBezTo>
                    <a:pt x="1860" y="4201"/>
                    <a:pt x="1816" y="4156"/>
                    <a:pt x="1770" y="4126"/>
                  </a:cubicBezTo>
                  <a:cubicBezTo>
                    <a:pt x="1636" y="4036"/>
                    <a:pt x="1486" y="4021"/>
                    <a:pt x="1336" y="4021"/>
                  </a:cubicBezTo>
                  <a:lnTo>
                    <a:pt x="1053" y="4021"/>
                  </a:lnTo>
                  <a:cubicBezTo>
                    <a:pt x="1150" y="4014"/>
                    <a:pt x="1243" y="3991"/>
                    <a:pt x="1336" y="3991"/>
                  </a:cubicBezTo>
                  <a:cubicBezTo>
                    <a:pt x="1416" y="3991"/>
                    <a:pt x="1502" y="3984"/>
                    <a:pt x="1586" y="3984"/>
                  </a:cubicBezTo>
                  <a:close/>
                  <a:moveTo>
                    <a:pt x="1070" y="1"/>
                  </a:moveTo>
                  <a:cubicBezTo>
                    <a:pt x="1063" y="1"/>
                    <a:pt x="1057" y="1"/>
                    <a:pt x="1050" y="1"/>
                  </a:cubicBezTo>
                  <a:cubicBezTo>
                    <a:pt x="870" y="17"/>
                    <a:pt x="706" y="151"/>
                    <a:pt x="510" y="151"/>
                  </a:cubicBezTo>
                  <a:cubicBezTo>
                    <a:pt x="480" y="156"/>
                    <a:pt x="447" y="158"/>
                    <a:pt x="413" y="158"/>
                  </a:cubicBezTo>
                  <a:cubicBezTo>
                    <a:pt x="344" y="158"/>
                    <a:pt x="270" y="151"/>
                    <a:pt x="210" y="151"/>
                  </a:cubicBezTo>
                  <a:cubicBezTo>
                    <a:pt x="210" y="211"/>
                    <a:pt x="226" y="391"/>
                    <a:pt x="240" y="451"/>
                  </a:cubicBezTo>
                  <a:cubicBezTo>
                    <a:pt x="256" y="481"/>
                    <a:pt x="270" y="511"/>
                    <a:pt x="286" y="557"/>
                  </a:cubicBezTo>
                  <a:cubicBezTo>
                    <a:pt x="316" y="647"/>
                    <a:pt x="330" y="767"/>
                    <a:pt x="330" y="871"/>
                  </a:cubicBezTo>
                  <a:cubicBezTo>
                    <a:pt x="316" y="1007"/>
                    <a:pt x="360" y="1127"/>
                    <a:pt x="346" y="1247"/>
                  </a:cubicBezTo>
                  <a:cubicBezTo>
                    <a:pt x="346" y="1381"/>
                    <a:pt x="300" y="1501"/>
                    <a:pt x="300" y="1637"/>
                  </a:cubicBezTo>
                  <a:cubicBezTo>
                    <a:pt x="286" y="1741"/>
                    <a:pt x="256" y="1817"/>
                    <a:pt x="286" y="1907"/>
                  </a:cubicBezTo>
                  <a:cubicBezTo>
                    <a:pt x="300" y="1997"/>
                    <a:pt x="286" y="2071"/>
                    <a:pt x="300" y="2147"/>
                  </a:cubicBezTo>
                  <a:cubicBezTo>
                    <a:pt x="316" y="2221"/>
                    <a:pt x="346" y="2281"/>
                    <a:pt x="346" y="2356"/>
                  </a:cubicBezTo>
                  <a:cubicBezTo>
                    <a:pt x="360" y="2446"/>
                    <a:pt x="346" y="2521"/>
                    <a:pt x="346" y="2596"/>
                  </a:cubicBezTo>
                  <a:cubicBezTo>
                    <a:pt x="360" y="2686"/>
                    <a:pt x="390" y="2776"/>
                    <a:pt x="406" y="2866"/>
                  </a:cubicBezTo>
                  <a:cubicBezTo>
                    <a:pt x="436" y="3031"/>
                    <a:pt x="376" y="3136"/>
                    <a:pt x="300" y="3286"/>
                  </a:cubicBezTo>
                  <a:cubicBezTo>
                    <a:pt x="256" y="3376"/>
                    <a:pt x="256" y="3376"/>
                    <a:pt x="316" y="3466"/>
                  </a:cubicBezTo>
                  <a:cubicBezTo>
                    <a:pt x="406" y="3571"/>
                    <a:pt x="466" y="3676"/>
                    <a:pt x="540" y="3796"/>
                  </a:cubicBezTo>
                  <a:cubicBezTo>
                    <a:pt x="586" y="3841"/>
                    <a:pt x="616" y="3886"/>
                    <a:pt x="676" y="3916"/>
                  </a:cubicBezTo>
                  <a:cubicBezTo>
                    <a:pt x="736" y="3946"/>
                    <a:pt x="810" y="3976"/>
                    <a:pt x="870" y="4006"/>
                  </a:cubicBezTo>
                  <a:cubicBezTo>
                    <a:pt x="898" y="4014"/>
                    <a:pt x="926" y="4018"/>
                    <a:pt x="953" y="4021"/>
                  </a:cubicBezTo>
                  <a:lnTo>
                    <a:pt x="496" y="4021"/>
                  </a:lnTo>
                  <a:cubicBezTo>
                    <a:pt x="456" y="4021"/>
                    <a:pt x="396" y="4007"/>
                    <a:pt x="342" y="4007"/>
                  </a:cubicBezTo>
                  <a:cubicBezTo>
                    <a:pt x="315" y="4007"/>
                    <a:pt x="290" y="4011"/>
                    <a:pt x="270" y="4021"/>
                  </a:cubicBezTo>
                  <a:cubicBezTo>
                    <a:pt x="210" y="4066"/>
                    <a:pt x="226" y="4320"/>
                    <a:pt x="240" y="4380"/>
                  </a:cubicBezTo>
                  <a:cubicBezTo>
                    <a:pt x="256" y="4440"/>
                    <a:pt x="286" y="4500"/>
                    <a:pt x="286" y="4560"/>
                  </a:cubicBezTo>
                  <a:cubicBezTo>
                    <a:pt x="300" y="4636"/>
                    <a:pt x="270" y="4666"/>
                    <a:pt x="240" y="4740"/>
                  </a:cubicBezTo>
                  <a:cubicBezTo>
                    <a:pt x="196" y="4816"/>
                    <a:pt x="226" y="4860"/>
                    <a:pt x="226" y="4950"/>
                  </a:cubicBezTo>
                  <a:cubicBezTo>
                    <a:pt x="270" y="5236"/>
                    <a:pt x="240" y="5536"/>
                    <a:pt x="210" y="5806"/>
                  </a:cubicBezTo>
                  <a:cubicBezTo>
                    <a:pt x="196" y="5896"/>
                    <a:pt x="226" y="5986"/>
                    <a:pt x="240" y="6060"/>
                  </a:cubicBezTo>
                  <a:cubicBezTo>
                    <a:pt x="240" y="6136"/>
                    <a:pt x="256" y="6120"/>
                    <a:pt x="300" y="6180"/>
                  </a:cubicBezTo>
                  <a:cubicBezTo>
                    <a:pt x="360" y="6256"/>
                    <a:pt x="360" y="6300"/>
                    <a:pt x="346" y="6390"/>
                  </a:cubicBezTo>
                  <a:cubicBezTo>
                    <a:pt x="330" y="6496"/>
                    <a:pt x="316" y="6600"/>
                    <a:pt x="330" y="6720"/>
                  </a:cubicBezTo>
                  <a:cubicBezTo>
                    <a:pt x="330" y="6810"/>
                    <a:pt x="316" y="6900"/>
                    <a:pt x="330" y="6990"/>
                  </a:cubicBezTo>
                  <a:cubicBezTo>
                    <a:pt x="330" y="7126"/>
                    <a:pt x="300" y="7260"/>
                    <a:pt x="300" y="7395"/>
                  </a:cubicBezTo>
                  <a:cubicBezTo>
                    <a:pt x="286" y="7470"/>
                    <a:pt x="270" y="7530"/>
                    <a:pt x="270" y="7620"/>
                  </a:cubicBezTo>
                  <a:cubicBezTo>
                    <a:pt x="256" y="7800"/>
                    <a:pt x="210" y="7965"/>
                    <a:pt x="240" y="8145"/>
                  </a:cubicBezTo>
                  <a:cubicBezTo>
                    <a:pt x="240" y="8235"/>
                    <a:pt x="210" y="8310"/>
                    <a:pt x="210" y="8385"/>
                  </a:cubicBezTo>
                  <a:cubicBezTo>
                    <a:pt x="210" y="8445"/>
                    <a:pt x="226" y="8490"/>
                    <a:pt x="226" y="8535"/>
                  </a:cubicBezTo>
                  <a:cubicBezTo>
                    <a:pt x="240" y="8655"/>
                    <a:pt x="240" y="8760"/>
                    <a:pt x="240" y="8880"/>
                  </a:cubicBezTo>
                  <a:cubicBezTo>
                    <a:pt x="226" y="9000"/>
                    <a:pt x="256" y="9120"/>
                    <a:pt x="286" y="9240"/>
                  </a:cubicBezTo>
                  <a:cubicBezTo>
                    <a:pt x="316" y="9389"/>
                    <a:pt x="210" y="9555"/>
                    <a:pt x="150" y="9689"/>
                  </a:cubicBezTo>
                  <a:cubicBezTo>
                    <a:pt x="120" y="9749"/>
                    <a:pt x="90" y="9825"/>
                    <a:pt x="76" y="9885"/>
                  </a:cubicBezTo>
                  <a:cubicBezTo>
                    <a:pt x="60" y="9929"/>
                    <a:pt x="0" y="10019"/>
                    <a:pt x="16" y="10065"/>
                  </a:cubicBezTo>
                  <a:cubicBezTo>
                    <a:pt x="120" y="10035"/>
                    <a:pt x="180" y="9959"/>
                    <a:pt x="286" y="9915"/>
                  </a:cubicBezTo>
                  <a:cubicBezTo>
                    <a:pt x="346" y="9885"/>
                    <a:pt x="406" y="9855"/>
                    <a:pt x="480" y="9825"/>
                  </a:cubicBezTo>
                  <a:cubicBezTo>
                    <a:pt x="526" y="9795"/>
                    <a:pt x="600" y="9749"/>
                    <a:pt x="616" y="9689"/>
                  </a:cubicBezTo>
                  <a:cubicBezTo>
                    <a:pt x="630" y="9645"/>
                    <a:pt x="586" y="9555"/>
                    <a:pt x="586" y="9509"/>
                  </a:cubicBezTo>
                  <a:lnTo>
                    <a:pt x="586" y="9300"/>
                  </a:lnTo>
                  <a:cubicBezTo>
                    <a:pt x="586" y="9270"/>
                    <a:pt x="570" y="9225"/>
                    <a:pt x="586" y="9195"/>
                  </a:cubicBezTo>
                  <a:cubicBezTo>
                    <a:pt x="600" y="9150"/>
                    <a:pt x="706" y="9120"/>
                    <a:pt x="750" y="9090"/>
                  </a:cubicBezTo>
                  <a:cubicBezTo>
                    <a:pt x="810" y="9060"/>
                    <a:pt x="870" y="9000"/>
                    <a:pt x="916" y="8940"/>
                  </a:cubicBezTo>
                  <a:cubicBezTo>
                    <a:pt x="960" y="8895"/>
                    <a:pt x="990" y="8865"/>
                    <a:pt x="1050" y="8820"/>
                  </a:cubicBezTo>
                  <a:cubicBezTo>
                    <a:pt x="1126" y="8745"/>
                    <a:pt x="1200" y="8745"/>
                    <a:pt x="1306" y="8715"/>
                  </a:cubicBezTo>
                  <a:cubicBezTo>
                    <a:pt x="1380" y="8685"/>
                    <a:pt x="1456" y="8595"/>
                    <a:pt x="1546" y="8580"/>
                  </a:cubicBezTo>
                  <a:lnTo>
                    <a:pt x="1546" y="8580"/>
                  </a:lnTo>
                  <a:cubicBezTo>
                    <a:pt x="1516" y="8685"/>
                    <a:pt x="1410" y="8835"/>
                    <a:pt x="1336" y="8895"/>
                  </a:cubicBezTo>
                  <a:cubicBezTo>
                    <a:pt x="1246" y="8955"/>
                    <a:pt x="1200" y="9000"/>
                    <a:pt x="1096" y="9030"/>
                  </a:cubicBezTo>
                  <a:cubicBezTo>
                    <a:pt x="930" y="9060"/>
                    <a:pt x="930" y="9105"/>
                    <a:pt x="900" y="9270"/>
                  </a:cubicBezTo>
                  <a:cubicBezTo>
                    <a:pt x="856" y="9449"/>
                    <a:pt x="766" y="9615"/>
                    <a:pt x="736" y="9795"/>
                  </a:cubicBezTo>
                  <a:cubicBezTo>
                    <a:pt x="720" y="9825"/>
                    <a:pt x="720" y="9899"/>
                    <a:pt x="720" y="9945"/>
                  </a:cubicBezTo>
                  <a:cubicBezTo>
                    <a:pt x="736" y="9975"/>
                    <a:pt x="750" y="10005"/>
                    <a:pt x="750" y="10035"/>
                  </a:cubicBezTo>
                  <a:cubicBezTo>
                    <a:pt x="750" y="10109"/>
                    <a:pt x="630" y="10185"/>
                    <a:pt x="586" y="10229"/>
                  </a:cubicBezTo>
                  <a:cubicBezTo>
                    <a:pt x="556" y="10259"/>
                    <a:pt x="436" y="10305"/>
                    <a:pt x="406" y="10349"/>
                  </a:cubicBezTo>
                  <a:cubicBezTo>
                    <a:pt x="390" y="10379"/>
                    <a:pt x="406" y="10439"/>
                    <a:pt x="406" y="10469"/>
                  </a:cubicBezTo>
                  <a:cubicBezTo>
                    <a:pt x="406" y="10499"/>
                    <a:pt x="420" y="10545"/>
                    <a:pt x="406" y="10575"/>
                  </a:cubicBezTo>
                  <a:cubicBezTo>
                    <a:pt x="390" y="10635"/>
                    <a:pt x="300" y="10739"/>
                    <a:pt x="256" y="10785"/>
                  </a:cubicBezTo>
                  <a:cubicBezTo>
                    <a:pt x="270" y="10815"/>
                    <a:pt x="300" y="10845"/>
                    <a:pt x="316" y="10875"/>
                  </a:cubicBezTo>
                  <a:cubicBezTo>
                    <a:pt x="330" y="10889"/>
                    <a:pt x="330" y="10905"/>
                    <a:pt x="330" y="10919"/>
                  </a:cubicBezTo>
                  <a:cubicBezTo>
                    <a:pt x="346" y="10995"/>
                    <a:pt x="360" y="11055"/>
                    <a:pt x="390" y="11129"/>
                  </a:cubicBezTo>
                  <a:cubicBezTo>
                    <a:pt x="390" y="11159"/>
                    <a:pt x="420" y="11189"/>
                    <a:pt x="406" y="11235"/>
                  </a:cubicBezTo>
                  <a:cubicBezTo>
                    <a:pt x="390" y="11309"/>
                    <a:pt x="330" y="11339"/>
                    <a:pt x="346" y="11429"/>
                  </a:cubicBezTo>
                  <a:cubicBezTo>
                    <a:pt x="346" y="11475"/>
                    <a:pt x="360" y="11535"/>
                    <a:pt x="360" y="11595"/>
                  </a:cubicBezTo>
                  <a:cubicBezTo>
                    <a:pt x="376" y="11639"/>
                    <a:pt x="360" y="11685"/>
                    <a:pt x="376" y="11715"/>
                  </a:cubicBezTo>
                  <a:cubicBezTo>
                    <a:pt x="390" y="11759"/>
                    <a:pt x="436" y="11775"/>
                    <a:pt x="436" y="11819"/>
                  </a:cubicBezTo>
                  <a:cubicBezTo>
                    <a:pt x="450" y="11849"/>
                    <a:pt x="436" y="11895"/>
                    <a:pt x="436" y="11925"/>
                  </a:cubicBezTo>
                  <a:cubicBezTo>
                    <a:pt x="436" y="11969"/>
                    <a:pt x="450" y="12015"/>
                    <a:pt x="450" y="12075"/>
                  </a:cubicBezTo>
                  <a:cubicBezTo>
                    <a:pt x="466" y="12225"/>
                    <a:pt x="466" y="12419"/>
                    <a:pt x="436" y="12569"/>
                  </a:cubicBezTo>
                  <a:cubicBezTo>
                    <a:pt x="420" y="12644"/>
                    <a:pt x="390" y="12704"/>
                    <a:pt x="390" y="12779"/>
                  </a:cubicBezTo>
                  <a:cubicBezTo>
                    <a:pt x="406" y="12869"/>
                    <a:pt x="376" y="12944"/>
                    <a:pt x="360" y="13034"/>
                  </a:cubicBezTo>
                  <a:cubicBezTo>
                    <a:pt x="316" y="13169"/>
                    <a:pt x="256" y="13289"/>
                    <a:pt x="226" y="13424"/>
                  </a:cubicBezTo>
                  <a:cubicBezTo>
                    <a:pt x="196" y="13529"/>
                    <a:pt x="226" y="13649"/>
                    <a:pt x="256" y="13754"/>
                  </a:cubicBezTo>
                  <a:cubicBezTo>
                    <a:pt x="270" y="13814"/>
                    <a:pt x="300" y="13874"/>
                    <a:pt x="300" y="13934"/>
                  </a:cubicBezTo>
                  <a:cubicBezTo>
                    <a:pt x="300" y="13964"/>
                    <a:pt x="286" y="14009"/>
                    <a:pt x="286" y="14054"/>
                  </a:cubicBezTo>
                  <a:cubicBezTo>
                    <a:pt x="300" y="14099"/>
                    <a:pt x="360" y="14129"/>
                    <a:pt x="390" y="14159"/>
                  </a:cubicBezTo>
                  <a:cubicBezTo>
                    <a:pt x="466" y="14159"/>
                    <a:pt x="526" y="14129"/>
                    <a:pt x="600" y="14114"/>
                  </a:cubicBezTo>
                  <a:cubicBezTo>
                    <a:pt x="660" y="14099"/>
                    <a:pt x="720" y="14084"/>
                    <a:pt x="796" y="14054"/>
                  </a:cubicBezTo>
                  <a:cubicBezTo>
                    <a:pt x="916" y="14009"/>
                    <a:pt x="1066" y="13964"/>
                    <a:pt x="1186" y="13904"/>
                  </a:cubicBezTo>
                  <a:cubicBezTo>
                    <a:pt x="1230" y="13889"/>
                    <a:pt x="1260" y="13874"/>
                    <a:pt x="1290" y="13844"/>
                  </a:cubicBezTo>
                  <a:cubicBezTo>
                    <a:pt x="1320" y="13829"/>
                    <a:pt x="1336" y="13814"/>
                    <a:pt x="1366" y="13799"/>
                  </a:cubicBezTo>
                  <a:cubicBezTo>
                    <a:pt x="1410" y="13784"/>
                    <a:pt x="1440" y="13769"/>
                    <a:pt x="1486" y="13754"/>
                  </a:cubicBezTo>
                  <a:cubicBezTo>
                    <a:pt x="1510" y="13754"/>
                    <a:pt x="1563" y="13735"/>
                    <a:pt x="1607" y="13735"/>
                  </a:cubicBezTo>
                  <a:cubicBezTo>
                    <a:pt x="1617" y="13735"/>
                    <a:pt x="1627" y="13736"/>
                    <a:pt x="1636" y="13739"/>
                  </a:cubicBezTo>
                  <a:cubicBezTo>
                    <a:pt x="1620" y="13769"/>
                    <a:pt x="1590" y="13784"/>
                    <a:pt x="1560" y="13799"/>
                  </a:cubicBezTo>
                  <a:cubicBezTo>
                    <a:pt x="1530" y="13829"/>
                    <a:pt x="1486" y="13859"/>
                    <a:pt x="1440" y="13889"/>
                  </a:cubicBezTo>
                  <a:cubicBezTo>
                    <a:pt x="1380" y="13904"/>
                    <a:pt x="1336" y="13919"/>
                    <a:pt x="1290" y="13949"/>
                  </a:cubicBezTo>
                  <a:cubicBezTo>
                    <a:pt x="1246" y="13964"/>
                    <a:pt x="1200" y="13949"/>
                    <a:pt x="1170" y="13979"/>
                  </a:cubicBezTo>
                  <a:cubicBezTo>
                    <a:pt x="1126" y="13994"/>
                    <a:pt x="1096" y="14024"/>
                    <a:pt x="1066" y="14039"/>
                  </a:cubicBezTo>
                  <a:cubicBezTo>
                    <a:pt x="976" y="14084"/>
                    <a:pt x="886" y="14099"/>
                    <a:pt x="796" y="14114"/>
                  </a:cubicBezTo>
                  <a:cubicBezTo>
                    <a:pt x="600" y="14189"/>
                    <a:pt x="450" y="14384"/>
                    <a:pt x="316" y="14519"/>
                  </a:cubicBezTo>
                  <a:cubicBezTo>
                    <a:pt x="300" y="14578"/>
                    <a:pt x="286" y="14624"/>
                    <a:pt x="286" y="14668"/>
                  </a:cubicBezTo>
                  <a:cubicBezTo>
                    <a:pt x="270" y="14744"/>
                    <a:pt x="286" y="14804"/>
                    <a:pt x="286" y="14864"/>
                  </a:cubicBezTo>
                  <a:cubicBezTo>
                    <a:pt x="300" y="14924"/>
                    <a:pt x="286" y="14968"/>
                    <a:pt x="300" y="15028"/>
                  </a:cubicBezTo>
                  <a:cubicBezTo>
                    <a:pt x="300" y="15058"/>
                    <a:pt x="300" y="15088"/>
                    <a:pt x="316" y="15134"/>
                  </a:cubicBezTo>
                  <a:cubicBezTo>
                    <a:pt x="316" y="15194"/>
                    <a:pt x="346" y="15268"/>
                    <a:pt x="346" y="15328"/>
                  </a:cubicBezTo>
                  <a:cubicBezTo>
                    <a:pt x="360" y="15404"/>
                    <a:pt x="360" y="15464"/>
                    <a:pt x="376" y="15538"/>
                  </a:cubicBezTo>
                  <a:cubicBezTo>
                    <a:pt x="376" y="15584"/>
                    <a:pt x="390" y="15598"/>
                    <a:pt x="420" y="15628"/>
                  </a:cubicBezTo>
                  <a:lnTo>
                    <a:pt x="510" y="15718"/>
                  </a:lnTo>
                  <a:cubicBezTo>
                    <a:pt x="540" y="15734"/>
                    <a:pt x="556" y="15748"/>
                    <a:pt x="570" y="15764"/>
                  </a:cubicBezTo>
                  <a:cubicBezTo>
                    <a:pt x="526" y="15808"/>
                    <a:pt x="390" y="15854"/>
                    <a:pt x="376" y="15928"/>
                  </a:cubicBezTo>
                  <a:lnTo>
                    <a:pt x="376" y="16034"/>
                  </a:lnTo>
                  <a:cubicBezTo>
                    <a:pt x="376" y="16078"/>
                    <a:pt x="390" y="16124"/>
                    <a:pt x="390" y="16168"/>
                  </a:cubicBezTo>
                  <a:cubicBezTo>
                    <a:pt x="406" y="16214"/>
                    <a:pt x="420" y="16274"/>
                    <a:pt x="420" y="16318"/>
                  </a:cubicBezTo>
                  <a:cubicBezTo>
                    <a:pt x="420" y="16378"/>
                    <a:pt x="420" y="16438"/>
                    <a:pt x="406" y="16498"/>
                  </a:cubicBezTo>
                  <a:cubicBezTo>
                    <a:pt x="390" y="16544"/>
                    <a:pt x="376" y="16588"/>
                    <a:pt x="376" y="16648"/>
                  </a:cubicBezTo>
                  <a:cubicBezTo>
                    <a:pt x="360" y="16678"/>
                    <a:pt x="376" y="16738"/>
                    <a:pt x="390" y="16768"/>
                  </a:cubicBezTo>
                  <a:lnTo>
                    <a:pt x="390" y="16858"/>
                  </a:lnTo>
                  <a:cubicBezTo>
                    <a:pt x="390" y="16904"/>
                    <a:pt x="376" y="16934"/>
                    <a:pt x="376" y="16978"/>
                  </a:cubicBezTo>
                  <a:cubicBezTo>
                    <a:pt x="346" y="17098"/>
                    <a:pt x="286" y="17204"/>
                    <a:pt x="256" y="17324"/>
                  </a:cubicBezTo>
                  <a:cubicBezTo>
                    <a:pt x="240" y="17368"/>
                    <a:pt x="240" y="17398"/>
                    <a:pt x="240" y="17428"/>
                  </a:cubicBezTo>
                  <a:cubicBezTo>
                    <a:pt x="240" y="17458"/>
                    <a:pt x="256" y="17488"/>
                    <a:pt x="256" y="17534"/>
                  </a:cubicBezTo>
                  <a:cubicBezTo>
                    <a:pt x="256" y="17608"/>
                    <a:pt x="240" y="17698"/>
                    <a:pt x="256" y="17788"/>
                  </a:cubicBezTo>
                  <a:cubicBezTo>
                    <a:pt x="256" y="17818"/>
                    <a:pt x="256" y="17848"/>
                    <a:pt x="270" y="17863"/>
                  </a:cubicBezTo>
                  <a:cubicBezTo>
                    <a:pt x="286" y="17938"/>
                    <a:pt x="286" y="18028"/>
                    <a:pt x="286" y="18103"/>
                  </a:cubicBezTo>
                  <a:cubicBezTo>
                    <a:pt x="286" y="18283"/>
                    <a:pt x="300" y="18478"/>
                    <a:pt x="270" y="18643"/>
                  </a:cubicBezTo>
                  <a:cubicBezTo>
                    <a:pt x="240" y="18793"/>
                    <a:pt x="240" y="18943"/>
                    <a:pt x="240" y="19108"/>
                  </a:cubicBezTo>
                  <a:cubicBezTo>
                    <a:pt x="226" y="19243"/>
                    <a:pt x="196" y="19393"/>
                    <a:pt x="196" y="19543"/>
                  </a:cubicBezTo>
                  <a:cubicBezTo>
                    <a:pt x="196" y="19648"/>
                    <a:pt x="196" y="19753"/>
                    <a:pt x="226" y="19843"/>
                  </a:cubicBezTo>
                  <a:cubicBezTo>
                    <a:pt x="226" y="19903"/>
                    <a:pt x="240" y="19947"/>
                    <a:pt x="240" y="19993"/>
                  </a:cubicBezTo>
                  <a:cubicBezTo>
                    <a:pt x="240" y="20023"/>
                    <a:pt x="226" y="20083"/>
                    <a:pt x="240" y="20113"/>
                  </a:cubicBezTo>
                  <a:cubicBezTo>
                    <a:pt x="240" y="20127"/>
                    <a:pt x="300" y="20173"/>
                    <a:pt x="316" y="20187"/>
                  </a:cubicBezTo>
                  <a:cubicBezTo>
                    <a:pt x="316" y="20277"/>
                    <a:pt x="330" y="20353"/>
                    <a:pt x="330" y="20443"/>
                  </a:cubicBezTo>
                  <a:cubicBezTo>
                    <a:pt x="346" y="20473"/>
                    <a:pt x="330" y="20503"/>
                    <a:pt x="346" y="20533"/>
                  </a:cubicBezTo>
                  <a:cubicBezTo>
                    <a:pt x="360" y="20563"/>
                    <a:pt x="376" y="20577"/>
                    <a:pt x="406" y="20577"/>
                  </a:cubicBezTo>
                  <a:cubicBezTo>
                    <a:pt x="436" y="20593"/>
                    <a:pt x="510" y="20593"/>
                    <a:pt x="526" y="20637"/>
                  </a:cubicBezTo>
                  <a:cubicBezTo>
                    <a:pt x="496" y="20653"/>
                    <a:pt x="480" y="20653"/>
                    <a:pt x="450" y="20667"/>
                  </a:cubicBezTo>
                  <a:cubicBezTo>
                    <a:pt x="420" y="20667"/>
                    <a:pt x="406" y="20667"/>
                    <a:pt x="376" y="20683"/>
                  </a:cubicBezTo>
                  <a:cubicBezTo>
                    <a:pt x="356" y="20683"/>
                    <a:pt x="336" y="20676"/>
                    <a:pt x="320" y="20676"/>
                  </a:cubicBezTo>
                  <a:cubicBezTo>
                    <a:pt x="312" y="20676"/>
                    <a:pt x="306" y="20678"/>
                    <a:pt x="300" y="20683"/>
                  </a:cubicBezTo>
                  <a:cubicBezTo>
                    <a:pt x="300" y="20727"/>
                    <a:pt x="286" y="20757"/>
                    <a:pt x="270" y="20803"/>
                  </a:cubicBezTo>
                  <a:cubicBezTo>
                    <a:pt x="256" y="20847"/>
                    <a:pt x="256" y="20907"/>
                    <a:pt x="240" y="20953"/>
                  </a:cubicBezTo>
                  <a:cubicBezTo>
                    <a:pt x="226" y="21013"/>
                    <a:pt x="196" y="21057"/>
                    <a:pt x="210" y="21117"/>
                  </a:cubicBezTo>
                  <a:cubicBezTo>
                    <a:pt x="226" y="21133"/>
                    <a:pt x="226" y="21147"/>
                    <a:pt x="240" y="21163"/>
                  </a:cubicBezTo>
                  <a:cubicBezTo>
                    <a:pt x="240" y="21223"/>
                    <a:pt x="240" y="21297"/>
                    <a:pt x="226" y="21357"/>
                  </a:cubicBezTo>
                  <a:cubicBezTo>
                    <a:pt x="226" y="21417"/>
                    <a:pt x="210" y="21493"/>
                    <a:pt x="210" y="21567"/>
                  </a:cubicBezTo>
                  <a:cubicBezTo>
                    <a:pt x="210" y="21627"/>
                    <a:pt x="226" y="21673"/>
                    <a:pt x="226" y="21733"/>
                  </a:cubicBezTo>
                  <a:cubicBezTo>
                    <a:pt x="240" y="21867"/>
                    <a:pt x="286" y="21987"/>
                    <a:pt x="256" y="22123"/>
                  </a:cubicBezTo>
                  <a:cubicBezTo>
                    <a:pt x="240" y="22197"/>
                    <a:pt x="226" y="22287"/>
                    <a:pt x="240" y="22377"/>
                  </a:cubicBezTo>
                  <a:cubicBezTo>
                    <a:pt x="240" y="22407"/>
                    <a:pt x="256" y="22453"/>
                    <a:pt x="256" y="22497"/>
                  </a:cubicBezTo>
                  <a:cubicBezTo>
                    <a:pt x="270" y="22557"/>
                    <a:pt x="270" y="22617"/>
                    <a:pt x="270" y="22677"/>
                  </a:cubicBezTo>
                  <a:cubicBezTo>
                    <a:pt x="286" y="22723"/>
                    <a:pt x="270" y="22752"/>
                    <a:pt x="270" y="22797"/>
                  </a:cubicBezTo>
                  <a:cubicBezTo>
                    <a:pt x="270" y="22812"/>
                    <a:pt x="286" y="22827"/>
                    <a:pt x="286" y="22827"/>
                  </a:cubicBezTo>
                  <a:cubicBezTo>
                    <a:pt x="316" y="22887"/>
                    <a:pt x="330" y="22932"/>
                    <a:pt x="346" y="22992"/>
                  </a:cubicBezTo>
                  <a:cubicBezTo>
                    <a:pt x="376" y="23067"/>
                    <a:pt x="360" y="23097"/>
                    <a:pt x="360" y="23172"/>
                  </a:cubicBezTo>
                  <a:cubicBezTo>
                    <a:pt x="346" y="23232"/>
                    <a:pt x="360" y="23292"/>
                    <a:pt x="360" y="23352"/>
                  </a:cubicBezTo>
                  <a:cubicBezTo>
                    <a:pt x="376" y="23397"/>
                    <a:pt x="406" y="23412"/>
                    <a:pt x="450" y="23427"/>
                  </a:cubicBezTo>
                  <a:cubicBezTo>
                    <a:pt x="518" y="23450"/>
                    <a:pt x="593" y="23457"/>
                    <a:pt x="670" y="23457"/>
                  </a:cubicBezTo>
                  <a:cubicBezTo>
                    <a:pt x="747" y="23457"/>
                    <a:pt x="825" y="23450"/>
                    <a:pt x="900" y="23442"/>
                  </a:cubicBezTo>
                  <a:cubicBezTo>
                    <a:pt x="1036" y="23427"/>
                    <a:pt x="1156" y="23427"/>
                    <a:pt x="1290" y="23427"/>
                  </a:cubicBezTo>
                  <a:lnTo>
                    <a:pt x="1440" y="23427"/>
                  </a:lnTo>
                  <a:cubicBezTo>
                    <a:pt x="1456" y="23412"/>
                    <a:pt x="1470" y="23412"/>
                    <a:pt x="1486" y="23397"/>
                  </a:cubicBezTo>
                  <a:lnTo>
                    <a:pt x="1710" y="23397"/>
                  </a:lnTo>
                  <a:cubicBezTo>
                    <a:pt x="1770" y="23397"/>
                    <a:pt x="1846" y="23412"/>
                    <a:pt x="1906" y="23427"/>
                  </a:cubicBezTo>
                  <a:cubicBezTo>
                    <a:pt x="1936" y="23427"/>
                    <a:pt x="2010" y="23442"/>
                    <a:pt x="2026" y="23457"/>
                  </a:cubicBezTo>
                  <a:cubicBezTo>
                    <a:pt x="1898" y="23474"/>
                    <a:pt x="1773" y="23478"/>
                    <a:pt x="1648" y="23478"/>
                  </a:cubicBezTo>
                  <a:cubicBezTo>
                    <a:pt x="1544" y="23478"/>
                    <a:pt x="1441" y="23476"/>
                    <a:pt x="1338" y="23476"/>
                  </a:cubicBezTo>
                  <a:cubicBezTo>
                    <a:pt x="1243" y="23476"/>
                    <a:pt x="1147" y="23478"/>
                    <a:pt x="1050" y="23487"/>
                  </a:cubicBezTo>
                  <a:cubicBezTo>
                    <a:pt x="946" y="23502"/>
                    <a:pt x="856" y="23532"/>
                    <a:pt x="750" y="23547"/>
                  </a:cubicBezTo>
                  <a:cubicBezTo>
                    <a:pt x="660" y="23562"/>
                    <a:pt x="570" y="23562"/>
                    <a:pt x="480" y="23577"/>
                  </a:cubicBezTo>
                  <a:cubicBezTo>
                    <a:pt x="390" y="23592"/>
                    <a:pt x="316" y="23607"/>
                    <a:pt x="270" y="23697"/>
                  </a:cubicBezTo>
                  <a:cubicBezTo>
                    <a:pt x="270" y="23727"/>
                    <a:pt x="286" y="23772"/>
                    <a:pt x="286" y="23802"/>
                  </a:cubicBezTo>
                  <a:cubicBezTo>
                    <a:pt x="300" y="23847"/>
                    <a:pt x="300" y="23892"/>
                    <a:pt x="300" y="23937"/>
                  </a:cubicBezTo>
                  <a:cubicBezTo>
                    <a:pt x="300" y="24087"/>
                    <a:pt x="270" y="24222"/>
                    <a:pt x="256" y="24372"/>
                  </a:cubicBezTo>
                  <a:cubicBezTo>
                    <a:pt x="256" y="24447"/>
                    <a:pt x="240" y="24522"/>
                    <a:pt x="226" y="24597"/>
                  </a:cubicBezTo>
                  <a:cubicBezTo>
                    <a:pt x="196" y="24627"/>
                    <a:pt x="196" y="24672"/>
                    <a:pt x="196" y="24717"/>
                  </a:cubicBezTo>
                  <a:cubicBezTo>
                    <a:pt x="196" y="24762"/>
                    <a:pt x="210" y="24822"/>
                    <a:pt x="210" y="24866"/>
                  </a:cubicBezTo>
                  <a:cubicBezTo>
                    <a:pt x="210" y="24926"/>
                    <a:pt x="226" y="24986"/>
                    <a:pt x="240" y="25046"/>
                  </a:cubicBezTo>
                  <a:cubicBezTo>
                    <a:pt x="270" y="25152"/>
                    <a:pt x="286" y="25242"/>
                    <a:pt x="300" y="25346"/>
                  </a:cubicBezTo>
                  <a:cubicBezTo>
                    <a:pt x="300" y="25436"/>
                    <a:pt x="300" y="25526"/>
                    <a:pt x="286" y="25616"/>
                  </a:cubicBezTo>
                  <a:cubicBezTo>
                    <a:pt x="270" y="25646"/>
                    <a:pt x="270" y="25676"/>
                    <a:pt x="270" y="25692"/>
                  </a:cubicBezTo>
                  <a:cubicBezTo>
                    <a:pt x="270" y="25706"/>
                    <a:pt x="270" y="25722"/>
                    <a:pt x="286" y="25736"/>
                  </a:cubicBezTo>
                  <a:cubicBezTo>
                    <a:pt x="300" y="25812"/>
                    <a:pt x="300" y="25886"/>
                    <a:pt x="300" y="25962"/>
                  </a:cubicBezTo>
                  <a:cubicBezTo>
                    <a:pt x="300" y="25992"/>
                    <a:pt x="346" y="26232"/>
                    <a:pt x="300" y="26246"/>
                  </a:cubicBezTo>
                  <a:cubicBezTo>
                    <a:pt x="461" y="26246"/>
                    <a:pt x="634" y="26252"/>
                    <a:pt x="806" y="26252"/>
                  </a:cubicBezTo>
                  <a:cubicBezTo>
                    <a:pt x="1020" y="26252"/>
                    <a:pt x="1234" y="26243"/>
                    <a:pt x="1426" y="26202"/>
                  </a:cubicBezTo>
                  <a:cubicBezTo>
                    <a:pt x="1530" y="26172"/>
                    <a:pt x="1560" y="26142"/>
                    <a:pt x="1650" y="26082"/>
                  </a:cubicBezTo>
                  <a:cubicBezTo>
                    <a:pt x="1710" y="26066"/>
                    <a:pt x="1756" y="26022"/>
                    <a:pt x="1770" y="25976"/>
                  </a:cubicBezTo>
                  <a:cubicBezTo>
                    <a:pt x="1770" y="25946"/>
                    <a:pt x="1786" y="25932"/>
                    <a:pt x="1816" y="25916"/>
                  </a:cubicBezTo>
                  <a:cubicBezTo>
                    <a:pt x="1843" y="25903"/>
                    <a:pt x="1866" y="25898"/>
                    <a:pt x="1887" y="25898"/>
                  </a:cubicBezTo>
                  <a:cubicBezTo>
                    <a:pt x="1935" y="25898"/>
                    <a:pt x="1973" y="25925"/>
                    <a:pt x="2026" y="25946"/>
                  </a:cubicBezTo>
                  <a:cubicBezTo>
                    <a:pt x="2060" y="25951"/>
                    <a:pt x="2102" y="25953"/>
                    <a:pt x="2146" y="25953"/>
                  </a:cubicBezTo>
                  <a:cubicBezTo>
                    <a:pt x="2234" y="25953"/>
                    <a:pt x="2330" y="25946"/>
                    <a:pt x="2400" y="25946"/>
                  </a:cubicBezTo>
                  <a:cubicBezTo>
                    <a:pt x="2476" y="25946"/>
                    <a:pt x="2550" y="25932"/>
                    <a:pt x="2640" y="25902"/>
                  </a:cubicBezTo>
                  <a:cubicBezTo>
                    <a:pt x="2686" y="25886"/>
                    <a:pt x="2716" y="25856"/>
                    <a:pt x="2730" y="25812"/>
                  </a:cubicBezTo>
                  <a:cubicBezTo>
                    <a:pt x="2850" y="25722"/>
                    <a:pt x="3015" y="25662"/>
                    <a:pt x="3165" y="25646"/>
                  </a:cubicBezTo>
                  <a:lnTo>
                    <a:pt x="3165" y="25646"/>
                  </a:lnTo>
                  <a:cubicBezTo>
                    <a:pt x="3165" y="25722"/>
                    <a:pt x="3135" y="25812"/>
                    <a:pt x="3165" y="25886"/>
                  </a:cubicBezTo>
                  <a:cubicBezTo>
                    <a:pt x="3189" y="25968"/>
                    <a:pt x="3212" y="25977"/>
                    <a:pt x="3283" y="25977"/>
                  </a:cubicBezTo>
                  <a:cubicBezTo>
                    <a:pt x="3304" y="25977"/>
                    <a:pt x="3329" y="25976"/>
                    <a:pt x="3360" y="25976"/>
                  </a:cubicBezTo>
                  <a:cubicBezTo>
                    <a:pt x="3455" y="25981"/>
                    <a:pt x="3552" y="25983"/>
                    <a:pt x="3650" y="25983"/>
                  </a:cubicBezTo>
                  <a:cubicBezTo>
                    <a:pt x="3845" y="25983"/>
                    <a:pt x="4045" y="25976"/>
                    <a:pt x="4245" y="25976"/>
                  </a:cubicBezTo>
                  <a:cubicBezTo>
                    <a:pt x="4665" y="25992"/>
                    <a:pt x="5085" y="26052"/>
                    <a:pt x="5505" y="26066"/>
                  </a:cubicBezTo>
                  <a:cubicBezTo>
                    <a:pt x="5605" y="26066"/>
                    <a:pt x="5698" y="26060"/>
                    <a:pt x="5793" y="26060"/>
                  </a:cubicBezTo>
                  <a:cubicBezTo>
                    <a:pt x="5841" y="26060"/>
                    <a:pt x="5889" y="26061"/>
                    <a:pt x="5939" y="26066"/>
                  </a:cubicBezTo>
                  <a:cubicBezTo>
                    <a:pt x="6119" y="26082"/>
                    <a:pt x="6285" y="26126"/>
                    <a:pt x="6465" y="26142"/>
                  </a:cubicBezTo>
                  <a:cubicBezTo>
                    <a:pt x="6989" y="26202"/>
                    <a:pt x="7515" y="26126"/>
                    <a:pt x="8039" y="26246"/>
                  </a:cubicBezTo>
                  <a:cubicBezTo>
                    <a:pt x="8110" y="26263"/>
                    <a:pt x="8180" y="26270"/>
                    <a:pt x="8250" y="26270"/>
                  </a:cubicBezTo>
                  <a:cubicBezTo>
                    <a:pt x="8485" y="26270"/>
                    <a:pt x="8710" y="26188"/>
                    <a:pt x="8954" y="26142"/>
                  </a:cubicBezTo>
                  <a:cubicBezTo>
                    <a:pt x="9221" y="26083"/>
                    <a:pt x="9511" y="26053"/>
                    <a:pt x="9802" y="26053"/>
                  </a:cubicBezTo>
                  <a:cubicBezTo>
                    <a:pt x="10033" y="26053"/>
                    <a:pt x="10264" y="26072"/>
                    <a:pt x="10484" y="26112"/>
                  </a:cubicBezTo>
                  <a:cubicBezTo>
                    <a:pt x="10661" y="26139"/>
                    <a:pt x="10865" y="26204"/>
                    <a:pt x="11059" y="26204"/>
                  </a:cubicBezTo>
                  <a:cubicBezTo>
                    <a:pt x="11077" y="26204"/>
                    <a:pt x="11096" y="26203"/>
                    <a:pt x="11114" y="26202"/>
                  </a:cubicBezTo>
                  <a:cubicBezTo>
                    <a:pt x="11638" y="26142"/>
                    <a:pt x="12148" y="25976"/>
                    <a:pt x="12688" y="25976"/>
                  </a:cubicBezTo>
                  <a:cubicBezTo>
                    <a:pt x="13408" y="25992"/>
                    <a:pt x="14113" y="26232"/>
                    <a:pt x="14818" y="26322"/>
                  </a:cubicBezTo>
                  <a:cubicBezTo>
                    <a:pt x="14931" y="26337"/>
                    <a:pt x="15045" y="26344"/>
                    <a:pt x="15160" y="26344"/>
                  </a:cubicBezTo>
                  <a:cubicBezTo>
                    <a:pt x="15595" y="26344"/>
                    <a:pt x="16040" y="26252"/>
                    <a:pt x="16467" y="26216"/>
                  </a:cubicBezTo>
                  <a:cubicBezTo>
                    <a:pt x="16671" y="26197"/>
                    <a:pt x="16875" y="26192"/>
                    <a:pt x="17080" y="26192"/>
                  </a:cubicBezTo>
                  <a:cubicBezTo>
                    <a:pt x="17355" y="26192"/>
                    <a:pt x="17631" y="26202"/>
                    <a:pt x="17907" y="26202"/>
                  </a:cubicBezTo>
                  <a:cubicBezTo>
                    <a:pt x="18117" y="26202"/>
                    <a:pt x="18312" y="26172"/>
                    <a:pt x="18522" y="26126"/>
                  </a:cubicBezTo>
                  <a:cubicBezTo>
                    <a:pt x="18717" y="26082"/>
                    <a:pt x="18702" y="26022"/>
                    <a:pt x="18882" y="26022"/>
                  </a:cubicBezTo>
                  <a:lnTo>
                    <a:pt x="19962" y="26022"/>
                  </a:lnTo>
                  <a:cubicBezTo>
                    <a:pt x="20232" y="26022"/>
                    <a:pt x="20506" y="26014"/>
                    <a:pt x="20781" y="26014"/>
                  </a:cubicBezTo>
                  <a:cubicBezTo>
                    <a:pt x="21057" y="26014"/>
                    <a:pt x="21334" y="26022"/>
                    <a:pt x="21612" y="26052"/>
                  </a:cubicBezTo>
                  <a:cubicBezTo>
                    <a:pt x="21729" y="26068"/>
                    <a:pt x="21846" y="26072"/>
                    <a:pt x="21963" y="26072"/>
                  </a:cubicBezTo>
                  <a:cubicBezTo>
                    <a:pt x="22126" y="26072"/>
                    <a:pt x="22289" y="26063"/>
                    <a:pt x="22452" y="26063"/>
                  </a:cubicBezTo>
                  <a:cubicBezTo>
                    <a:pt x="22502" y="26063"/>
                    <a:pt x="22552" y="26064"/>
                    <a:pt x="22602" y="26066"/>
                  </a:cubicBezTo>
                  <a:cubicBezTo>
                    <a:pt x="22736" y="26066"/>
                    <a:pt x="22826" y="26156"/>
                    <a:pt x="22976" y="26156"/>
                  </a:cubicBezTo>
                  <a:cubicBezTo>
                    <a:pt x="23142" y="26156"/>
                    <a:pt x="23291" y="26112"/>
                    <a:pt x="23441" y="26112"/>
                  </a:cubicBezTo>
                  <a:cubicBezTo>
                    <a:pt x="23591" y="26096"/>
                    <a:pt x="23726" y="26112"/>
                    <a:pt x="23876" y="26066"/>
                  </a:cubicBezTo>
                  <a:cubicBezTo>
                    <a:pt x="23981" y="26036"/>
                    <a:pt x="24071" y="26022"/>
                    <a:pt x="24176" y="26022"/>
                  </a:cubicBezTo>
                  <a:lnTo>
                    <a:pt x="24776" y="26022"/>
                  </a:lnTo>
                  <a:cubicBezTo>
                    <a:pt x="24941" y="26022"/>
                    <a:pt x="25076" y="26066"/>
                    <a:pt x="25226" y="26112"/>
                  </a:cubicBezTo>
                  <a:cubicBezTo>
                    <a:pt x="25345" y="26149"/>
                    <a:pt x="25465" y="26157"/>
                    <a:pt x="25587" y="26157"/>
                  </a:cubicBezTo>
                  <a:cubicBezTo>
                    <a:pt x="25670" y="26157"/>
                    <a:pt x="25753" y="26153"/>
                    <a:pt x="25838" y="26153"/>
                  </a:cubicBezTo>
                  <a:cubicBezTo>
                    <a:pt x="25878" y="26153"/>
                    <a:pt x="25920" y="26154"/>
                    <a:pt x="25961" y="26156"/>
                  </a:cubicBezTo>
                  <a:cubicBezTo>
                    <a:pt x="26125" y="26172"/>
                    <a:pt x="26291" y="26232"/>
                    <a:pt x="26455" y="26246"/>
                  </a:cubicBezTo>
                  <a:cubicBezTo>
                    <a:pt x="26492" y="26249"/>
                    <a:pt x="26530" y="26251"/>
                    <a:pt x="26567" y="26251"/>
                  </a:cubicBezTo>
                  <a:cubicBezTo>
                    <a:pt x="26710" y="26251"/>
                    <a:pt x="26852" y="26232"/>
                    <a:pt x="26995" y="26232"/>
                  </a:cubicBezTo>
                  <a:cubicBezTo>
                    <a:pt x="27085" y="26246"/>
                    <a:pt x="27145" y="26322"/>
                    <a:pt x="27221" y="26322"/>
                  </a:cubicBezTo>
                  <a:cubicBezTo>
                    <a:pt x="27224" y="26322"/>
                    <a:pt x="27228" y="26323"/>
                    <a:pt x="27232" y="26323"/>
                  </a:cubicBezTo>
                  <a:cubicBezTo>
                    <a:pt x="27332" y="26323"/>
                    <a:pt x="27596" y="26156"/>
                    <a:pt x="27611" y="26142"/>
                  </a:cubicBezTo>
                  <a:cubicBezTo>
                    <a:pt x="27726" y="26084"/>
                    <a:pt x="27939" y="26110"/>
                    <a:pt x="28022" y="26031"/>
                  </a:cubicBezTo>
                  <a:lnTo>
                    <a:pt x="28022" y="26031"/>
                  </a:lnTo>
                  <a:cubicBezTo>
                    <a:pt x="28074" y="26117"/>
                    <a:pt x="28165" y="26220"/>
                    <a:pt x="28255" y="26246"/>
                  </a:cubicBezTo>
                  <a:cubicBezTo>
                    <a:pt x="28285" y="26256"/>
                    <a:pt x="28327" y="26260"/>
                    <a:pt x="28373" y="26260"/>
                  </a:cubicBezTo>
                  <a:cubicBezTo>
                    <a:pt x="28465" y="26260"/>
                    <a:pt x="28575" y="26246"/>
                    <a:pt x="28645" y="26246"/>
                  </a:cubicBezTo>
                  <a:lnTo>
                    <a:pt x="28945" y="26246"/>
                  </a:lnTo>
                  <a:cubicBezTo>
                    <a:pt x="29085" y="26234"/>
                    <a:pt x="29256" y="26146"/>
                    <a:pt x="29397" y="26146"/>
                  </a:cubicBezTo>
                  <a:cubicBezTo>
                    <a:pt x="29422" y="26146"/>
                    <a:pt x="29447" y="26149"/>
                    <a:pt x="29470" y="26156"/>
                  </a:cubicBezTo>
                  <a:cubicBezTo>
                    <a:pt x="29590" y="26202"/>
                    <a:pt x="29680" y="26262"/>
                    <a:pt x="29800" y="26292"/>
                  </a:cubicBezTo>
                  <a:cubicBezTo>
                    <a:pt x="29927" y="26321"/>
                    <a:pt x="30074" y="26344"/>
                    <a:pt x="30210" y="26344"/>
                  </a:cubicBezTo>
                  <a:cubicBezTo>
                    <a:pt x="30282" y="26344"/>
                    <a:pt x="30352" y="26337"/>
                    <a:pt x="30414" y="26322"/>
                  </a:cubicBezTo>
                  <a:cubicBezTo>
                    <a:pt x="30430" y="26246"/>
                    <a:pt x="30325" y="26172"/>
                    <a:pt x="30295" y="26096"/>
                  </a:cubicBezTo>
                  <a:cubicBezTo>
                    <a:pt x="30265" y="26022"/>
                    <a:pt x="30265" y="25946"/>
                    <a:pt x="30250" y="25872"/>
                  </a:cubicBezTo>
                  <a:cubicBezTo>
                    <a:pt x="30220" y="25556"/>
                    <a:pt x="30295" y="25242"/>
                    <a:pt x="30295" y="24942"/>
                  </a:cubicBezTo>
                  <a:cubicBezTo>
                    <a:pt x="30280" y="24762"/>
                    <a:pt x="30310" y="24627"/>
                    <a:pt x="30370" y="24462"/>
                  </a:cubicBezTo>
                  <a:cubicBezTo>
                    <a:pt x="30414" y="24327"/>
                    <a:pt x="30414" y="24267"/>
                    <a:pt x="30400" y="24132"/>
                  </a:cubicBezTo>
                  <a:cubicBezTo>
                    <a:pt x="30340" y="23832"/>
                    <a:pt x="30325" y="23562"/>
                    <a:pt x="30340" y="23262"/>
                  </a:cubicBezTo>
                  <a:cubicBezTo>
                    <a:pt x="30340" y="23037"/>
                    <a:pt x="30310" y="22827"/>
                    <a:pt x="30250" y="22617"/>
                  </a:cubicBezTo>
                  <a:cubicBezTo>
                    <a:pt x="30190" y="22453"/>
                    <a:pt x="30160" y="22303"/>
                    <a:pt x="30160" y="22123"/>
                  </a:cubicBezTo>
                  <a:cubicBezTo>
                    <a:pt x="30160" y="21703"/>
                    <a:pt x="30250" y="21283"/>
                    <a:pt x="30250" y="20863"/>
                  </a:cubicBezTo>
                  <a:cubicBezTo>
                    <a:pt x="30250" y="20713"/>
                    <a:pt x="30265" y="20577"/>
                    <a:pt x="30295" y="20427"/>
                  </a:cubicBezTo>
                  <a:cubicBezTo>
                    <a:pt x="30355" y="20157"/>
                    <a:pt x="30414" y="19873"/>
                    <a:pt x="30414" y="19603"/>
                  </a:cubicBezTo>
                  <a:cubicBezTo>
                    <a:pt x="30414" y="19393"/>
                    <a:pt x="30640" y="19213"/>
                    <a:pt x="30504" y="19048"/>
                  </a:cubicBezTo>
                  <a:cubicBezTo>
                    <a:pt x="30430" y="19033"/>
                    <a:pt x="30385" y="18988"/>
                    <a:pt x="30310" y="18973"/>
                  </a:cubicBezTo>
                  <a:cubicBezTo>
                    <a:pt x="30280" y="18958"/>
                    <a:pt x="30245" y="18954"/>
                    <a:pt x="30208" y="18954"/>
                  </a:cubicBezTo>
                  <a:cubicBezTo>
                    <a:pt x="30173" y="18954"/>
                    <a:pt x="30137" y="18958"/>
                    <a:pt x="30100" y="18958"/>
                  </a:cubicBezTo>
                  <a:cubicBezTo>
                    <a:pt x="29965" y="18958"/>
                    <a:pt x="29890" y="19048"/>
                    <a:pt x="29770" y="19093"/>
                  </a:cubicBezTo>
                  <a:cubicBezTo>
                    <a:pt x="29815" y="19288"/>
                    <a:pt x="29770" y="19573"/>
                    <a:pt x="29635" y="19723"/>
                  </a:cubicBezTo>
                  <a:cubicBezTo>
                    <a:pt x="29582" y="19769"/>
                    <a:pt x="29547" y="19786"/>
                    <a:pt x="29515" y="19786"/>
                  </a:cubicBezTo>
                  <a:cubicBezTo>
                    <a:pt x="29474" y="19786"/>
                    <a:pt x="29439" y="19757"/>
                    <a:pt x="29380" y="19723"/>
                  </a:cubicBezTo>
                  <a:cubicBezTo>
                    <a:pt x="29185" y="19633"/>
                    <a:pt x="28975" y="19528"/>
                    <a:pt x="28780" y="19483"/>
                  </a:cubicBezTo>
                  <a:cubicBezTo>
                    <a:pt x="28660" y="19453"/>
                    <a:pt x="28555" y="19438"/>
                    <a:pt x="28435" y="19438"/>
                  </a:cubicBezTo>
                  <a:cubicBezTo>
                    <a:pt x="28375" y="19438"/>
                    <a:pt x="28295" y="19424"/>
                    <a:pt x="28222" y="19424"/>
                  </a:cubicBezTo>
                  <a:cubicBezTo>
                    <a:pt x="28185" y="19424"/>
                    <a:pt x="28151" y="19428"/>
                    <a:pt x="28121" y="19438"/>
                  </a:cubicBezTo>
                  <a:cubicBezTo>
                    <a:pt x="28075" y="19498"/>
                    <a:pt x="28031" y="19543"/>
                    <a:pt x="27971" y="19588"/>
                  </a:cubicBezTo>
                  <a:cubicBezTo>
                    <a:pt x="27911" y="19633"/>
                    <a:pt x="27835" y="19648"/>
                    <a:pt x="27761" y="19677"/>
                  </a:cubicBezTo>
                  <a:cubicBezTo>
                    <a:pt x="27555" y="19759"/>
                    <a:pt x="27400" y="19830"/>
                    <a:pt x="27181" y="19830"/>
                  </a:cubicBezTo>
                  <a:cubicBezTo>
                    <a:pt x="27160" y="19830"/>
                    <a:pt x="27138" y="19829"/>
                    <a:pt x="27115" y="19827"/>
                  </a:cubicBezTo>
                  <a:cubicBezTo>
                    <a:pt x="27295" y="19783"/>
                    <a:pt x="27461" y="19723"/>
                    <a:pt x="27625" y="19633"/>
                  </a:cubicBezTo>
                  <a:cubicBezTo>
                    <a:pt x="27821" y="19528"/>
                    <a:pt x="28031" y="19468"/>
                    <a:pt x="28241" y="19393"/>
                  </a:cubicBezTo>
                  <a:cubicBezTo>
                    <a:pt x="28420" y="19333"/>
                    <a:pt x="28615" y="19213"/>
                    <a:pt x="28810" y="19213"/>
                  </a:cubicBezTo>
                  <a:cubicBezTo>
                    <a:pt x="28834" y="19212"/>
                    <a:pt x="28857" y="19211"/>
                    <a:pt x="28880" y="19211"/>
                  </a:cubicBezTo>
                  <a:cubicBezTo>
                    <a:pt x="29124" y="19211"/>
                    <a:pt x="29354" y="19286"/>
                    <a:pt x="29560" y="19423"/>
                  </a:cubicBezTo>
                  <a:cubicBezTo>
                    <a:pt x="29560" y="19213"/>
                    <a:pt x="29545" y="19018"/>
                    <a:pt x="29575" y="18823"/>
                  </a:cubicBezTo>
                  <a:cubicBezTo>
                    <a:pt x="29590" y="18673"/>
                    <a:pt x="29590" y="18673"/>
                    <a:pt x="29710" y="18613"/>
                  </a:cubicBezTo>
                  <a:cubicBezTo>
                    <a:pt x="29860" y="18553"/>
                    <a:pt x="30010" y="18493"/>
                    <a:pt x="30145" y="18433"/>
                  </a:cubicBezTo>
                  <a:cubicBezTo>
                    <a:pt x="30190" y="18418"/>
                    <a:pt x="30310" y="18388"/>
                    <a:pt x="30325" y="18373"/>
                  </a:cubicBezTo>
                  <a:cubicBezTo>
                    <a:pt x="30385" y="18298"/>
                    <a:pt x="30280" y="18178"/>
                    <a:pt x="30235" y="18118"/>
                  </a:cubicBezTo>
                  <a:cubicBezTo>
                    <a:pt x="30160" y="17998"/>
                    <a:pt x="30115" y="17923"/>
                    <a:pt x="30115" y="17788"/>
                  </a:cubicBezTo>
                  <a:cubicBezTo>
                    <a:pt x="30115" y="17608"/>
                    <a:pt x="30175" y="17428"/>
                    <a:pt x="30160" y="17248"/>
                  </a:cubicBezTo>
                  <a:cubicBezTo>
                    <a:pt x="30145" y="17038"/>
                    <a:pt x="30130" y="16798"/>
                    <a:pt x="30085" y="16588"/>
                  </a:cubicBezTo>
                  <a:cubicBezTo>
                    <a:pt x="30055" y="16378"/>
                    <a:pt x="29950" y="16094"/>
                    <a:pt x="30085" y="15898"/>
                  </a:cubicBezTo>
                  <a:cubicBezTo>
                    <a:pt x="30175" y="15748"/>
                    <a:pt x="30370" y="15658"/>
                    <a:pt x="30474" y="15524"/>
                  </a:cubicBezTo>
                  <a:cubicBezTo>
                    <a:pt x="30534" y="15434"/>
                    <a:pt x="30490" y="15404"/>
                    <a:pt x="30460" y="15314"/>
                  </a:cubicBezTo>
                  <a:cubicBezTo>
                    <a:pt x="30385" y="15148"/>
                    <a:pt x="30340" y="14968"/>
                    <a:pt x="30295" y="14804"/>
                  </a:cubicBezTo>
                  <a:cubicBezTo>
                    <a:pt x="30265" y="14668"/>
                    <a:pt x="30310" y="14519"/>
                    <a:pt x="30280" y="14384"/>
                  </a:cubicBezTo>
                  <a:cubicBezTo>
                    <a:pt x="30265" y="14294"/>
                    <a:pt x="30235" y="14219"/>
                    <a:pt x="30220" y="14144"/>
                  </a:cubicBezTo>
                  <a:cubicBezTo>
                    <a:pt x="30205" y="14054"/>
                    <a:pt x="30220" y="13949"/>
                    <a:pt x="30175" y="13874"/>
                  </a:cubicBezTo>
                  <a:cubicBezTo>
                    <a:pt x="30145" y="13814"/>
                    <a:pt x="30085" y="13784"/>
                    <a:pt x="30040" y="13724"/>
                  </a:cubicBezTo>
                  <a:cubicBezTo>
                    <a:pt x="29905" y="13484"/>
                    <a:pt x="29995" y="13079"/>
                    <a:pt x="30055" y="12824"/>
                  </a:cubicBezTo>
                  <a:cubicBezTo>
                    <a:pt x="30085" y="12644"/>
                    <a:pt x="30130" y="12449"/>
                    <a:pt x="30160" y="12269"/>
                  </a:cubicBezTo>
                  <a:lnTo>
                    <a:pt x="30160" y="12149"/>
                  </a:lnTo>
                  <a:cubicBezTo>
                    <a:pt x="30130" y="12015"/>
                    <a:pt x="30175" y="12029"/>
                    <a:pt x="30070" y="11939"/>
                  </a:cubicBezTo>
                  <a:cubicBezTo>
                    <a:pt x="30040" y="11745"/>
                    <a:pt x="29860" y="11639"/>
                    <a:pt x="29740" y="11505"/>
                  </a:cubicBezTo>
                  <a:cubicBezTo>
                    <a:pt x="29620" y="11385"/>
                    <a:pt x="29605" y="11249"/>
                    <a:pt x="29590" y="11069"/>
                  </a:cubicBezTo>
                  <a:cubicBezTo>
                    <a:pt x="29590" y="10905"/>
                    <a:pt x="29560" y="10695"/>
                    <a:pt x="29605" y="10529"/>
                  </a:cubicBezTo>
                  <a:cubicBezTo>
                    <a:pt x="29635" y="10409"/>
                    <a:pt x="29710" y="10395"/>
                    <a:pt x="29785" y="10335"/>
                  </a:cubicBezTo>
                  <a:cubicBezTo>
                    <a:pt x="29875" y="10259"/>
                    <a:pt x="29905" y="10005"/>
                    <a:pt x="29935" y="9899"/>
                  </a:cubicBezTo>
                  <a:cubicBezTo>
                    <a:pt x="29980" y="9749"/>
                    <a:pt x="30025" y="9599"/>
                    <a:pt x="30055" y="9449"/>
                  </a:cubicBezTo>
                  <a:cubicBezTo>
                    <a:pt x="30070" y="9345"/>
                    <a:pt x="30085" y="9255"/>
                    <a:pt x="30070" y="9165"/>
                  </a:cubicBezTo>
                  <a:cubicBezTo>
                    <a:pt x="30055" y="9165"/>
                    <a:pt x="30040" y="9135"/>
                    <a:pt x="30025" y="9120"/>
                  </a:cubicBezTo>
                  <a:cubicBezTo>
                    <a:pt x="29845" y="8595"/>
                    <a:pt x="30430" y="8145"/>
                    <a:pt x="30504" y="7650"/>
                  </a:cubicBezTo>
                  <a:lnTo>
                    <a:pt x="30460" y="7650"/>
                  </a:lnTo>
                  <a:cubicBezTo>
                    <a:pt x="30340" y="7260"/>
                    <a:pt x="30474" y="6856"/>
                    <a:pt x="30460" y="6450"/>
                  </a:cubicBezTo>
                  <a:cubicBezTo>
                    <a:pt x="30460" y="6376"/>
                    <a:pt x="30430" y="6300"/>
                    <a:pt x="30430" y="6226"/>
                  </a:cubicBezTo>
                  <a:cubicBezTo>
                    <a:pt x="30414" y="6196"/>
                    <a:pt x="30430" y="6150"/>
                    <a:pt x="30414" y="6120"/>
                  </a:cubicBezTo>
                  <a:cubicBezTo>
                    <a:pt x="30388" y="6077"/>
                    <a:pt x="30332" y="6065"/>
                    <a:pt x="30267" y="6065"/>
                  </a:cubicBezTo>
                  <a:cubicBezTo>
                    <a:pt x="30180" y="6065"/>
                    <a:pt x="30075" y="6086"/>
                    <a:pt x="29996" y="6086"/>
                  </a:cubicBezTo>
                  <a:cubicBezTo>
                    <a:pt x="29966" y="6086"/>
                    <a:pt x="29941" y="6083"/>
                    <a:pt x="29920" y="6076"/>
                  </a:cubicBezTo>
                  <a:cubicBezTo>
                    <a:pt x="29960" y="6053"/>
                    <a:pt x="30005" y="6047"/>
                    <a:pt x="30052" y="6047"/>
                  </a:cubicBezTo>
                  <a:cubicBezTo>
                    <a:pt x="30117" y="6047"/>
                    <a:pt x="30185" y="6059"/>
                    <a:pt x="30247" y="6059"/>
                  </a:cubicBezTo>
                  <a:cubicBezTo>
                    <a:pt x="30292" y="6059"/>
                    <a:pt x="30335" y="6053"/>
                    <a:pt x="30370" y="6030"/>
                  </a:cubicBezTo>
                  <a:cubicBezTo>
                    <a:pt x="30400" y="6016"/>
                    <a:pt x="30430" y="5926"/>
                    <a:pt x="30430" y="5896"/>
                  </a:cubicBezTo>
                  <a:cubicBezTo>
                    <a:pt x="30474" y="5716"/>
                    <a:pt x="30460" y="5520"/>
                    <a:pt x="30474" y="5340"/>
                  </a:cubicBezTo>
                  <a:cubicBezTo>
                    <a:pt x="30490" y="5220"/>
                    <a:pt x="30504" y="5116"/>
                    <a:pt x="30550" y="5010"/>
                  </a:cubicBezTo>
                  <a:cubicBezTo>
                    <a:pt x="30580" y="5010"/>
                    <a:pt x="30594" y="4996"/>
                    <a:pt x="30594" y="4980"/>
                  </a:cubicBezTo>
                  <a:cubicBezTo>
                    <a:pt x="30594" y="4936"/>
                    <a:pt x="30610" y="4906"/>
                    <a:pt x="30610" y="4860"/>
                  </a:cubicBezTo>
                  <a:cubicBezTo>
                    <a:pt x="30640" y="4606"/>
                    <a:pt x="30594" y="4380"/>
                    <a:pt x="30594" y="4141"/>
                  </a:cubicBezTo>
                  <a:cubicBezTo>
                    <a:pt x="30594" y="3811"/>
                    <a:pt x="30550" y="3466"/>
                    <a:pt x="30610" y="3136"/>
                  </a:cubicBezTo>
                  <a:cubicBezTo>
                    <a:pt x="30624" y="2956"/>
                    <a:pt x="30610" y="2881"/>
                    <a:pt x="30550" y="2716"/>
                  </a:cubicBezTo>
                  <a:cubicBezTo>
                    <a:pt x="30474" y="2506"/>
                    <a:pt x="30385" y="2281"/>
                    <a:pt x="30414" y="2041"/>
                  </a:cubicBezTo>
                  <a:cubicBezTo>
                    <a:pt x="30430" y="1921"/>
                    <a:pt x="30520" y="1831"/>
                    <a:pt x="30550" y="1711"/>
                  </a:cubicBezTo>
                  <a:cubicBezTo>
                    <a:pt x="30564" y="1591"/>
                    <a:pt x="30550" y="1457"/>
                    <a:pt x="30550" y="1337"/>
                  </a:cubicBezTo>
                  <a:cubicBezTo>
                    <a:pt x="30550" y="977"/>
                    <a:pt x="30414" y="541"/>
                    <a:pt x="30414" y="197"/>
                  </a:cubicBezTo>
                  <a:cubicBezTo>
                    <a:pt x="30235" y="197"/>
                    <a:pt x="30041" y="177"/>
                    <a:pt x="29857" y="177"/>
                  </a:cubicBezTo>
                  <a:cubicBezTo>
                    <a:pt x="29765" y="177"/>
                    <a:pt x="29675" y="182"/>
                    <a:pt x="29590" y="197"/>
                  </a:cubicBezTo>
                  <a:cubicBezTo>
                    <a:pt x="29540" y="209"/>
                    <a:pt x="29503" y="214"/>
                    <a:pt x="29469" y="214"/>
                  </a:cubicBezTo>
                  <a:cubicBezTo>
                    <a:pt x="29422" y="214"/>
                    <a:pt x="29381" y="205"/>
                    <a:pt x="29320" y="197"/>
                  </a:cubicBezTo>
                  <a:cubicBezTo>
                    <a:pt x="29259" y="173"/>
                    <a:pt x="29150" y="109"/>
                    <a:pt x="29078" y="109"/>
                  </a:cubicBezTo>
                  <a:cubicBezTo>
                    <a:pt x="29061" y="109"/>
                    <a:pt x="29046" y="113"/>
                    <a:pt x="29035" y="121"/>
                  </a:cubicBezTo>
                  <a:cubicBezTo>
                    <a:pt x="29035" y="197"/>
                    <a:pt x="29125" y="241"/>
                    <a:pt x="29125" y="331"/>
                  </a:cubicBezTo>
                  <a:cubicBezTo>
                    <a:pt x="29125" y="421"/>
                    <a:pt x="29020" y="497"/>
                    <a:pt x="28960" y="557"/>
                  </a:cubicBezTo>
                  <a:cubicBezTo>
                    <a:pt x="28758" y="745"/>
                    <a:pt x="28798" y="1113"/>
                    <a:pt x="28808" y="1393"/>
                  </a:cubicBezTo>
                  <a:lnTo>
                    <a:pt x="28808" y="1393"/>
                  </a:lnTo>
                  <a:cubicBezTo>
                    <a:pt x="28801" y="1357"/>
                    <a:pt x="28788" y="1324"/>
                    <a:pt x="28780" y="1291"/>
                  </a:cubicBezTo>
                  <a:cubicBezTo>
                    <a:pt x="28765" y="1217"/>
                    <a:pt x="28780" y="1141"/>
                    <a:pt x="28765" y="1081"/>
                  </a:cubicBezTo>
                  <a:cubicBezTo>
                    <a:pt x="28750" y="1037"/>
                    <a:pt x="28735" y="1007"/>
                    <a:pt x="28735" y="977"/>
                  </a:cubicBezTo>
                  <a:cubicBezTo>
                    <a:pt x="28705" y="857"/>
                    <a:pt x="28705" y="737"/>
                    <a:pt x="28690" y="631"/>
                  </a:cubicBezTo>
                  <a:cubicBezTo>
                    <a:pt x="28651" y="436"/>
                    <a:pt x="28566" y="114"/>
                    <a:pt x="28356" y="114"/>
                  </a:cubicBezTo>
                  <a:cubicBezTo>
                    <a:pt x="28325" y="114"/>
                    <a:pt x="28292" y="121"/>
                    <a:pt x="28255" y="137"/>
                  </a:cubicBezTo>
                  <a:cubicBezTo>
                    <a:pt x="28146" y="177"/>
                    <a:pt x="28017" y="196"/>
                    <a:pt x="27889" y="196"/>
                  </a:cubicBezTo>
                  <a:cubicBezTo>
                    <a:pt x="27825" y="196"/>
                    <a:pt x="27761" y="191"/>
                    <a:pt x="27701" y="181"/>
                  </a:cubicBezTo>
                  <a:cubicBezTo>
                    <a:pt x="27655" y="167"/>
                    <a:pt x="27565" y="151"/>
                    <a:pt x="27521" y="137"/>
                  </a:cubicBezTo>
                  <a:cubicBezTo>
                    <a:pt x="27453" y="110"/>
                    <a:pt x="27422" y="59"/>
                    <a:pt x="27363" y="59"/>
                  </a:cubicBezTo>
                  <a:cubicBezTo>
                    <a:pt x="27356" y="59"/>
                    <a:pt x="27348" y="60"/>
                    <a:pt x="27341" y="61"/>
                  </a:cubicBezTo>
                  <a:cubicBezTo>
                    <a:pt x="27205" y="77"/>
                    <a:pt x="27115" y="227"/>
                    <a:pt x="26995" y="271"/>
                  </a:cubicBezTo>
                  <a:cubicBezTo>
                    <a:pt x="26928" y="292"/>
                    <a:pt x="26866" y="300"/>
                    <a:pt x="26804" y="300"/>
                  </a:cubicBezTo>
                  <a:cubicBezTo>
                    <a:pt x="26728" y="300"/>
                    <a:pt x="26651" y="288"/>
                    <a:pt x="26561" y="271"/>
                  </a:cubicBezTo>
                  <a:cubicBezTo>
                    <a:pt x="26471" y="271"/>
                    <a:pt x="26381" y="227"/>
                    <a:pt x="26291" y="227"/>
                  </a:cubicBezTo>
                  <a:cubicBezTo>
                    <a:pt x="26095" y="241"/>
                    <a:pt x="25931" y="317"/>
                    <a:pt x="25735" y="317"/>
                  </a:cubicBezTo>
                  <a:cubicBezTo>
                    <a:pt x="25683" y="320"/>
                    <a:pt x="25630" y="321"/>
                    <a:pt x="25579" y="321"/>
                  </a:cubicBezTo>
                  <a:cubicBezTo>
                    <a:pt x="25350" y="321"/>
                    <a:pt x="25128" y="299"/>
                    <a:pt x="24896" y="287"/>
                  </a:cubicBezTo>
                  <a:cubicBezTo>
                    <a:pt x="24831" y="281"/>
                    <a:pt x="24766" y="278"/>
                    <a:pt x="24702" y="278"/>
                  </a:cubicBezTo>
                  <a:cubicBezTo>
                    <a:pt x="24452" y="278"/>
                    <a:pt x="24201" y="323"/>
                    <a:pt x="23951" y="407"/>
                  </a:cubicBezTo>
                  <a:cubicBezTo>
                    <a:pt x="23689" y="499"/>
                    <a:pt x="23393" y="578"/>
                    <a:pt x="23102" y="578"/>
                  </a:cubicBezTo>
                  <a:cubicBezTo>
                    <a:pt x="22877" y="578"/>
                    <a:pt x="22654" y="531"/>
                    <a:pt x="22452" y="407"/>
                  </a:cubicBezTo>
                  <a:cubicBezTo>
                    <a:pt x="22256" y="287"/>
                    <a:pt x="22032" y="107"/>
                    <a:pt x="21806" y="107"/>
                  </a:cubicBezTo>
                  <a:cubicBezTo>
                    <a:pt x="21746" y="107"/>
                    <a:pt x="21686" y="100"/>
                    <a:pt x="21631" y="100"/>
                  </a:cubicBezTo>
                  <a:cubicBezTo>
                    <a:pt x="21603" y="100"/>
                    <a:pt x="21577" y="102"/>
                    <a:pt x="21552" y="107"/>
                  </a:cubicBezTo>
                  <a:cubicBezTo>
                    <a:pt x="21462" y="107"/>
                    <a:pt x="21386" y="167"/>
                    <a:pt x="21282" y="197"/>
                  </a:cubicBezTo>
                  <a:cubicBezTo>
                    <a:pt x="21086" y="227"/>
                    <a:pt x="20892" y="211"/>
                    <a:pt x="20696" y="241"/>
                  </a:cubicBezTo>
                  <a:cubicBezTo>
                    <a:pt x="20606" y="257"/>
                    <a:pt x="20532" y="287"/>
                    <a:pt x="20442" y="317"/>
                  </a:cubicBezTo>
                  <a:cubicBezTo>
                    <a:pt x="20352" y="331"/>
                    <a:pt x="20306" y="331"/>
                    <a:pt x="20232" y="377"/>
                  </a:cubicBezTo>
                  <a:cubicBezTo>
                    <a:pt x="20196" y="412"/>
                    <a:pt x="20123" y="523"/>
                    <a:pt x="20057" y="523"/>
                  </a:cubicBezTo>
                  <a:cubicBezTo>
                    <a:pt x="20039" y="523"/>
                    <a:pt x="20022" y="516"/>
                    <a:pt x="20007" y="497"/>
                  </a:cubicBezTo>
                  <a:cubicBezTo>
                    <a:pt x="20022" y="361"/>
                    <a:pt x="20216" y="257"/>
                    <a:pt x="20306" y="151"/>
                  </a:cubicBezTo>
                  <a:cubicBezTo>
                    <a:pt x="20300" y="150"/>
                    <a:pt x="20293" y="149"/>
                    <a:pt x="20286" y="149"/>
                  </a:cubicBezTo>
                  <a:cubicBezTo>
                    <a:pt x="20225" y="149"/>
                    <a:pt x="20136" y="197"/>
                    <a:pt x="20082" y="197"/>
                  </a:cubicBezTo>
                  <a:cubicBezTo>
                    <a:pt x="19977" y="197"/>
                    <a:pt x="19887" y="151"/>
                    <a:pt x="19782" y="137"/>
                  </a:cubicBezTo>
                  <a:cubicBezTo>
                    <a:pt x="19662" y="137"/>
                    <a:pt x="19527" y="137"/>
                    <a:pt x="19407" y="167"/>
                  </a:cubicBezTo>
                  <a:cubicBezTo>
                    <a:pt x="19002" y="227"/>
                    <a:pt x="18597" y="271"/>
                    <a:pt x="18177" y="331"/>
                  </a:cubicBezTo>
                  <a:cubicBezTo>
                    <a:pt x="18124" y="336"/>
                    <a:pt x="18084" y="338"/>
                    <a:pt x="18050" y="338"/>
                  </a:cubicBezTo>
                  <a:cubicBezTo>
                    <a:pt x="17970" y="338"/>
                    <a:pt x="17927" y="327"/>
                    <a:pt x="17833" y="317"/>
                  </a:cubicBezTo>
                  <a:cubicBezTo>
                    <a:pt x="17777" y="313"/>
                    <a:pt x="17721" y="312"/>
                    <a:pt x="17666" y="312"/>
                  </a:cubicBezTo>
                  <a:cubicBezTo>
                    <a:pt x="17518" y="312"/>
                    <a:pt x="17371" y="321"/>
                    <a:pt x="17224" y="321"/>
                  </a:cubicBezTo>
                  <a:cubicBezTo>
                    <a:pt x="17172" y="321"/>
                    <a:pt x="17119" y="320"/>
                    <a:pt x="17067" y="317"/>
                  </a:cubicBezTo>
                  <a:cubicBezTo>
                    <a:pt x="16797" y="317"/>
                    <a:pt x="16527" y="241"/>
                    <a:pt x="16257" y="227"/>
                  </a:cubicBezTo>
                  <a:cubicBezTo>
                    <a:pt x="16017" y="227"/>
                    <a:pt x="15837" y="257"/>
                    <a:pt x="15613" y="257"/>
                  </a:cubicBezTo>
                  <a:cubicBezTo>
                    <a:pt x="15528" y="317"/>
                    <a:pt x="15438" y="338"/>
                    <a:pt x="15347" y="338"/>
                  </a:cubicBezTo>
                  <a:cubicBezTo>
                    <a:pt x="15163" y="338"/>
                    <a:pt x="14973" y="251"/>
                    <a:pt x="14803" y="211"/>
                  </a:cubicBezTo>
                  <a:cubicBezTo>
                    <a:pt x="14763" y="203"/>
                    <a:pt x="14725" y="199"/>
                    <a:pt x="14687" y="199"/>
                  </a:cubicBezTo>
                  <a:cubicBezTo>
                    <a:pt x="14596" y="199"/>
                    <a:pt x="14508" y="220"/>
                    <a:pt x="14413" y="241"/>
                  </a:cubicBezTo>
                  <a:cubicBezTo>
                    <a:pt x="14048" y="341"/>
                    <a:pt x="13658" y="400"/>
                    <a:pt x="13275" y="400"/>
                  </a:cubicBezTo>
                  <a:cubicBezTo>
                    <a:pt x="13138" y="400"/>
                    <a:pt x="13002" y="393"/>
                    <a:pt x="12868" y="377"/>
                  </a:cubicBezTo>
                  <a:cubicBezTo>
                    <a:pt x="12722" y="363"/>
                    <a:pt x="12588" y="314"/>
                    <a:pt x="12434" y="314"/>
                  </a:cubicBezTo>
                  <a:cubicBezTo>
                    <a:pt x="12414" y="314"/>
                    <a:pt x="12394" y="315"/>
                    <a:pt x="12374" y="317"/>
                  </a:cubicBezTo>
                  <a:cubicBezTo>
                    <a:pt x="12164" y="347"/>
                    <a:pt x="12028" y="557"/>
                    <a:pt x="11788" y="557"/>
                  </a:cubicBezTo>
                  <a:cubicBezTo>
                    <a:pt x="11778" y="557"/>
                    <a:pt x="11769" y="558"/>
                    <a:pt x="11759" y="558"/>
                  </a:cubicBezTo>
                  <a:cubicBezTo>
                    <a:pt x="11520" y="558"/>
                    <a:pt x="11346" y="387"/>
                    <a:pt x="11144" y="287"/>
                  </a:cubicBezTo>
                  <a:cubicBezTo>
                    <a:pt x="10964" y="197"/>
                    <a:pt x="10738" y="197"/>
                    <a:pt x="10544" y="181"/>
                  </a:cubicBezTo>
                  <a:cubicBezTo>
                    <a:pt x="10334" y="151"/>
                    <a:pt x="10168" y="151"/>
                    <a:pt x="9944" y="151"/>
                  </a:cubicBezTo>
                  <a:cubicBezTo>
                    <a:pt x="9824" y="151"/>
                    <a:pt x="9704" y="151"/>
                    <a:pt x="9584" y="137"/>
                  </a:cubicBezTo>
                  <a:cubicBezTo>
                    <a:pt x="9521" y="119"/>
                    <a:pt x="9469" y="96"/>
                    <a:pt x="9419" y="96"/>
                  </a:cubicBezTo>
                  <a:cubicBezTo>
                    <a:pt x="9384" y="96"/>
                    <a:pt x="9351" y="106"/>
                    <a:pt x="9314" y="137"/>
                  </a:cubicBezTo>
                  <a:cubicBezTo>
                    <a:pt x="9269" y="181"/>
                    <a:pt x="9254" y="241"/>
                    <a:pt x="9194" y="271"/>
                  </a:cubicBezTo>
                  <a:cubicBezTo>
                    <a:pt x="9119" y="331"/>
                    <a:pt x="9014" y="421"/>
                    <a:pt x="8924" y="467"/>
                  </a:cubicBezTo>
                  <a:cubicBezTo>
                    <a:pt x="8819" y="511"/>
                    <a:pt x="8759" y="451"/>
                    <a:pt x="8729" y="587"/>
                  </a:cubicBezTo>
                  <a:cubicBezTo>
                    <a:pt x="8699" y="677"/>
                    <a:pt x="8759" y="767"/>
                    <a:pt x="8729" y="841"/>
                  </a:cubicBezTo>
                  <a:cubicBezTo>
                    <a:pt x="8684" y="917"/>
                    <a:pt x="8639" y="917"/>
                    <a:pt x="8609" y="991"/>
                  </a:cubicBezTo>
                  <a:cubicBezTo>
                    <a:pt x="8579" y="1111"/>
                    <a:pt x="8669" y="1187"/>
                    <a:pt x="8669" y="1291"/>
                  </a:cubicBezTo>
                  <a:cubicBezTo>
                    <a:pt x="8530" y="1337"/>
                    <a:pt x="8454" y="1483"/>
                    <a:pt x="8440" y="1629"/>
                  </a:cubicBezTo>
                  <a:lnTo>
                    <a:pt x="8440" y="1629"/>
                  </a:lnTo>
                  <a:cubicBezTo>
                    <a:pt x="8430" y="1458"/>
                    <a:pt x="8411" y="1282"/>
                    <a:pt x="8459" y="1127"/>
                  </a:cubicBezTo>
                  <a:cubicBezTo>
                    <a:pt x="8474" y="1021"/>
                    <a:pt x="8549" y="947"/>
                    <a:pt x="8549" y="841"/>
                  </a:cubicBezTo>
                  <a:cubicBezTo>
                    <a:pt x="8549" y="751"/>
                    <a:pt x="8474" y="691"/>
                    <a:pt x="8459" y="601"/>
                  </a:cubicBezTo>
                  <a:cubicBezTo>
                    <a:pt x="8429" y="527"/>
                    <a:pt x="8429" y="481"/>
                    <a:pt x="8474" y="407"/>
                  </a:cubicBezTo>
                  <a:cubicBezTo>
                    <a:pt x="8504" y="347"/>
                    <a:pt x="8579" y="347"/>
                    <a:pt x="8534" y="271"/>
                  </a:cubicBezTo>
                  <a:cubicBezTo>
                    <a:pt x="8502" y="262"/>
                    <a:pt x="8469" y="258"/>
                    <a:pt x="8436" y="258"/>
                  </a:cubicBezTo>
                  <a:cubicBezTo>
                    <a:pt x="8363" y="258"/>
                    <a:pt x="8287" y="276"/>
                    <a:pt x="8204" y="287"/>
                  </a:cubicBezTo>
                  <a:cubicBezTo>
                    <a:pt x="8155" y="301"/>
                    <a:pt x="8101" y="305"/>
                    <a:pt x="8045" y="305"/>
                  </a:cubicBezTo>
                  <a:cubicBezTo>
                    <a:pt x="8000" y="305"/>
                    <a:pt x="7953" y="303"/>
                    <a:pt x="7908" y="303"/>
                  </a:cubicBezTo>
                  <a:cubicBezTo>
                    <a:pt x="7841" y="303"/>
                    <a:pt x="7778" y="307"/>
                    <a:pt x="7725" y="331"/>
                  </a:cubicBezTo>
                  <a:cubicBezTo>
                    <a:pt x="7577" y="372"/>
                    <a:pt x="7573" y="472"/>
                    <a:pt x="7447" y="472"/>
                  </a:cubicBezTo>
                  <a:cubicBezTo>
                    <a:pt x="7431" y="472"/>
                    <a:pt x="7414" y="470"/>
                    <a:pt x="7395" y="467"/>
                  </a:cubicBezTo>
                  <a:cubicBezTo>
                    <a:pt x="7199" y="437"/>
                    <a:pt x="7005" y="437"/>
                    <a:pt x="6795" y="437"/>
                  </a:cubicBezTo>
                  <a:cubicBezTo>
                    <a:pt x="6675" y="437"/>
                    <a:pt x="6629" y="437"/>
                    <a:pt x="6539" y="511"/>
                  </a:cubicBezTo>
                  <a:cubicBezTo>
                    <a:pt x="6495" y="557"/>
                    <a:pt x="6525" y="601"/>
                    <a:pt x="6435" y="617"/>
                  </a:cubicBezTo>
                  <a:cubicBezTo>
                    <a:pt x="6422" y="620"/>
                    <a:pt x="6409" y="622"/>
                    <a:pt x="6397" y="622"/>
                  </a:cubicBezTo>
                  <a:cubicBezTo>
                    <a:pt x="6298" y="622"/>
                    <a:pt x="6229" y="524"/>
                    <a:pt x="6149" y="497"/>
                  </a:cubicBezTo>
                  <a:cubicBezTo>
                    <a:pt x="6045" y="481"/>
                    <a:pt x="5955" y="481"/>
                    <a:pt x="5849" y="451"/>
                  </a:cubicBezTo>
                  <a:cubicBezTo>
                    <a:pt x="5715" y="407"/>
                    <a:pt x="5729" y="407"/>
                    <a:pt x="5579" y="407"/>
                  </a:cubicBezTo>
                  <a:cubicBezTo>
                    <a:pt x="5474" y="407"/>
                    <a:pt x="5349" y="395"/>
                    <a:pt x="5227" y="395"/>
                  </a:cubicBezTo>
                  <a:cubicBezTo>
                    <a:pt x="5106" y="395"/>
                    <a:pt x="4987" y="407"/>
                    <a:pt x="4889" y="451"/>
                  </a:cubicBezTo>
                  <a:cubicBezTo>
                    <a:pt x="4815" y="511"/>
                    <a:pt x="4799" y="557"/>
                    <a:pt x="4695" y="587"/>
                  </a:cubicBezTo>
                  <a:cubicBezTo>
                    <a:pt x="4605" y="601"/>
                    <a:pt x="4395" y="631"/>
                    <a:pt x="4305" y="647"/>
                  </a:cubicBezTo>
                  <a:cubicBezTo>
                    <a:pt x="4276" y="652"/>
                    <a:pt x="4248" y="655"/>
                    <a:pt x="4218" y="655"/>
                  </a:cubicBezTo>
                  <a:cubicBezTo>
                    <a:pt x="4019" y="655"/>
                    <a:pt x="3811" y="537"/>
                    <a:pt x="3615" y="511"/>
                  </a:cubicBezTo>
                  <a:cubicBezTo>
                    <a:pt x="3547" y="499"/>
                    <a:pt x="3486" y="492"/>
                    <a:pt x="3428" y="492"/>
                  </a:cubicBezTo>
                  <a:cubicBezTo>
                    <a:pt x="3345" y="492"/>
                    <a:pt x="3268" y="506"/>
                    <a:pt x="3180" y="541"/>
                  </a:cubicBezTo>
                  <a:cubicBezTo>
                    <a:pt x="3096" y="584"/>
                    <a:pt x="3011" y="678"/>
                    <a:pt x="2915" y="678"/>
                  </a:cubicBezTo>
                  <a:cubicBezTo>
                    <a:pt x="2909" y="678"/>
                    <a:pt x="2902" y="678"/>
                    <a:pt x="2895" y="677"/>
                  </a:cubicBezTo>
                  <a:cubicBezTo>
                    <a:pt x="2730" y="677"/>
                    <a:pt x="2730" y="557"/>
                    <a:pt x="2610" y="511"/>
                  </a:cubicBezTo>
                  <a:cubicBezTo>
                    <a:pt x="2581" y="497"/>
                    <a:pt x="2551" y="493"/>
                    <a:pt x="2522" y="493"/>
                  </a:cubicBezTo>
                  <a:cubicBezTo>
                    <a:pt x="2491" y="493"/>
                    <a:pt x="2461" y="497"/>
                    <a:pt x="2430" y="497"/>
                  </a:cubicBezTo>
                  <a:cubicBezTo>
                    <a:pt x="2190" y="481"/>
                    <a:pt x="1966" y="361"/>
                    <a:pt x="1726" y="317"/>
                  </a:cubicBezTo>
                  <a:cubicBezTo>
                    <a:pt x="1492" y="243"/>
                    <a:pt x="1301" y="1"/>
                    <a:pt x="1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3758474" y="352651"/>
              <a:ext cx="5142632" cy="4421445"/>
            </a:xfrm>
            <a:custGeom>
              <a:avLst/>
              <a:gdLst/>
              <a:ahLst/>
              <a:cxnLst/>
              <a:rect l="l" t="t" r="r" b="b"/>
              <a:pathLst>
                <a:path w="30641" h="26344" extrusionOk="0">
                  <a:moveTo>
                    <a:pt x="1586" y="3984"/>
                  </a:moveTo>
                  <a:cubicBezTo>
                    <a:pt x="1629" y="3984"/>
                    <a:pt x="1670" y="3986"/>
                    <a:pt x="1710" y="3991"/>
                  </a:cubicBezTo>
                  <a:cubicBezTo>
                    <a:pt x="1756" y="3991"/>
                    <a:pt x="1786" y="4006"/>
                    <a:pt x="1830" y="4021"/>
                  </a:cubicBezTo>
                  <a:cubicBezTo>
                    <a:pt x="1920" y="4036"/>
                    <a:pt x="1996" y="4021"/>
                    <a:pt x="2070" y="4081"/>
                  </a:cubicBezTo>
                  <a:cubicBezTo>
                    <a:pt x="2130" y="4111"/>
                    <a:pt x="2130" y="4171"/>
                    <a:pt x="2176" y="4216"/>
                  </a:cubicBezTo>
                  <a:cubicBezTo>
                    <a:pt x="2236" y="4276"/>
                    <a:pt x="2356" y="4306"/>
                    <a:pt x="2430" y="4336"/>
                  </a:cubicBezTo>
                  <a:cubicBezTo>
                    <a:pt x="2356" y="4336"/>
                    <a:pt x="2280" y="4320"/>
                    <a:pt x="2190" y="4320"/>
                  </a:cubicBezTo>
                  <a:cubicBezTo>
                    <a:pt x="2180" y="4317"/>
                    <a:pt x="2167" y="4316"/>
                    <a:pt x="2152" y="4316"/>
                  </a:cubicBezTo>
                  <a:cubicBezTo>
                    <a:pt x="2123" y="4316"/>
                    <a:pt x="2086" y="4320"/>
                    <a:pt x="2053" y="4320"/>
                  </a:cubicBezTo>
                  <a:cubicBezTo>
                    <a:pt x="2024" y="4320"/>
                    <a:pt x="1997" y="4317"/>
                    <a:pt x="1980" y="4306"/>
                  </a:cubicBezTo>
                  <a:cubicBezTo>
                    <a:pt x="1950" y="4290"/>
                    <a:pt x="1920" y="4246"/>
                    <a:pt x="1890" y="4231"/>
                  </a:cubicBezTo>
                  <a:cubicBezTo>
                    <a:pt x="1860" y="4201"/>
                    <a:pt x="1816" y="4156"/>
                    <a:pt x="1770" y="4126"/>
                  </a:cubicBezTo>
                  <a:cubicBezTo>
                    <a:pt x="1636" y="4036"/>
                    <a:pt x="1486" y="4021"/>
                    <a:pt x="1336" y="4021"/>
                  </a:cubicBezTo>
                  <a:lnTo>
                    <a:pt x="1053" y="4021"/>
                  </a:lnTo>
                  <a:cubicBezTo>
                    <a:pt x="1150" y="4014"/>
                    <a:pt x="1243" y="3991"/>
                    <a:pt x="1336" y="3991"/>
                  </a:cubicBezTo>
                  <a:cubicBezTo>
                    <a:pt x="1416" y="3991"/>
                    <a:pt x="1502" y="3984"/>
                    <a:pt x="1586" y="3984"/>
                  </a:cubicBezTo>
                  <a:close/>
                  <a:moveTo>
                    <a:pt x="1070" y="1"/>
                  </a:moveTo>
                  <a:cubicBezTo>
                    <a:pt x="1063" y="1"/>
                    <a:pt x="1057" y="1"/>
                    <a:pt x="1050" y="1"/>
                  </a:cubicBezTo>
                  <a:cubicBezTo>
                    <a:pt x="870" y="17"/>
                    <a:pt x="706" y="151"/>
                    <a:pt x="510" y="151"/>
                  </a:cubicBezTo>
                  <a:cubicBezTo>
                    <a:pt x="480" y="156"/>
                    <a:pt x="447" y="158"/>
                    <a:pt x="413" y="158"/>
                  </a:cubicBezTo>
                  <a:cubicBezTo>
                    <a:pt x="344" y="158"/>
                    <a:pt x="270" y="151"/>
                    <a:pt x="210" y="151"/>
                  </a:cubicBezTo>
                  <a:cubicBezTo>
                    <a:pt x="210" y="211"/>
                    <a:pt x="226" y="391"/>
                    <a:pt x="240" y="451"/>
                  </a:cubicBezTo>
                  <a:cubicBezTo>
                    <a:pt x="256" y="481"/>
                    <a:pt x="270" y="511"/>
                    <a:pt x="286" y="557"/>
                  </a:cubicBezTo>
                  <a:cubicBezTo>
                    <a:pt x="316" y="647"/>
                    <a:pt x="330" y="767"/>
                    <a:pt x="330" y="871"/>
                  </a:cubicBezTo>
                  <a:cubicBezTo>
                    <a:pt x="316" y="1007"/>
                    <a:pt x="360" y="1127"/>
                    <a:pt x="346" y="1247"/>
                  </a:cubicBezTo>
                  <a:cubicBezTo>
                    <a:pt x="346" y="1381"/>
                    <a:pt x="300" y="1501"/>
                    <a:pt x="300" y="1637"/>
                  </a:cubicBezTo>
                  <a:cubicBezTo>
                    <a:pt x="286" y="1741"/>
                    <a:pt x="256" y="1817"/>
                    <a:pt x="286" y="1907"/>
                  </a:cubicBezTo>
                  <a:cubicBezTo>
                    <a:pt x="300" y="1997"/>
                    <a:pt x="286" y="2071"/>
                    <a:pt x="300" y="2147"/>
                  </a:cubicBezTo>
                  <a:cubicBezTo>
                    <a:pt x="316" y="2221"/>
                    <a:pt x="346" y="2281"/>
                    <a:pt x="346" y="2356"/>
                  </a:cubicBezTo>
                  <a:cubicBezTo>
                    <a:pt x="360" y="2446"/>
                    <a:pt x="346" y="2521"/>
                    <a:pt x="346" y="2596"/>
                  </a:cubicBezTo>
                  <a:cubicBezTo>
                    <a:pt x="360" y="2686"/>
                    <a:pt x="390" y="2776"/>
                    <a:pt x="406" y="2866"/>
                  </a:cubicBezTo>
                  <a:cubicBezTo>
                    <a:pt x="436" y="3031"/>
                    <a:pt x="376" y="3136"/>
                    <a:pt x="300" y="3286"/>
                  </a:cubicBezTo>
                  <a:cubicBezTo>
                    <a:pt x="256" y="3376"/>
                    <a:pt x="256" y="3376"/>
                    <a:pt x="316" y="3466"/>
                  </a:cubicBezTo>
                  <a:cubicBezTo>
                    <a:pt x="406" y="3571"/>
                    <a:pt x="466" y="3676"/>
                    <a:pt x="540" y="3796"/>
                  </a:cubicBezTo>
                  <a:cubicBezTo>
                    <a:pt x="586" y="3841"/>
                    <a:pt x="616" y="3886"/>
                    <a:pt x="676" y="3916"/>
                  </a:cubicBezTo>
                  <a:cubicBezTo>
                    <a:pt x="736" y="3946"/>
                    <a:pt x="810" y="3976"/>
                    <a:pt x="870" y="4006"/>
                  </a:cubicBezTo>
                  <a:cubicBezTo>
                    <a:pt x="898" y="4014"/>
                    <a:pt x="926" y="4018"/>
                    <a:pt x="953" y="4021"/>
                  </a:cubicBezTo>
                  <a:lnTo>
                    <a:pt x="496" y="4021"/>
                  </a:lnTo>
                  <a:cubicBezTo>
                    <a:pt x="456" y="4021"/>
                    <a:pt x="396" y="4007"/>
                    <a:pt x="342" y="4007"/>
                  </a:cubicBezTo>
                  <a:cubicBezTo>
                    <a:pt x="315" y="4007"/>
                    <a:pt x="290" y="4011"/>
                    <a:pt x="270" y="4021"/>
                  </a:cubicBezTo>
                  <a:cubicBezTo>
                    <a:pt x="210" y="4066"/>
                    <a:pt x="226" y="4320"/>
                    <a:pt x="240" y="4380"/>
                  </a:cubicBezTo>
                  <a:cubicBezTo>
                    <a:pt x="256" y="4440"/>
                    <a:pt x="286" y="4500"/>
                    <a:pt x="286" y="4560"/>
                  </a:cubicBezTo>
                  <a:cubicBezTo>
                    <a:pt x="300" y="4636"/>
                    <a:pt x="270" y="4666"/>
                    <a:pt x="240" y="4740"/>
                  </a:cubicBezTo>
                  <a:cubicBezTo>
                    <a:pt x="196" y="4816"/>
                    <a:pt x="226" y="4860"/>
                    <a:pt x="226" y="4950"/>
                  </a:cubicBezTo>
                  <a:cubicBezTo>
                    <a:pt x="270" y="5236"/>
                    <a:pt x="240" y="5536"/>
                    <a:pt x="210" y="5806"/>
                  </a:cubicBezTo>
                  <a:cubicBezTo>
                    <a:pt x="196" y="5896"/>
                    <a:pt x="226" y="5986"/>
                    <a:pt x="240" y="6060"/>
                  </a:cubicBezTo>
                  <a:cubicBezTo>
                    <a:pt x="240" y="6136"/>
                    <a:pt x="256" y="6120"/>
                    <a:pt x="300" y="6180"/>
                  </a:cubicBezTo>
                  <a:cubicBezTo>
                    <a:pt x="360" y="6256"/>
                    <a:pt x="360" y="6300"/>
                    <a:pt x="346" y="6390"/>
                  </a:cubicBezTo>
                  <a:cubicBezTo>
                    <a:pt x="330" y="6496"/>
                    <a:pt x="316" y="6600"/>
                    <a:pt x="330" y="6720"/>
                  </a:cubicBezTo>
                  <a:cubicBezTo>
                    <a:pt x="330" y="6810"/>
                    <a:pt x="316" y="6900"/>
                    <a:pt x="330" y="6990"/>
                  </a:cubicBezTo>
                  <a:cubicBezTo>
                    <a:pt x="330" y="7126"/>
                    <a:pt x="300" y="7260"/>
                    <a:pt x="300" y="7395"/>
                  </a:cubicBezTo>
                  <a:cubicBezTo>
                    <a:pt x="286" y="7470"/>
                    <a:pt x="270" y="7530"/>
                    <a:pt x="270" y="7620"/>
                  </a:cubicBezTo>
                  <a:cubicBezTo>
                    <a:pt x="256" y="7800"/>
                    <a:pt x="210" y="7965"/>
                    <a:pt x="240" y="8145"/>
                  </a:cubicBezTo>
                  <a:cubicBezTo>
                    <a:pt x="240" y="8235"/>
                    <a:pt x="210" y="8310"/>
                    <a:pt x="210" y="8385"/>
                  </a:cubicBezTo>
                  <a:cubicBezTo>
                    <a:pt x="210" y="8445"/>
                    <a:pt x="226" y="8490"/>
                    <a:pt x="226" y="8535"/>
                  </a:cubicBezTo>
                  <a:cubicBezTo>
                    <a:pt x="240" y="8655"/>
                    <a:pt x="240" y="8760"/>
                    <a:pt x="240" y="8880"/>
                  </a:cubicBezTo>
                  <a:cubicBezTo>
                    <a:pt x="226" y="9000"/>
                    <a:pt x="256" y="9120"/>
                    <a:pt x="286" y="9240"/>
                  </a:cubicBezTo>
                  <a:cubicBezTo>
                    <a:pt x="316" y="9389"/>
                    <a:pt x="210" y="9555"/>
                    <a:pt x="150" y="9689"/>
                  </a:cubicBezTo>
                  <a:cubicBezTo>
                    <a:pt x="120" y="9749"/>
                    <a:pt x="90" y="9825"/>
                    <a:pt x="76" y="9885"/>
                  </a:cubicBezTo>
                  <a:cubicBezTo>
                    <a:pt x="60" y="9929"/>
                    <a:pt x="0" y="10019"/>
                    <a:pt x="16" y="10065"/>
                  </a:cubicBezTo>
                  <a:cubicBezTo>
                    <a:pt x="120" y="10035"/>
                    <a:pt x="180" y="9959"/>
                    <a:pt x="286" y="9915"/>
                  </a:cubicBezTo>
                  <a:cubicBezTo>
                    <a:pt x="346" y="9885"/>
                    <a:pt x="406" y="9855"/>
                    <a:pt x="480" y="9825"/>
                  </a:cubicBezTo>
                  <a:cubicBezTo>
                    <a:pt x="526" y="9795"/>
                    <a:pt x="600" y="9749"/>
                    <a:pt x="616" y="9689"/>
                  </a:cubicBezTo>
                  <a:cubicBezTo>
                    <a:pt x="630" y="9645"/>
                    <a:pt x="586" y="9555"/>
                    <a:pt x="586" y="9509"/>
                  </a:cubicBezTo>
                  <a:lnTo>
                    <a:pt x="586" y="9300"/>
                  </a:lnTo>
                  <a:cubicBezTo>
                    <a:pt x="586" y="9270"/>
                    <a:pt x="570" y="9225"/>
                    <a:pt x="586" y="9195"/>
                  </a:cubicBezTo>
                  <a:cubicBezTo>
                    <a:pt x="600" y="9150"/>
                    <a:pt x="706" y="9120"/>
                    <a:pt x="750" y="9090"/>
                  </a:cubicBezTo>
                  <a:cubicBezTo>
                    <a:pt x="810" y="9060"/>
                    <a:pt x="870" y="9000"/>
                    <a:pt x="916" y="8940"/>
                  </a:cubicBezTo>
                  <a:cubicBezTo>
                    <a:pt x="960" y="8895"/>
                    <a:pt x="990" y="8865"/>
                    <a:pt x="1050" y="8820"/>
                  </a:cubicBezTo>
                  <a:cubicBezTo>
                    <a:pt x="1126" y="8745"/>
                    <a:pt x="1200" y="8745"/>
                    <a:pt x="1306" y="8715"/>
                  </a:cubicBezTo>
                  <a:cubicBezTo>
                    <a:pt x="1380" y="8685"/>
                    <a:pt x="1456" y="8595"/>
                    <a:pt x="1546" y="8580"/>
                  </a:cubicBezTo>
                  <a:lnTo>
                    <a:pt x="1546" y="8580"/>
                  </a:lnTo>
                  <a:cubicBezTo>
                    <a:pt x="1516" y="8685"/>
                    <a:pt x="1410" y="8835"/>
                    <a:pt x="1336" y="8895"/>
                  </a:cubicBezTo>
                  <a:cubicBezTo>
                    <a:pt x="1246" y="8955"/>
                    <a:pt x="1200" y="9000"/>
                    <a:pt x="1096" y="9030"/>
                  </a:cubicBezTo>
                  <a:cubicBezTo>
                    <a:pt x="930" y="9060"/>
                    <a:pt x="930" y="9105"/>
                    <a:pt x="900" y="9270"/>
                  </a:cubicBezTo>
                  <a:cubicBezTo>
                    <a:pt x="856" y="9449"/>
                    <a:pt x="766" y="9615"/>
                    <a:pt x="736" y="9795"/>
                  </a:cubicBezTo>
                  <a:cubicBezTo>
                    <a:pt x="720" y="9825"/>
                    <a:pt x="720" y="9899"/>
                    <a:pt x="720" y="9945"/>
                  </a:cubicBezTo>
                  <a:cubicBezTo>
                    <a:pt x="736" y="9975"/>
                    <a:pt x="750" y="10005"/>
                    <a:pt x="750" y="10035"/>
                  </a:cubicBezTo>
                  <a:cubicBezTo>
                    <a:pt x="750" y="10109"/>
                    <a:pt x="630" y="10185"/>
                    <a:pt x="586" y="10229"/>
                  </a:cubicBezTo>
                  <a:cubicBezTo>
                    <a:pt x="556" y="10259"/>
                    <a:pt x="436" y="10305"/>
                    <a:pt x="406" y="10349"/>
                  </a:cubicBezTo>
                  <a:cubicBezTo>
                    <a:pt x="390" y="10379"/>
                    <a:pt x="406" y="10439"/>
                    <a:pt x="406" y="10469"/>
                  </a:cubicBezTo>
                  <a:cubicBezTo>
                    <a:pt x="406" y="10499"/>
                    <a:pt x="420" y="10545"/>
                    <a:pt x="406" y="10575"/>
                  </a:cubicBezTo>
                  <a:cubicBezTo>
                    <a:pt x="390" y="10635"/>
                    <a:pt x="300" y="10739"/>
                    <a:pt x="256" y="10785"/>
                  </a:cubicBezTo>
                  <a:cubicBezTo>
                    <a:pt x="270" y="10815"/>
                    <a:pt x="300" y="10845"/>
                    <a:pt x="316" y="10875"/>
                  </a:cubicBezTo>
                  <a:cubicBezTo>
                    <a:pt x="330" y="10889"/>
                    <a:pt x="330" y="10905"/>
                    <a:pt x="330" y="10919"/>
                  </a:cubicBezTo>
                  <a:cubicBezTo>
                    <a:pt x="346" y="10995"/>
                    <a:pt x="360" y="11055"/>
                    <a:pt x="390" y="11129"/>
                  </a:cubicBezTo>
                  <a:cubicBezTo>
                    <a:pt x="390" y="11159"/>
                    <a:pt x="420" y="11189"/>
                    <a:pt x="406" y="11235"/>
                  </a:cubicBezTo>
                  <a:cubicBezTo>
                    <a:pt x="390" y="11309"/>
                    <a:pt x="330" y="11339"/>
                    <a:pt x="346" y="11429"/>
                  </a:cubicBezTo>
                  <a:cubicBezTo>
                    <a:pt x="346" y="11475"/>
                    <a:pt x="360" y="11535"/>
                    <a:pt x="360" y="11595"/>
                  </a:cubicBezTo>
                  <a:cubicBezTo>
                    <a:pt x="376" y="11639"/>
                    <a:pt x="360" y="11685"/>
                    <a:pt x="376" y="11715"/>
                  </a:cubicBezTo>
                  <a:cubicBezTo>
                    <a:pt x="390" y="11759"/>
                    <a:pt x="436" y="11775"/>
                    <a:pt x="436" y="11819"/>
                  </a:cubicBezTo>
                  <a:cubicBezTo>
                    <a:pt x="450" y="11849"/>
                    <a:pt x="436" y="11895"/>
                    <a:pt x="436" y="11925"/>
                  </a:cubicBezTo>
                  <a:cubicBezTo>
                    <a:pt x="436" y="11969"/>
                    <a:pt x="450" y="12015"/>
                    <a:pt x="450" y="12075"/>
                  </a:cubicBezTo>
                  <a:cubicBezTo>
                    <a:pt x="466" y="12225"/>
                    <a:pt x="466" y="12419"/>
                    <a:pt x="436" y="12569"/>
                  </a:cubicBezTo>
                  <a:cubicBezTo>
                    <a:pt x="420" y="12644"/>
                    <a:pt x="390" y="12704"/>
                    <a:pt x="390" y="12779"/>
                  </a:cubicBezTo>
                  <a:cubicBezTo>
                    <a:pt x="406" y="12869"/>
                    <a:pt x="376" y="12944"/>
                    <a:pt x="360" y="13034"/>
                  </a:cubicBezTo>
                  <a:cubicBezTo>
                    <a:pt x="316" y="13169"/>
                    <a:pt x="256" y="13289"/>
                    <a:pt x="226" y="13424"/>
                  </a:cubicBezTo>
                  <a:cubicBezTo>
                    <a:pt x="196" y="13529"/>
                    <a:pt x="226" y="13649"/>
                    <a:pt x="256" y="13754"/>
                  </a:cubicBezTo>
                  <a:cubicBezTo>
                    <a:pt x="270" y="13814"/>
                    <a:pt x="300" y="13874"/>
                    <a:pt x="300" y="13934"/>
                  </a:cubicBezTo>
                  <a:cubicBezTo>
                    <a:pt x="300" y="13964"/>
                    <a:pt x="286" y="14009"/>
                    <a:pt x="286" y="14054"/>
                  </a:cubicBezTo>
                  <a:cubicBezTo>
                    <a:pt x="300" y="14099"/>
                    <a:pt x="360" y="14129"/>
                    <a:pt x="390" y="14159"/>
                  </a:cubicBezTo>
                  <a:cubicBezTo>
                    <a:pt x="466" y="14159"/>
                    <a:pt x="526" y="14129"/>
                    <a:pt x="600" y="14114"/>
                  </a:cubicBezTo>
                  <a:cubicBezTo>
                    <a:pt x="660" y="14099"/>
                    <a:pt x="720" y="14084"/>
                    <a:pt x="796" y="14054"/>
                  </a:cubicBezTo>
                  <a:cubicBezTo>
                    <a:pt x="916" y="14009"/>
                    <a:pt x="1066" y="13964"/>
                    <a:pt x="1186" y="13904"/>
                  </a:cubicBezTo>
                  <a:cubicBezTo>
                    <a:pt x="1230" y="13889"/>
                    <a:pt x="1260" y="13874"/>
                    <a:pt x="1290" y="13844"/>
                  </a:cubicBezTo>
                  <a:cubicBezTo>
                    <a:pt x="1320" y="13829"/>
                    <a:pt x="1336" y="13814"/>
                    <a:pt x="1366" y="13799"/>
                  </a:cubicBezTo>
                  <a:cubicBezTo>
                    <a:pt x="1410" y="13784"/>
                    <a:pt x="1440" y="13769"/>
                    <a:pt x="1486" y="13754"/>
                  </a:cubicBezTo>
                  <a:cubicBezTo>
                    <a:pt x="1510" y="13754"/>
                    <a:pt x="1563" y="13735"/>
                    <a:pt x="1607" y="13735"/>
                  </a:cubicBezTo>
                  <a:cubicBezTo>
                    <a:pt x="1617" y="13735"/>
                    <a:pt x="1627" y="13736"/>
                    <a:pt x="1636" y="13739"/>
                  </a:cubicBezTo>
                  <a:cubicBezTo>
                    <a:pt x="1620" y="13769"/>
                    <a:pt x="1590" y="13784"/>
                    <a:pt x="1560" y="13799"/>
                  </a:cubicBezTo>
                  <a:cubicBezTo>
                    <a:pt x="1530" y="13829"/>
                    <a:pt x="1486" y="13859"/>
                    <a:pt x="1440" y="13889"/>
                  </a:cubicBezTo>
                  <a:cubicBezTo>
                    <a:pt x="1380" y="13904"/>
                    <a:pt x="1336" y="13919"/>
                    <a:pt x="1290" y="13949"/>
                  </a:cubicBezTo>
                  <a:cubicBezTo>
                    <a:pt x="1246" y="13964"/>
                    <a:pt x="1200" y="13949"/>
                    <a:pt x="1170" y="13979"/>
                  </a:cubicBezTo>
                  <a:cubicBezTo>
                    <a:pt x="1126" y="13994"/>
                    <a:pt x="1096" y="14024"/>
                    <a:pt x="1066" y="14039"/>
                  </a:cubicBezTo>
                  <a:cubicBezTo>
                    <a:pt x="976" y="14084"/>
                    <a:pt x="886" y="14099"/>
                    <a:pt x="796" y="14114"/>
                  </a:cubicBezTo>
                  <a:cubicBezTo>
                    <a:pt x="600" y="14189"/>
                    <a:pt x="450" y="14384"/>
                    <a:pt x="316" y="14519"/>
                  </a:cubicBezTo>
                  <a:cubicBezTo>
                    <a:pt x="300" y="14578"/>
                    <a:pt x="286" y="14624"/>
                    <a:pt x="286" y="14668"/>
                  </a:cubicBezTo>
                  <a:cubicBezTo>
                    <a:pt x="270" y="14744"/>
                    <a:pt x="286" y="14804"/>
                    <a:pt x="286" y="14864"/>
                  </a:cubicBezTo>
                  <a:cubicBezTo>
                    <a:pt x="300" y="14924"/>
                    <a:pt x="286" y="14968"/>
                    <a:pt x="300" y="15028"/>
                  </a:cubicBezTo>
                  <a:cubicBezTo>
                    <a:pt x="300" y="15058"/>
                    <a:pt x="300" y="15088"/>
                    <a:pt x="316" y="15134"/>
                  </a:cubicBezTo>
                  <a:cubicBezTo>
                    <a:pt x="316" y="15194"/>
                    <a:pt x="346" y="15268"/>
                    <a:pt x="346" y="15328"/>
                  </a:cubicBezTo>
                  <a:cubicBezTo>
                    <a:pt x="360" y="15404"/>
                    <a:pt x="360" y="15464"/>
                    <a:pt x="376" y="15538"/>
                  </a:cubicBezTo>
                  <a:cubicBezTo>
                    <a:pt x="376" y="15584"/>
                    <a:pt x="390" y="15598"/>
                    <a:pt x="420" y="15628"/>
                  </a:cubicBezTo>
                  <a:lnTo>
                    <a:pt x="510" y="15718"/>
                  </a:lnTo>
                  <a:cubicBezTo>
                    <a:pt x="540" y="15734"/>
                    <a:pt x="556" y="15748"/>
                    <a:pt x="570" y="15764"/>
                  </a:cubicBezTo>
                  <a:cubicBezTo>
                    <a:pt x="526" y="15808"/>
                    <a:pt x="390" y="15854"/>
                    <a:pt x="376" y="15928"/>
                  </a:cubicBezTo>
                  <a:lnTo>
                    <a:pt x="376" y="16034"/>
                  </a:lnTo>
                  <a:cubicBezTo>
                    <a:pt x="376" y="16078"/>
                    <a:pt x="390" y="16124"/>
                    <a:pt x="390" y="16168"/>
                  </a:cubicBezTo>
                  <a:cubicBezTo>
                    <a:pt x="406" y="16214"/>
                    <a:pt x="420" y="16274"/>
                    <a:pt x="420" y="16318"/>
                  </a:cubicBezTo>
                  <a:cubicBezTo>
                    <a:pt x="420" y="16378"/>
                    <a:pt x="420" y="16438"/>
                    <a:pt x="406" y="16498"/>
                  </a:cubicBezTo>
                  <a:cubicBezTo>
                    <a:pt x="390" y="16544"/>
                    <a:pt x="376" y="16588"/>
                    <a:pt x="376" y="16648"/>
                  </a:cubicBezTo>
                  <a:cubicBezTo>
                    <a:pt x="360" y="16678"/>
                    <a:pt x="376" y="16738"/>
                    <a:pt x="390" y="16768"/>
                  </a:cubicBezTo>
                  <a:lnTo>
                    <a:pt x="390" y="16858"/>
                  </a:lnTo>
                  <a:cubicBezTo>
                    <a:pt x="390" y="16904"/>
                    <a:pt x="376" y="16934"/>
                    <a:pt x="376" y="16978"/>
                  </a:cubicBezTo>
                  <a:cubicBezTo>
                    <a:pt x="346" y="17098"/>
                    <a:pt x="286" y="17204"/>
                    <a:pt x="256" y="17324"/>
                  </a:cubicBezTo>
                  <a:cubicBezTo>
                    <a:pt x="240" y="17368"/>
                    <a:pt x="240" y="17398"/>
                    <a:pt x="240" y="17428"/>
                  </a:cubicBezTo>
                  <a:cubicBezTo>
                    <a:pt x="240" y="17458"/>
                    <a:pt x="256" y="17488"/>
                    <a:pt x="256" y="17534"/>
                  </a:cubicBezTo>
                  <a:cubicBezTo>
                    <a:pt x="256" y="17608"/>
                    <a:pt x="240" y="17698"/>
                    <a:pt x="256" y="17788"/>
                  </a:cubicBezTo>
                  <a:cubicBezTo>
                    <a:pt x="256" y="17818"/>
                    <a:pt x="256" y="17848"/>
                    <a:pt x="270" y="17863"/>
                  </a:cubicBezTo>
                  <a:cubicBezTo>
                    <a:pt x="286" y="17938"/>
                    <a:pt x="286" y="18028"/>
                    <a:pt x="286" y="18103"/>
                  </a:cubicBezTo>
                  <a:cubicBezTo>
                    <a:pt x="286" y="18283"/>
                    <a:pt x="300" y="18478"/>
                    <a:pt x="270" y="18643"/>
                  </a:cubicBezTo>
                  <a:cubicBezTo>
                    <a:pt x="240" y="18793"/>
                    <a:pt x="240" y="18943"/>
                    <a:pt x="240" y="19108"/>
                  </a:cubicBezTo>
                  <a:cubicBezTo>
                    <a:pt x="226" y="19243"/>
                    <a:pt x="196" y="19393"/>
                    <a:pt x="196" y="19543"/>
                  </a:cubicBezTo>
                  <a:cubicBezTo>
                    <a:pt x="196" y="19648"/>
                    <a:pt x="196" y="19753"/>
                    <a:pt x="226" y="19843"/>
                  </a:cubicBezTo>
                  <a:cubicBezTo>
                    <a:pt x="226" y="19903"/>
                    <a:pt x="240" y="19947"/>
                    <a:pt x="240" y="19993"/>
                  </a:cubicBezTo>
                  <a:cubicBezTo>
                    <a:pt x="240" y="20023"/>
                    <a:pt x="226" y="20083"/>
                    <a:pt x="240" y="20113"/>
                  </a:cubicBezTo>
                  <a:cubicBezTo>
                    <a:pt x="240" y="20127"/>
                    <a:pt x="300" y="20173"/>
                    <a:pt x="316" y="20187"/>
                  </a:cubicBezTo>
                  <a:cubicBezTo>
                    <a:pt x="316" y="20277"/>
                    <a:pt x="330" y="20353"/>
                    <a:pt x="330" y="20443"/>
                  </a:cubicBezTo>
                  <a:cubicBezTo>
                    <a:pt x="346" y="20473"/>
                    <a:pt x="330" y="20503"/>
                    <a:pt x="346" y="20533"/>
                  </a:cubicBezTo>
                  <a:cubicBezTo>
                    <a:pt x="360" y="20563"/>
                    <a:pt x="376" y="20577"/>
                    <a:pt x="406" y="20577"/>
                  </a:cubicBezTo>
                  <a:cubicBezTo>
                    <a:pt x="436" y="20593"/>
                    <a:pt x="510" y="20593"/>
                    <a:pt x="526" y="20637"/>
                  </a:cubicBezTo>
                  <a:cubicBezTo>
                    <a:pt x="496" y="20653"/>
                    <a:pt x="480" y="20653"/>
                    <a:pt x="450" y="20667"/>
                  </a:cubicBezTo>
                  <a:cubicBezTo>
                    <a:pt x="420" y="20667"/>
                    <a:pt x="406" y="20667"/>
                    <a:pt x="376" y="20683"/>
                  </a:cubicBezTo>
                  <a:cubicBezTo>
                    <a:pt x="356" y="20683"/>
                    <a:pt x="336" y="20676"/>
                    <a:pt x="320" y="20676"/>
                  </a:cubicBezTo>
                  <a:cubicBezTo>
                    <a:pt x="312" y="20676"/>
                    <a:pt x="306" y="20678"/>
                    <a:pt x="300" y="20683"/>
                  </a:cubicBezTo>
                  <a:cubicBezTo>
                    <a:pt x="300" y="20727"/>
                    <a:pt x="286" y="20757"/>
                    <a:pt x="270" y="20803"/>
                  </a:cubicBezTo>
                  <a:cubicBezTo>
                    <a:pt x="256" y="20847"/>
                    <a:pt x="256" y="20907"/>
                    <a:pt x="240" y="20953"/>
                  </a:cubicBezTo>
                  <a:cubicBezTo>
                    <a:pt x="226" y="21013"/>
                    <a:pt x="196" y="21057"/>
                    <a:pt x="210" y="21117"/>
                  </a:cubicBezTo>
                  <a:cubicBezTo>
                    <a:pt x="226" y="21133"/>
                    <a:pt x="226" y="21147"/>
                    <a:pt x="240" y="21163"/>
                  </a:cubicBezTo>
                  <a:cubicBezTo>
                    <a:pt x="240" y="21223"/>
                    <a:pt x="240" y="21297"/>
                    <a:pt x="226" y="21357"/>
                  </a:cubicBezTo>
                  <a:cubicBezTo>
                    <a:pt x="226" y="21417"/>
                    <a:pt x="210" y="21493"/>
                    <a:pt x="210" y="21567"/>
                  </a:cubicBezTo>
                  <a:cubicBezTo>
                    <a:pt x="210" y="21627"/>
                    <a:pt x="226" y="21673"/>
                    <a:pt x="226" y="21733"/>
                  </a:cubicBezTo>
                  <a:cubicBezTo>
                    <a:pt x="240" y="21867"/>
                    <a:pt x="286" y="21987"/>
                    <a:pt x="256" y="22123"/>
                  </a:cubicBezTo>
                  <a:cubicBezTo>
                    <a:pt x="240" y="22197"/>
                    <a:pt x="226" y="22287"/>
                    <a:pt x="240" y="22377"/>
                  </a:cubicBezTo>
                  <a:cubicBezTo>
                    <a:pt x="240" y="22407"/>
                    <a:pt x="256" y="22453"/>
                    <a:pt x="256" y="22497"/>
                  </a:cubicBezTo>
                  <a:cubicBezTo>
                    <a:pt x="270" y="22557"/>
                    <a:pt x="270" y="22617"/>
                    <a:pt x="270" y="22677"/>
                  </a:cubicBezTo>
                  <a:cubicBezTo>
                    <a:pt x="286" y="22723"/>
                    <a:pt x="270" y="22752"/>
                    <a:pt x="270" y="22797"/>
                  </a:cubicBezTo>
                  <a:cubicBezTo>
                    <a:pt x="270" y="22812"/>
                    <a:pt x="286" y="22827"/>
                    <a:pt x="286" y="22827"/>
                  </a:cubicBezTo>
                  <a:cubicBezTo>
                    <a:pt x="316" y="22887"/>
                    <a:pt x="330" y="22932"/>
                    <a:pt x="346" y="22992"/>
                  </a:cubicBezTo>
                  <a:cubicBezTo>
                    <a:pt x="376" y="23067"/>
                    <a:pt x="360" y="23097"/>
                    <a:pt x="360" y="23172"/>
                  </a:cubicBezTo>
                  <a:cubicBezTo>
                    <a:pt x="346" y="23232"/>
                    <a:pt x="360" y="23292"/>
                    <a:pt x="360" y="23352"/>
                  </a:cubicBezTo>
                  <a:cubicBezTo>
                    <a:pt x="376" y="23397"/>
                    <a:pt x="406" y="23412"/>
                    <a:pt x="450" y="23427"/>
                  </a:cubicBezTo>
                  <a:cubicBezTo>
                    <a:pt x="518" y="23450"/>
                    <a:pt x="593" y="23457"/>
                    <a:pt x="670" y="23457"/>
                  </a:cubicBezTo>
                  <a:cubicBezTo>
                    <a:pt x="747" y="23457"/>
                    <a:pt x="825" y="23450"/>
                    <a:pt x="900" y="23442"/>
                  </a:cubicBezTo>
                  <a:cubicBezTo>
                    <a:pt x="1036" y="23427"/>
                    <a:pt x="1156" y="23427"/>
                    <a:pt x="1290" y="23427"/>
                  </a:cubicBezTo>
                  <a:lnTo>
                    <a:pt x="1440" y="23427"/>
                  </a:lnTo>
                  <a:cubicBezTo>
                    <a:pt x="1456" y="23412"/>
                    <a:pt x="1470" y="23412"/>
                    <a:pt x="1486" y="23397"/>
                  </a:cubicBezTo>
                  <a:lnTo>
                    <a:pt x="1710" y="23397"/>
                  </a:lnTo>
                  <a:cubicBezTo>
                    <a:pt x="1770" y="23397"/>
                    <a:pt x="1846" y="23412"/>
                    <a:pt x="1906" y="23427"/>
                  </a:cubicBezTo>
                  <a:cubicBezTo>
                    <a:pt x="1936" y="23427"/>
                    <a:pt x="2010" y="23442"/>
                    <a:pt x="2026" y="23457"/>
                  </a:cubicBezTo>
                  <a:cubicBezTo>
                    <a:pt x="1898" y="23474"/>
                    <a:pt x="1773" y="23478"/>
                    <a:pt x="1648" y="23478"/>
                  </a:cubicBezTo>
                  <a:cubicBezTo>
                    <a:pt x="1544" y="23478"/>
                    <a:pt x="1441" y="23476"/>
                    <a:pt x="1338" y="23476"/>
                  </a:cubicBezTo>
                  <a:cubicBezTo>
                    <a:pt x="1243" y="23476"/>
                    <a:pt x="1147" y="23478"/>
                    <a:pt x="1050" y="23487"/>
                  </a:cubicBezTo>
                  <a:cubicBezTo>
                    <a:pt x="946" y="23502"/>
                    <a:pt x="856" y="23532"/>
                    <a:pt x="750" y="23547"/>
                  </a:cubicBezTo>
                  <a:cubicBezTo>
                    <a:pt x="660" y="23562"/>
                    <a:pt x="570" y="23562"/>
                    <a:pt x="480" y="23577"/>
                  </a:cubicBezTo>
                  <a:cubicBezTo>
                    <a:pt x="390" y="23592"/>
                    <a:pt x="316" y="23607"/>
                    <a:pt x="270" y="23697"/>
                  </a:cubicBezTo>
                  <a:cubicBezTo>
                    <a:pt x="270" y="23727"/>
                    <a:pt x="286" y="23772"/>
                    <a:pt x="286" y="23802"/>
                  </a:cubicBezTo>
                  <a:cubicBezTo>
                    <a:pt x="300" y="23847"/>
                    <a:pt x="300" y="23892"/>
                    <a:pt x="300" y="23937"/>
                  </a:cubicBezTo>
                  <a:cubicBezTo>
                    <a:pt x="300" y="24087"/>
                    <a:pt x="270" y="24222"/>
                    <a:pt x="256" y="24372"/>
                  </a:cubicBezTo>
                  <a:cubicBezTo>
                    <a:pt x="256" y="24447"/>
                    <a:pt x="240" y="24522"/>
                    <a:pt x="226" y="24597"/>
                  </a:cubicBezTo>
                  <a:cubicBezTo>
                    <a:pt x="196" y="24627"/>
                    <a:pt x="196" y="24672"/>
                    <a:pt x="196" y="24717"/>
                  </a:cubicBezTo>
                  <a:cubicBezTo>
                    <a:pt x="196" y="24762"/>
                    <a:pt x="210" y="24822"/>
                    <a:pt x="210" y="24866"/>
                  </a:cubicBezTo>
                  <a:cubicBezTo>
                    <a:pt x="210" y="24926"/>
                    <a:pt x="226" y="24986"/>
                    <a:pt x="240" y="25046"/>
                  </a:cubicBezTo>
                  <a:cubicBezTo>
                    <a:pt x="270" y="25152"/>
                    <a:pt x="286" y="25242"/>
                    <a:pt x="300" y="25346"/>
                  </a:cubicBezTo>
                  <a:cubicBezTo>
                    <a:pt x="300" y="25436"/>
                    <a:pt x="300" y="25526"/>
                    <a:pt x="286" y="25616"/>
                  </a:cubicBezTo>
                  <a:cubicBezTo>
                    <a:pt x="270" y="25646"/>
                    <a:pt x="270" y="25676"/>
                    <a:pt x="270" y="25692"/>
                  </a:cubicBezTo>
                  <a:cubicBezTo>
                    <a:pt x="270" y="25706"/>
                    <a:pt x="270" y="25722"/>
                    <a:pt x="286" y="25736"/>
                  </a:cubicBezTo>
                  <a:cubicBezTo>
                    <a:pt x="300" y="25812"/>
                    <a:pt x="300" y="25886"/>
                    <a:pt x="300" y="25962"/>
                  </a:cubicBezTo>
                  <a:cubicBezTo>
                    <a:pt x="300" y="25992"/>
                    <a:pt x="346" y="26232"/>
                    <a:pt x="300" y="26246"/>
                  </a:cubicBezTo>
                  <a:cubicBezTo>
                    <a:pt x="461" y="26246"/>
                    <a:pt x="634" y="26252"/>
                    <a:pt x="806" y="26252"/>
                  </a:cubicBezTo>
                  <a:cubicBezTo>
                    <a:pt x="1020" y="26252"/>
                    <a:pt x="1234" y="26243"/>
                    <a:pt x="1426" y="26202"/>
                  </a:cubicBezTo>
                  <a:cubicBezTo>
                    <a:pt x="1530" y="26172"/>
                    <a:pt x="1560" y="26142"/>
                    <a:pt x="1650" y="26082"/>
                  </a:cubicBezTo>
                  <a:cubicBezTo>
                    <a:pt x="1710" y="26066"/>
                    <a:pt x="1756" y="26022"/>
                    <a:pt x="1770" y="25976"/>
                  </a:cubicBezTo>
                  <a:cubicBezTo>
                    <a:pt x="1770" y="25946"/>
                    <a:pt x="1786" y="25932"/>
                    <a:pt x="1816" y="25916"/>
                  </a:cubicBezTo>
                  <a:cubicBezTo>
                    <a:pt x="1843" y="25903"/>
                    <a:pt x="1866" y="25898"/>
                    <a:pt x="1887" y="25898"/>
                  </a:cubicBezTo>
                  <a:cubicBezTo>
                    <a:pt x="1935" y="25898"/>
                    <a:pt x="1973" y="25925"/>
                    <a:pt x="2026" y="25946"/>
                  </a:cubicBezTo>
                  <a:cubicBezTo>
                    <a:pt x="2060" y="25951"/>
                    <a:pt x="2102" y="25953"/>
                    <a:pt x="2146" y="25953"/>
                  </a:cubicBezTo>
                  <a:cubicBezTo>
                    <a:pt x="2234" y="25953"/>
                    <a:pt x="2330" y="25946"/>
                    <a:pt x="2400" y="25946"/>
                  </a:cubicBezTo>
                  <a:cubicBezTo>
                    <a:pt x="2476" y="25946"/>
                    <a:pt x="2550" y="25932"/>
                    <a:pt x="2640" y="25902"/>
                  </a:cubicBezTo>
                  <a:cubicBezTo>
                    <a:pt x="2686" y="25886"/>
                    <a:pt x="2716" y="25856"/>
                    <a:pt x="2730" y="25812"/>
                  </a:cubicBezTo>
                  <a:cubicBezTo>
                    <a:pt x="2850" y="25722"/>
                    <a:pt x="3015" y="25662"/>
                    <a:pt x="3165" y="25646"/>
                  </a:cubicBezTo>
                  <a:lnTo>
                    <a:pt x="3165" y="25646"/>
                  </a:lnTo>
                  <a:cubicBezTo>
                    <a:pt x="3165" y="25722"/>
                    <a:pt x="3135" y="25812"/>
                    <a:pt x="3165" y="25886"/>
                  </a:cubicBezTo>
                  <a:cubicBezTo>
                    <a:pt x="3189" y="25968"/>
                    <a:pt x="3212" y="25977"/>
                    <a:pt x="3283" y="25977"/>
                  </a:cubicBezTo>
                  <a:cubicBezTo>
                    <a:pt x="3304" y="25977"/>
                    <a:pt x="3329" y="25976"/>
                    <a:pt x="3360" y="25976"/>
                  </a:cubicBezTo>
                  <a:cubicBezTo>
                    <a:pt x="3455" y="25981"/>
                    <a:pt x="3552" y="25983"/>
                    <a:pt x="3650" y="25983"/>
                  </a:cubicBezTo>
                  <a:cubicBezTo>
                    <a:pt x="3845" y="25983"/>
                    <a:pt x="4045" y="25976"/>
                    <a:pt x="4245" y="25976"/>
                  </a:cubicBezTo>
                  <a:cubicBezTo>
                    <a:pt x="4665" y="25992"/>
                    <a:pt x="5085" y="26052"/>
                    <a:pt x="5505" y="26066"/>
                  </a:cubicBezTo>
                  <a:cubicBezTo>
                    <a:pt x="5605" y="26066"/>
                    <a:pt x="5698" y="26060"/>
                    <a:pt x="5793" y="26060"/>
                  </a:cubicBezTo>
                  <a:cubicBezTo>
                    <a:pt x="5841" y="26060"/>
                    <a:pt x="5889" y="26061"/>
                    <a:pt x="5939" y="26066"/>
                  </a:cubicBezTo>
                  <a:cubicBezTo>
                    <a:pt x="6119" y="26082"/>
                    <a:pt x="6285" y="26126"/>
                    <a:pt x="6465" y="26142"/>
                  </a:cubicBezTo>
                  <a:cubicBezTo>
                    <a:pt x="6989" y="26202"/>
                    <a:pt x="7515" y="26126"/>
                    <a:pt x="8039" y="26246"/>
                  </a:cubicBezTo>
                  <a:cubicBezTo>
                    <a:pt x="8110" y="26263"/>
                    <a:pt x="8180" y="26270"/>
                    <a:pt x="8250" y="26270"/>
                  </a:cubicBezTo>
                  <a:cubicBezTo>
                    <a:pt x="8485" y="26270"/>
                    <a:pt x="8710" y="26188"/>
                    <a:pt x="8954" y="26142"/>
                  </a:cubicBezTo>
                  <a:cubicBezTo>
                    <a:pt x="9221" y="26083"/>
                    <a:pt x="9511" y="26053"/>
                    <a:pt x="9802" y="26053"/>
                  </a:cubicBezTo>
                  <a:cubicBezTo>
                    <a:pt x="10033" y="26053"/>
                    <a:pt x="10264" y="26072"/>
                    <a:pt x="10484" y="26112"/>
                  </a:cubicBezTo>
                  <a:cubicBezTo>
                    <a:pt x="10661" y="26139"/>
                    <a:pt x="10865" y="26204"/>
                    <a:pt x="11059" y="26204"/>
                  </a:cubicBezTo>
                  <a:cubicBezTo>
                    <a:pt x="11077" y="26204"/>
                    <a:pt x="11096" y="26203"/>
                    <a:pt x="11114" y="26202"/>
                  </a:cubicBezTo>
                  <a:cubicBezTo>
                    <a:pt x="11638" y="26142"/>
                    <a:pt x="12148" y="25976"/>
                    <a:pt x="12688" y="25976"/>
                  </a:cubicBezTo>
                  <a:cubicBezTo>
                    <a:pt x="13408" y="25992"/>
                    <a:pt x="14113" y="26232"/>
                    <a:pt x="14818" y="26322"/>
                  </a:cubicBezTo>
                  <a:cubicBezTo>
                    <a:pt x="14931" y="26337"/>
                    <a:pt x="15045" y="26344"/>
                    <a:pt x="15160" y="26344"/>
                  </a:cubicBezTo>
                  <a:cubicBezTo>
                    <a:pt x="15595" y="26344"/>
                    <a:pt x="16040" y="26252"/>
                    <a:pt x="16467" y="26216"/>
                  </a:cubicBezTo>
                  <a:cubicBezTo>
                    <a:pt x="16671" y="26197"/>
                    <a:pt x="16875" y="26192"/>
                    <a:pt x="17080" y="26192"/>
                  </a:cubicBezTo>
                  <a:cubicBezTo>
                    <a:pt x="17355" y="26192"/>
                    <a:pt x="17631" y="26202"/>
                    <a:pt x="17907" y="26202"/>
                  </a:cubicBezTo>
                  <a:cubicBezTo>
                    <a:pt x="18117" y="26202"/>
                    <a:pt x="18312" y="26172"/>
                    <a:pt x="18522" y="26126"/>
                  </a:cubicBezTo>
                  <a:cubicBezTo>
                    <a:pt x="18717" y="26082"/>
                    <a:pt x="18702" y="26022"/>
                    <a:pt x="18882" y="26022"/>
                  </a:cubicBezTo>
                  <a:lnTo>
                    <a:pt x="19962" y="26022"/>
                  </a:lnTo>
                  <a:cubicBezTo>
                    <a:pt x="20232" y="26022"/>
                    <a:pt x="20506" y="26014"/>
                    <a:pt x="20781" y="26014"/>
                  </a:cubicBezTo>
                  <a:cubicBezTo>
                    <a:pt x="21057" y="26014"/>
                    <a:pt x="21334" y="26022"/>
                    <a:pt x="21612" y="26052"/>
                  </a:cubicBezTo>
                  <a:cubicBezTo>
                    <a:pt x="21729" y="26068"/>
                    <a:pt x="21846" y="26072"/>
                    <a:pt x="21963" y="26072"/>
                  </a:cubicBezTo>
                  <a:cubicBezTo>
                    <a:pt x="22126" y="26072"/>
                    <a:pt x="22289" y="26063"/>
                    <a:pt x="22452" y="26063"/>
                  </a:cubicBezTo>
                  <a:cubicBezTo>
                    <a:pt x="22502" y="26063"/>
                    <a:pt x="22552" y="26064"/>
                    <a:pt x="22602" y="26066"/>
                  </a:cubicBezTo>
                  <a:cubicBezTo>
                    <a:pt x="22736" y="26066"/>
                    <a:pt x="22826" y="26156"/>
                    <a:pt x="22976" y="26156"/>
                  </a:cubicBezTo>
                  <a:cubicBezTo>
                    <a:pt x="23142" y="26156"/>
                    <a:pt x="23291" y="26112"/>
                    <a:pt x="23441" y="26112"/>
                  </a:cubicBezTo>
                  <a:cubicBezTo>
                    <a:pt x="23591" y="26096"/>
                    <a:pt x="23726" y="26112"/>
                    <a:pt x="23876" y="26066"/>
                  </a:cubicBezTo>
                  <a:cubicBezTo>
                    <a:pt x="23981" y="26036"/>
                    <a:pt x="24071" y="26022"/>
                    <a:pt x="24176" y="26022"/>
                  </a:cubicBezTo>
                  <a:lnTo>
                    <a:pt x="24776" y="26022"/>
                  </a:lnTo>
                  <a:cubicBezTo>
                    <a:pt x="24941" y="26022"/>
                    <a:pt x="25076" y="26066"/>
                    <a:pt x="25226" y="26112"/>
                  </a:cubicBezTo>
                  <a:cubicBezTo>
                    <a:pt x="25345" y="26149"/>
                    <a:pt x="25465" y="26157"/>
                    <a:pt x="25587" y="26157"/>
                  </a:cubicBezTo>
                  <a:cubicBezTo>
                    <a:pt x="25670" y="26157"/>
                    <a:pt x="25753" y="26153"/>
                    <a:pt x="25838" y="26153"/>
                  </a:cubicBezTo>
                  <a:cubicBezTo>
                    <a:pt x="25878" y="26153"/>
                    <a:pt x="25920" y="26154"/>
                    <a:pt x="25961" y="26156"/>
                  </a:cubicBezTo>
                  <a:cubicBezTo>
                    <a:pt x="26125" y="26172"/>
                    <a:pt x="26291" y="26232"/>
                    <a:pt x="26455" y="26246"/>
                  </a:cubicBezTo>
                  <a:cubicBezTo>
                    <a:pt x="26492" y="26249"/>
                    <a:pt x="26530" y="26251"/>
                    <a:pt x="26567" y="26251"/>
                  </a:cubicBezTo>
                  <a:cubicBezTo>
                    <a:pt x="26710" y="26251"/>
                    <a:pt x="26852" y="26232"/>
                    <a:pt x="26995" y="26232"/>
                  </a:cubicBezTo>
                  <a:cubicBezTo>
                    <a:pt x="27085" y="26246"/>
                    <a:pt x="27145" y="26322"/>
                    <a:pt x="27221" y="26322"/>
                  </a:cubicBezTo>
                  <a:cubicBezTo>
                    <a:pt x="27224" y="26322"/>
                    <a:pt x="27228" y="26323"/>
                    <a:pt x="27232" y="26323"/>
                  </a:cubicBezTo>
                  <a:cubicBezTo>
                    <a:pt x="27332" y="26323"/>
                    <a:pt x="27596" y="26156"/>
                    <a:pt x="27611" y="26142"/>
                  </a:cubicBezTo>
                  <a:cubicBezTo>
                    <a:pt x="27726" y="26084"/>
                    <a:pt x="27939" y="26110"/>
                    <a:pt x="28022" y="26031"/>
                  </a:cubicBezTo>
                  <a:lnTo>
                    <a:pt x="28022" y="26031"/>
                  </a:lnTo>
                  <a:cubicBezTo>
                    <a:pt x="28074" y="26117"/>
                    <a:pt x="28165" y="26220"/>
                    <a:pt x="28255" y="26246"/>
                  </a:cubicBezTo>
                  <a:cubicBezTo>
                    <a:pt x="28285" y="26256"/>
                    <a:pt x="28327" y="26260"/>
                    <a:pt x="28373" y="26260"/>
                  </a:cubicBezTo>
                  <a:cubicBezTo>
                    <a:pt x="28465" y="26260"/>
                    <a:pt x="28575" y="26246"/>
                    <a:pt x="28645" y="26246"/>
                  </a:cubicBezTo>
                  <a:lnTo>
                    <a:pt x="28945" y="26246"/>
                  </a:lnTo>
                  <a:cubicBezTo>
                    <a:pt x="29085" y="26234"/>
                    <a:pt x="29256" y="26146"/>
                    <a:pt x="29397" y="26146"/>
                  </a:cubicBezTo>
                  <a:cubicBezTo>
                    <a:pt x="29422" y="26146"/>
                    <a:pt x="29447" y="26149"/>
                    <a:pt x="29470" y="26156"/>
                  </a:cubicBezTo>
                  <a:cubicBezTo>
                    <a:pt x="29590" y="26202"/>
                    <a:pt x="29680" y="26262"/>
                    <a:pt x="29800" y="26292"/>
                  </a:cubicBezTo>
                  <a:cubicBezTo>
                    <a:pt x="29927" y="26321"/>
                    <a:pt x="30074" y="26344"/>
                    <a:pt x="30210" y="26344"/>
                  </a:cubicBezTo>
                  <a:cubicBezTo>
                    <a:pt x="30282" y="26344"/>
                    <a:pt x="30352" y="26337"/>
                    <a:pt x="30414" y="26322"/>
                  </a:cubicBezTo>
                  <a:cubicBezTo>
                    <a:pt x="30430" y="26246"/>
                    <a:pt x="30325" y="26172"/>
                    <a:pt x="30295" y="26096"/>
                  </a:cubicBezTo>
                  <a:cubicBezTo>
                    <a:pt x="30265" y="26022"/>
                    <a:pt x="30265" y="25946"/>
                    <a:pt x="30250" y="25872"/>
                  </a:cubicBezTo>
                  <a:cubicBezTo>
                    <a:pt x="30220" y="25556"/>
                    <a:pt x="30295" y="25242"/>
                    <a:pt x="30295" y="24942"/>
                  </a:cubicBezTo>
                  <a:cubicBezTo>
                    <a:pt x="30280" y="24762"/>
                    <a:pt x="30310" y="24627"/>
                    <a:pt x="30370" y="24462"/>
                  </a:cubicBezTo>
                  <a:cubicBezTo>
                    <a:pt x="30414" y="24327"/>
                    <a:pt x="30414" y="24267"/>
                    <a:pt x="30400" y="24132"/>
                  </a:cubicBezTo>
                  <a:cubicBezTo>
                    <a:pt x="30340" y="23832"/>
                    <a:pt x="30325" y="23562"/>
                    <a:pt x="30340" y="23262"/>
                  </a:cubicBezTo>
                  <a:cubicBezTo>
                    <a:pt x="30340" y="23037"/>
                    <a:pt x="30310" y="22827"/>
                    <a:pt x="30250" y="22617"/>
                  </a:cubicBezTo>
                  <a:cubicBezTo>
                    <a:pt x="30190" y="22453"/>
                    <a:pt x="30160" y="22303"/>
                    <a:pt x="30160" y="22123"/>
                  </a:cubicBezTo>
                  <a:cubicBezTo>
                    <a:pt x="30160" y="21703"/>
                    <a:pt x="30250" y="21283"/>
                    <a:pt x="30250" y="20863"/>
                  </a:cubicBezTo>
                  <a:cubicBezTo>
                    <a:pt x="30250" y="20713"/>
                    <a:pt x="30265" y="20577"/>
                    <a:pt x="30295" y="20427"/>
                  </a:cubicBezTo>
                  <a:cubicBezTo>
                    <a:pt x="30355" y="20157"/>
                    <a:pt x="30414" y="19873"/>
                    <a:pt x="30414" y="19603"/>
                  </a:cubicBezTo>
                  <a:cubicBezTo>
                    <a:pt x="30414" y="19393"/>
                    <a:pt x="30640" y="19213"/>
                    <a:pt x="30504" y="19048"/>
                  </a:cubicBezTo>
                  <a:cubicBezTo>
                    <a:pt x="30430" y="19033"/>
                    <a:pt x="30385" y="18988"/>
                    <a:pt x="30310" y="18973"/>
                  </a:cubicBezTo>
                  <a:cubicBezTo>
                    <a:pt x="30280" y="18958"/>
                    <a:pt x="30245" y="18954"/>
                    <a:pt x="30208" y="18954"/>
                  </a:cubicBezTo>
                  <a:cubicBezTo>
                    <a:pt x="30173" y="18954"/>
                    <a:pt x="30137" y="18958"/>
                    <a:pt x="30100" y="18958"/>
                  </a:cubicBezTo>
                  <a:cubicBezTo>
                    <a:pt x="29965" y="18958"/>
                    <a:pt x="29890" y="19048"/>
                    <a:pt x="29770" y="19093"/>
                  </a:cubicBezTo>
                  <a:cubicBezTo>
                    <a:pt x="29815" y="19288"/>
                    <a:pt x="29770" y="19573"/>
                    <a:pt x="29635" y="19723"/>
                  </a:cubicBezTo>
                  <a:cubicBezTo>
                    <a:pt x="29582" y="19769"/>
                    <a:pt x="29547" y="19786"/>
                    <a:pt x="29515" y="19786"/>
                  </a:cubicBezTo>
                  <a:cubicBezTo>
                    <a:pt x="29474" y="19786"/>
                    <a:pt x="29439" y="19757"/>
                    <a:pt x="29380" y="19723"/>
                  </a:cubicBezTo>
                  <a:cubicBezTo>
                    <a:pt x="29185" y="19633"/>
                    <a:pt x="28975" y="19528"/>
                    <a:pt x="28780" y="19483"/>
                  </a:cubicBezTo>
                  <a:cubicBezTo>
                    <a:pt x="28660" y="19453"/>
                    <a:pt x="28555" y="19438"/>
                    <a:pt x="28435" y="19438"/>
                  </a:cubicBezTo>
                  <a:cubicBezTo>
                    <a:pt x="28375" y="19438"/>
                    <a:pt x="28295" y="19424"/>
                    <a:pt x="28222" y="19424"/>
                  </a:cubicBezTo>
                  <a:cubicBezTo>
                    <a:pt x="28185" y="19424"/>
                    <a:pt x="28151" y="19428"/>
                    <a:pt x="28121" y="19438"/>
                  </a:cubicBezTo>
                  <a:cubicBezTo>
                    <a:pt x="28075" y="19498"/>
                    <a:pt x="28031" y="19543"/>
                    <a:pt x="27971" y="19588"/>
                  </a:cubicBezTo>
                  <a:cubicBezTo>
                    <a:pt x="27911" y="19633"/>
                    <a:pt x="27835" y="19648"/>
                    <a:pt x="27761" y="19677"/>
                  </a:cubicBezTo>
                  <a:cubicBezTo>
                    <a:pt x="27555" y="19759"/>
                    <a:pt x="27400" y="19830"/>
                    <a:pt x="27181" y="19830"/>
                  </a:cubicBezTo>
                  <a:cubicBezTo>
                    <a:pt x="27160" y="19830"/>
                    <a:pt x="27138" y="19829"/>
                    <a:pt x="27115" y="19827"/>
                  </a:cubicBezTo>
                  <a:cubicBezTo>
                    <a:pt x="27295" y="19783"/>
                    <a:pt x="27461" y="19723"/>
                    <a:pt x="27625" y="19633"/>
                  </a:cubicBezTo>
                  <a:cubicBezTo>
                    <a:pt x="27821" y="19528"/>
                    <a:pt x="28031" y="19468"/>
                    <a:pt x="28241" y="19393"/>
                  </a:cubicBezTo>
                  <a:cubicBezTo>
                    <a:pt x="28420" y="19333"/>
                    <a:pt x="28615" y="19213"/>
                    <a:pt x="28810" y="19213"/>
                  </a:cubicBezTo>
                  <a:cubicBezTo>
                    <a:pt x="28834" y="19212"/>
                    <a:pt x="28857" y="19211"/>
                    <a:pt x="28880" y="19211"/>
                  </a:cubicBezTo>
                  <a:cubicBezTo>
                    <a:pt x="29124" y="19211"/>
                    <a:pt x="29354" y="19286"/>
                    <a:pt x="29560" y="19423"/>
                  </a:cubicBezTo>
                  <a:cubicBezTo>
                    <a:pt x="29560" y="19213"/>
                    <a:pt x="29545" y="19018"/>
                    <a:pt x="29575" y="18823"/>
                  </a:cubicBezTo>
                  <a:cubicBezTo>
                    <a:pt x="29590" y="18673"/>
                    <a:pt x="29590" y="18673"/>
                    <a:pt x="29710" y="18613"/>
                  </a:cubicBezTo>
                  <a:cubicBezTo>
                    <a:pt x="29860" y="18553"/>
                    <a:pt x="30010" y="18493"/>
                    <a:pt x="30145" y="18433"/>
                  </a:cubicBezTo>
                  <a:cubicBezTo>
                    <a:pt x="30190" y="18418"/>
                    <a:pt x="30310" y="18388"/>
                    <a:pt x="30325" y="18373"/>
                  </a:cubicBezTo>
                  <a:cubicBezTo>
                    <a:pt x="30385" y="18298"/>
                    <a:pt x="30280" y="18178"/>
                    <a:pt x="30235" y="18118"/>
                  </a:cubicBezTo>
                  <a:cubicBezTo>
                    <a:pt x="30160" y="17998"/>
                    <a:pt x="30115" y="17923"/>
                    <a:pt x="30115" y="17788"/>
                  </a:cubicBezTo>
                  <a:cubicBezTo>
                    <a:pt x="30115" y="17608"/>
                    <a:pt x="30175" y="17428"/>
                    <a:pt x="30160" y="17248"/>
                  </a:cubicBezTo>
                  <a:cubicBezTo>
                    <a:pt x="30145" y="17038"/>
                    <a:pt x="30130" y="16798"/>
                    <a:pt x="30085" y="16588"/>
                  </a:cubicBezTo>
                  <a:cubicBezTo>
                    <a:pt x="30055" y="16378"/>
                    <a:pt x="29950" y="16094"/>
                    <a:pt x="30085" y="15898"/>
                  </a:cubicBezTo>
                  <a:cubicBezTo>
                    <a:pt x="30175" y="15748"/>
                    <a:pt x="30370" y="15658"/>
                    <a:pt x="30474" y="15524"/>
                  </a:cubicBezTo>
                  <a:cubicBezTo>
                    <a:pt x="30534" y="15434"/>
                    <a:pt x="30490" y="15404"/>
                    <a:pt x="30460" y="15314"/>
                  </a:cubicBezTo>
                  <a:cubicBezTo>
                    <a:pt x="30385" y="15148"/>
                    <a:pt x="30340" y="14968"/>
                    <a:pt x="30295" y="14804"/>
                  </a:cubicBezTo>
                  <a:cubicBezTo>
                    <a:pt x="30265" y="14668"/>
                    <a:pt x="30310" y="14519"/>
                    <a:pt x="30280" y="14384"/>
                  </a:cubicBezTo>
                  <a:cubicBezTo>
                    <a:pt x="30265" y="14294"/>
                    <a:pt x="30235" y="14219"/>
                    <a:pt x="30220" y="14144"/>
                  </a:cubicBezTo>
                  <a:cubicBezTo>
                    <a:pt x="30205" y="14054"/>
                    <a:pt x="30220" y="13949"/>
                    <a:pt x="30175" y="13874"/>
                  </a:cubicBezTo>
                  <a:cubicBezTo>
                    <a:pt x="30145" y="13814"/>
                    <a:pt x="30085" y="13784"/>
                    <a:pt x="30040" y="13724"/>
                  </a:cubicBezTo>
                  <a:cubicBezTo>
                    <a:pt x="29905" y="13484"/>
                    <a:pt x="29995" y="13079"/>
                    <a:pt x="30055" y="12824"/>
                  </a:cubicBezTo>
                  <a:cubicBezTo>
                    <a:pt x="30085" y="12644"/>
                    <a:pt x="30130" y="12449"/>
                    <a:pt x="30160" y="12269"/>
                  </a:cubicBezTo>
                  <a:lnTo>
                    <a:pt x="30160" y="12149"/>
                  </a:lnTo>
                  <a:cubicBezTo>
                    <a:pt x="30130" y="12015"/>
                    <a:pt x="30175" y="12029"/>
                    <a:pt x="30070" y="11939"/>
                  </a:cubicBezTo>
                  <a:cubicBezTo>
                    <a:pt x="30040" y="11745"/>
                    <a:pt x="29860" y="11639"/>
                    <a:pt x="29740" y="11505"/>
                  </a:cubicBezTo>
                  <a:cubicBezTo>
                    <a:pt x="29620" y="11385"/>
                    <a:pt x="29605" y="11249"/>
                    <a:pt x="29590" y="11069"/>
                  </a:cubicBezTo>
                  <a:cubicBezTo>
                    <a:pt x="29590" y="10905"/>
                    <a:pt x="29560" y="10695"/>
                    <a:pt x="29605" y="10529"/>
                  </a:cubicBezTo>
                  <a:cubicBezTo>
                    <a:pt x="29635" y="10409"/>
                    <a:pt x="29710" y="10395"/>
                    <a:pt x="29785" y="10335"/>
                  </a:cubicBezTo>
                  <a:cubicBezTo>
                    <a:pt x="29875" y="10259"/>
                    <a:pt x="29905" y="10005"/>
                    <a:pt x="29935" y="9899"/>
                  </a:cubicBezTo>
                  <a:cubicBezTo>
                    <a:pt x="29980" y="9749"/>
                    <a:pt x="30025" y="9599"/>
                    <a:pt x="30055" y="9449"/>
                  </a:cubicBezTo>
                  <a:cubicBezTo>
                    <a:pt x="30070" y="9345"/>
                    <a:pt x="30085" y="9255"/>
                    <a:pt x="30070" y="9165"/>
                  </a:cubicBezTo>
                  <a:cubicBezTo>
                    <a:pt x="30055" y="9165"/>
                    <a:pt x="30040" y="9135"/>
                    <a:pt x="30025" y="9120"/>
                  </a:cubicBezTo>
                  <a:cubicBezTo>
                    <a:pt x="29845" y="8595"/>
                    <a:pt x="30430" y="8145"/>
                    <a:pt x="30504" y="7650"/>
                  </a:cubicBezTo>
                  <a:lnTo>
                    <a:pt x="30460" y="7650"/>
                  </a:lnTo>
                  <a:cubicBezTo>
                    <a:pt x="30340" y="7260"/>
                    <a:pt x="30474" y="6856"/>
                    <a:pt x="30460" y="6450"/>
                  </a:cubicBezTo>
                  <a:cubicBezTo>
                    <a:pt x="30460" y="6376"/>
                    <a:pt x="30430" y="6300"/>
                    <a:pt x="30430" y="6226"/>
                  </a:cubicBezTo>
                  <a:cubicBezTo>
                    <a:pt x="30414" y="6196"/>
                    <a:pt x="30430" y="6150"/>
                    <a:pt x="30414" y="6120"/>
                  </a:cubicBezTo>
                  <a:cubicBezTo>
                    <a:pt x="30388" y="6077"/>
                    <a:pt x="30332" y="6065"/>
                    <a:pt x="30267" y="6065"/>
                  </a:cubicBezTo>
                  <a:cubicBezTo>
                    <a:pt x="30180" y="6065"/>
                    <a:pt x="30075" y="6086"/>
                    <a:pt x="29996" y="6086"/>
                  </a:cubicBezTo>
                  <a:cubicBezTo>
                    <a:pt x="29966" y="6086"/>
                    <a:pt x="29941" y="6083"/>
                    <a:pt x="29920" y="6076"/>
                  </a:cubicBezTo>
                  <a:cubicBezTo>
                    <a:pt x="29960" y="6053"/>
                    <a:pt x="30005" y="6047"/>
                    <a:pt x="30052" y="6047"/>
                  </a:cubicBezTo>
                  <a:cubicBezTo>
                    <a:pt x="30117" y="6047"/>
                    <a:pt x="30185" y="6059"/>
                    <a:pt x="30247" y="6059"/>
                  </a:cubicBezTo>
                  <a:cubicBezTo>
                    <a:pt x="30292" y="6059"/>
                    <a:pt x="30335" y="6053"/>
                    <a:pt x="30370" y="6030"/>
                  </a:cubicBezTo>
                  <a:cubicBezTo>
                    <a:pt x="30400" y="6016"/>
                    <a:pt x="30430" y="5926"/>
                    <a:pt x="30430" y="5896"/>
                  </a:cubicBezTo>
                  <a:cubicBezTo>
                    <a:pt x="30474" y="5716"/>
                    <a:pt x="30460" y="5520"/>
                    <a:pt x="30474" y="5340"/>
                  </a:cubicBezTo>
                  <a:cubicBezTo>
                    <a:pt x="30490" y="5220"/>
                    <a:pt x="30504" y="5116"/>
                    <a:pt x="30550" y="5010"/>
                  </a:cubicBezTo>
                  <a:cubicBezTo>
                    <a:pt x="30580" y="5010"/>
                    <a:pt x="30594" y="4996"/>
                    <a:pt x="30594" y="4980"/>
                  </a:cubicBezTo>
                  <a:cubicBezTo>
                    <a:pt x="30594" y="4936"/>
                    <a:pt x="30610" y="4906"/>
                    <a:pt x="30610" y="4860"/>
                  </a:cubicBezTo>
                  <a:cubicBezTo>
                    <a:pt x="30640" y="4606"/>
                    <a:pt x="30594" y="4380"/>
                    <a:pt x="30594" y="4141"/>
                  </a:cubicBezTo>
                  <a:cubicBezTo>
                    <a:pt x="30594" y="3811"/>
                    <a:pt x="30550" y="3466"/>
                    <a:pt x="30610" y="3136"/>
                  </a:cubicBezTo>
                  <a:cubicBezTo>
                    <a:pt x="30624" y="2956"/>
                    <a:pt x="30610" y="2881"/>
                    <a:pt x="30550" y="2716"/>
                  </a:cubicBezTo>
                  <a:cubicBezTo>
                    <a:pt x="30474" y="2506"/>
                    <a:pt x="30385" y="2281"/>
                    <a:pt x="30414" y="2041"/>
                  </a:cubicBezTo>
                  <a:cubicBezTo>
                    <a:pt x="30430" y="1921"/>
                    <a:pt x="30520" y="1831"/>
                    <a:pt x="30550" y="1711"/>
                  </a:cubicBezTo>
                  <a:cubicBezTo>
                    <a:pt x="30564" y="1591"/>
                    <a:pt x="30550" y="1457"/>
                    <a:pt x="30550" y="1337"/>
                  </a:cubicBezTo>
                  <a:cubicBezTo>
                    <a:pt x="30550" y="977"/>
                    <a:pt x="30414" y="541"/>
                    <a:pt x="30414" y="197"/>
                  </a:cubicBezTo>
                  <a:cubicBezTo>
                    <a:pt x="30235" y="197"/>
                    <a:pt x="30041" y="177"/>
                    <a:pt x="29857" y="177"/>
                  </a:cubicBezTo>
                  <a:cubicBezTo>
                    <a:pt x="29765" y="177"/>
                    <a:pt x="29675" y="182"/>
                    <a:pt x="29590" y="197"/>
                  </a:cubicBezTo>
                  <a:cubicBezTo>
                    <a:pt x="29540" y="209"/>
                    <a:pt x="29503" y="214"/>
                    <a:pt x="29469" y="214"/>
                  </a:cubicBezTo>
                  <a:cubicBezTo>
                    <a:pt x="29422" y="214"/>
                    <a:pt x="29381" y="205"/>
                    <a:pt x="29320" y="197"/>
                  </a:cubicBezTo>
                  <a:cubicBezTo>
                    <a:pt x="29259" y="173"/>
                    <a:pt x="29150" y="109"/>
                    <a:pt x="29078" y="109"/>
                  </a:cubicBezTo>
                  <a:cubicBezTo>
                    <a:pt x="29061" y="109"/>
                    <a:pt x="29046" y="113"/>
                    <a:pt x="29035" y="121"/>
                  </a:cubicBezTo>
                  <a:cubicBezTo>
                    <a:pt x="29035" y="197"/>
                    <a:pt x="29125" y="241"/>
                    <a:pt x="29125" y="331"/>
                  </a:cubicBezTo>
                  <a:cubicBezTo>
                    <a:pt x="29125" y="421"/>
                    <a:pt x="29020" y="497"/>
                    <a:pt x="28960" y="557"/>
                  </a:cubicBezTo>
                  <a:cubicBezTo>
                    <a:pt x="28758" y="745"/>
                    <a:pt x="28798" y="1113"/>
                    <a:pt x="28808" y="1393"/>
                  </a:cubicBezTo>
                  <a:lnTo>
                    <a:pt x="28808" y="1393"/>
                  </a:lnTo>
                  <a:cubicBezTo>
                    <a:pt x="28801" y="1357"/>
                    <a:pt x="28788" y="1324"/>
                    <a:pt x="28780" y="1291"/>
                  </a:cubicBezTo>
                  <a:cubicBezTo>
                    <a:pt x="28765" y="1217"/>
                    <a:pt x="28780" y="1141"/>
                    <a:pt x="28765" y="1081"/>
                  </a:cubicBezTo>
                  <a:cubicBezTo>
                    <a:pt x="28750" y="1037"/>
                    <a:pt x="28735" y="1007"/>
                    <a:pt x="28735" y="977"/>
                  </a:cubicBezTo>
                  <a:cubicBezTo>
                    <a:pt x="28705" y="857"/>
                    <a:pt x="28705" y="737"/>
                    <a:pt x="28690" y="631"/>
                  </a:cubicBezTo>
                  <a:cubicBezTo>
                    <a:pt x="28651" y="436"/>
                    <a:pt x="28566" y="114"/>
                    <a:pt x="28356" y="114"/>
                  </a:cubicBezTo>
                  <a:cubicBezTo>
                    <a:pt x="28325" y="114"/>
                    <a:pt x="28292" y="121"/>
                    <a:pt x="28255" y="137"/>
                  </a:cubicBezTo>
                  <a:cubicBezTo>
                    <a:pt x="28146" y="177"/>
                    <a:pt x="28017" y="196"/>
                    <a:pt x="27889" y="196"/>
                  </a:cubicBezTo>
                  <a:cubicBezTo>
                    <a:pt x="27825" y="196"/>
                    <a:pt x="27761" y="191"/>
                    <a:pt x="27701" y="181"/>
                  </a:cubicBezTo>
                  <a:cubicBezTo>
                    <a:pt x="27655" y="167"/>
                    <a:pt x="27565" y="151"/>
                    <a:pt x="27521" y="137"/>
                  </a:cubicBezTo>
                  <a:cubicBezTo>
                    <a:pt x="27453" y="110"/>
                    <a:pt x="27422" y="59"/>
                    <a:pt x="27363" y="59"/>
                  </a:cubicBezTo>
                  <a:cubicBezTo>
                    <a:pt x="27356" y="59"/>
                    <a:pt x="27348" y="60"/>
                    <a:pt x="27341" y="61"/>
                  </a:cubicBezTo>
                  <a:cubicBezTo>
                    <a:pt x="27205" y="77"/>
                    <a:pt x="27115" y="227"/>
                    <a:pt x="26995" y="271"/>
                  </a:cubicBezTo>
                  <a:cubicBezTo>
                    <a:pt x="26928" y="292"/>
                    <a:pt x="26866" y="300"/>
                    <a:pt x="26804" y="300"/>
                  </a:cubicBezTo>
                  <a:cubicBezTo>
                    <a:pt x="26728" y="300"/>
                    <a:pt x="26651" y="288"/>
                    <a:pt x="26561" y="271"/>
                  </a:cubicBezTo>
                  <a:cubicBezTo>
                    <a:pt x="26471" y="271"/>
                    <a:pt x="26381" y="227"/>
                    <a:pt x="26291" y="227"/>
                  </a:cubicBezTo>
                  <a:cubicBezTo>
                    <a:pt x="26095" y="241"/>
                    <a:pt x="25931" y="317"/>
                    <a:pt x="25735" y="317"/>
                  </a:cubicBezTo>
                  <a:cubicBezTo>
                    <a:pt x="25683" y="320"/>
                    <a:pt x="25630" y="321"/>
                    <a:pt x="25579" y="321"/>
                  </a:cubicBezTo>
                  <a:cubicBezTo>
                    <a:pt x="25350" y="321"/>
                    <a:pt x="25128" y="299"/>
                    <a:pt x="24896" y="287"/>
                  </a:cubicBezTo>
                  <a:cubicBezTo>
                    <a:pt x="24831" y="281"/>
                    <a:pt x="24766" y="278"/>
                    <a:pt x="24702" y="278"/>
                  </a:cubicBezTo>
                  <a:cubicBezTo>
                    <a:pt x="24452" y="278"/>
                    <a:pt x="24201" y="323"/>
                    <a:pt x="23951" y="407"/>
                  </a:cubicBezTo>
                  <a:cubicBezTo>
                    <a:pt x="23689" y="499"/>
                    <a:pt x="23393" y="578"/>
                    <a:pt x="23102" y="578"/>
                  </a:cubicBezTo>
                  <a:cubicBezTo>
                    <a:pt x="22877" y="578"/>
                    <a:pt x="22654" y="531"/>
                    <a:pt x="22452" y="407"/>
                  </a:cubicBezTo>
                  <a:cubicBezTo>
                    <a:pt x="22256" y="287"/>
                    <a:pt x="22032" y="107"/>
                    <a:pt x="21806" y="107"/>
                  </a:cubicBezTo>
                  <a:cubicBezTo>
                    <a:pt x="21746" y="107"/>
                    <a:pt x="21686" y="100"/>
                    <a:pt x="21631" y="100"/>
                  </a:cubicBezTo>
                  <a:cubicBezTo>
                    <a:pt x="21603" y="100"/>
                    <a:pt x="21577" y="102"/>
                    <a:pt x="21552" y="107"/>
                  </a:cubicBezTo>
                  <a:cubicBezTo>
                    <a:pt x="21462" y="107"/>
                    <a:pt x="21386" y="167"/>
                    <a:pt x="21282" y="197"/>
                  </a:cubicBezTo>
                  <a:cubicBezTo>
                    <a:pt x="21086" y="227"/>
                    <a:pt x="20892" y="211"/>
                    <a:pt x="20696" y="241"/>
                  </a:cubicBezTo>
                  <a:cubicBezTo>
                    <a:pt x="20606" y="257"/>
                    <a:pt x="20532" y="287"/>
                    <a:pt x="20442" y="317"/>
                  </a:cubicBezTo>
                  <a:cubicBezTo>
                    <a:pt x="20352" y="331"/>
                    <a:pt x="20306" y="331"/>
                    <a:pt x="20232" y="377"/>
                  </a:cubicBezTo>
                  <a:cubicBezTo>
                    <a:pt x="20196" y="412"/>
                    <a:pt x="20123" y="523"/>
                    <a:pt x="20057" y="523"/>
                  </a:cubicBezTo>
                  <a:cubicBezTo>
                    <a:pt x="20039" y="523"/>
                    <a:pt x="20022" y="516"/>
                    <a:pt x="20007" y="497"/>
                  </a:cubicBezTo>
                  <a:cubicBezTo>
                    <a:pt x="20022" y="361"/>
                    <a:pt x="20216" y="257"/>
                    <a:pt x="20306" y="151"/>
                  </a:cubicBezTo>
                  <a:cubicBezTo>
                    <a:pt x="20300" y="150"/>
                    <a:pt x="20293" y="149"/>
                    <a:pt x="20286" y="149"/>
                  </a:cubicBezTo>
                  <a:cubicBezTo>
                    <a:pt x="20225" y="149"/>
                    <a:pt x="20136" y="197"/>
                    <a:pt x="20082" y="197"/>
                  </a:cubicBezTo>
                  <a:cubicBezTo>
                    <a:pt x="19977" y="197"/>
                    <a:pt x="19887" y="151"/>
                    <a:pt x="19782" y="137"/>
                  </a:cubicBezTo>
                  <a:cubicBezTo>
                    <a:pt x="19662" y="137"/>
                    <a:pt x="19527" y="137"/>
                    <a:pt x="19407" y="167"/>
                  </a:cubicBezTo>
                  <a:cubicBezTo>
                    <a:pt x="19002" y="227"/>
                    <a:pt x="18597" y="271"/>
                    <a:pt x="18177" y="331"/>
                  </a:cubicBezTo>
                  <a:cubicBezTo>
                    <a:pt x="18124" y="336"/>
                    <a:pt x="18084" y="338"/>
                    <a:pt x="18050" y="338"/>
                  </a:cubicBezTo>
                  <a:cubicBezTo>
                    <a:pt x="17970" y="338"/>
                    <a:pt x="17927" y="327"/>
                    <a:pt x="17833" y="317"/>
                  </a:cubicBezTo>
                  <a:cubicBezTo>
                    <a:pt x="17777" y="313"/>
                    <a:pt x="17721" y="312"/>
                    <a:pt x="17666" y="312"/>
                  </a:cubicBezTo>
                  <a:cubicBezTo>
                    <a:pt x="17518" y="312"/>
                    <a:pt x="17371" y="321"/>
                    <a:pt x="17224" y="321"/>
                  </a:cubicBezTo>
                  <a:cubicBezTo>
                    <a:pt x="17172" y="321"/>
                    <a:pt x="17119" y="320"/>
                    <a:pt x="17067" y="317"/>
                  </a:cubicBezTo>
                  <a:cubicBezTo>
                    <a:pt x="16797" y="317"/>
                    <a:pt x="16527" y="241"/>
                    <a:pt x="16257" y="227"/>
                  </a:cubicBezTo>
                  <a:cubicBezTo>
                    <a:pt x="16017" y="227"/>
                    <a:pt x="15837" y="257"/>
                    <a:pt x="15613" y="257"/>
                  </a:cubicBezTo>
                  <a:cubicBezTo>
                    <a:pt x="15528" y="317"/>
                    <a:pt x="15438" y="338"/>
                    <a:pt x="15347" y="338"/>
                  </a:cubicBezTo>
                  <a:cubicBezTo>
                    <a:pt x="15163" y="338"/>
                    <a:pt x="14973" y="251"/>
                    <a:pt x="14803" y="211"/>
                  </a:cubicBezTo>
                  <a:cubicBezTo>
                    <a:pt x="14763" y="203"/>
                    <a:pt x="14725" y="199"/>
                    <a:pt x="14687" y="199"/>
                  </a:cubicBezTo>
                  <a:cubicBezTo>
                    <a:pt x="14596" y="199"/>
                    <a:pt x="14508" y="220"/>
                    <a:pt x="14413" y="241"/>
                  </a:cubicBezTo>
                  <a:cubicBezTo>
                    <a:pt x="14048" y="341"/>
                    <a:pt x="13658" y="400"/>
                    <a:pt x="13275" y="400"/>
                  </a:cubicBezTo>
                  <a:cubicBezTo>
                    <a:pt x="13138" y="400"/>
                    <a:pt x="13002" y="393"/>
                    <a:pt x="12868" y="377"/>
                  </a:cubicBezTo>
                  <a:cubicBezTo>
                    <a:pt x="12722" y="363"/>
                    <a:pt x="12588" y="314"/>
                    <a:pt x="12434" y="314"/>
                  </a:cubicBezTo>
                  <a:cubicBezTo>
                    <a:pt x="12414" y="314"/>
                    <a:pt x="12394" y="315"/>
                    <a:pt x="12374" y="317"/>
                  </a:cubicBezTo>
                  <a:cubicBezTo>
                    <a:pt x="12164" y="347"/>
                    <a:pt x="12028" y="557"/>
                    <a:pt x="11788" y="557"/>
                  </a:cubicBezTo>
                  <a:cubicBezTo>
                    <a:pt x="11778" y="557"/>
                    <a:pt x="11769" y="558"/>
                    <a:pt x="11759" y="558"/>
                  </a:cubicBezTo>
                  <a:cubicBezTo>
                    <a:pt x="11520" y="558"/>
                    <a:pt x="11346" y="387"/>
                    <a:pt x="11144" y="287"/>
                  </a:cubicBezTo>
                  <a:cubicBezTo>
                    <a:pt x="10964" y="197"/>
                    <a:pt x="10738" y="197"/>
                    <a:pt x="10544" y="181"/>
                  </a:cubicBezTo>
                  <a:cubicBezTo>
                    <a:pt x="10334" y="151"/>
                    <a:pt x="10168" y="151"/>
                    <a:pt x="9944" y="151"/>
                  </a:cubicBezTo>
                  <a:cubicBezTo>
                    <a:pt x="9824" y="151"/>
                    <a:pt x="9704" y="151"/>
                    <a:pt x="9584" y="137"/>
                  </a:cubicBezTo>
                  <a:cubicBezTo>
                    <a:pt x="9521" y="119"/>
                    <a:pt x="9469" y="96"/>
                    <a:pt x="9419" y="96"/>
                  </a:cubicBezTo>
                  <a:cubicBezTo>
                    <a:pt x="9384" y="96"/>
                    <a:pt x="9351" y="106"/>
                    <a:pt x="9314" y="137"/>
                  </a:cubicBezTo>
                  <a:cubicBezTo>
                    <a:pt x="9269" y="181"/>
                    <a:pt x="9254" y="241"/>
                    <a:pt x="9194" y="271"/>
                  </a:cubicBezTo>
                  <a:cubicBezTo>
                    <a:pt x="9119" y="331"/>
                    <a:pt x="9014" y="421"/>
                    <a:pt x="8924" y="467"/>
                  </a:cubicBezTo>
                  <a:cubicBezTo>
                    <a:pt x="8819" y="511"/>
                    <a:pt x="8759" y="451"/>
                    <a:pt x="8729" y="587"/>
                  </a:cubicBezTo>
                  <a:cubicBezTo>
                    <a:pt x="8699" y="677"/>
                    <a:pt x="8759" y="767"/>
                    <a:pt x="8729" y="841"/>
                  </a:cubicBezTo>
                  <a:cubicBezTo>
                    <a:pt x="8684" y="917"/>
                    <a:pt x="8639" y="917"/>
                    <a:pt x="8609" y="991"/>
                  </a:cubicBezTo>
                  <a:cubicBezTo>
                    <a:pt x="8579" y="1111"/>
                    <a:pt x="8669" y="1187"/>
                    <a:pt x="8669" y="1291"/>
                  </a:cubicBezTo>
                  <a:cubicBezTo>
                    <a:pt x="8530" y="1337"/>
                    <a:pt x="8454" y="1483"/>
                    <a:pt x="8440" y="1629"/>
                  </a:cubicBezTo>
                  <a:lnTo>
                    <a:pt x="8440" y="1629"/>
                  </a:lnTo>
                  <a:cubicBezTo>
                    <a:pt x="8430" y="1458"/>
                    <a:pt x="8411" y="1282"/>
                    <a:pt x="8459" y="1127"/>
                  </a:cubicBezTo>
                  <a:cubicBezTo>
                    <a:pt x="8474" y="1021"/>
                    <a:pt x="8549" y="947"/>
                    <a:pt x="8549" y="841"/>
                  </a:cubicBezTo>
                  <a:cubicBezTo>
                    <a:pt x="8549" y="751"/>
                    <a:pt x="8474" y="691"/>
                    <a:pt x="8459" y="601"/>
                  </a:cubicBezTo>
                  <a:cubicBezTo>
                    <a:pt x="8429" y="527"/>
                    <a:pt x="8429" y="481"/>
                    <a:pt x="8474" y="407"/>
                  </a:cubicBezTo>
                  <a:cubicBezTo>
                    <a:pt x="8504" y="347"/>
                    <a:pt x="8579" y="347"/>
                    <a:pt x="8534" y="271"/>
                  </a:cubicBezTo>
                  <a:cubicBezTo>
                    <a:pt x="8502" y="262"/>
                    <a:pt x="8469" y="258"/>
                    <a:pt x="8436" y="258"/>
                  </a:cubicBezTo>
                  <a:cubicBezTo>
                    <a:pt x="8363" y="258"/>
                    <a:pt x="8287" y="276"/>
                    <a:pt x="8204" y="287"/>
                  </a:cubicBezTo>
                  <a:cubicBezTo>
                    <a:pt x="8155" y="301"/>
                    <a:pt x="8101" y="305"/>
                    <a:pt x="8045" y="305"/>
                  </a:cubicBezTo>
                  <a:cubicBezTo>
                    <a:pt x="8000" y="305"/>
                    <a:pt x="7953" y="303"/>
                    <a:pt x="7908" y="303"/>
                  </a:cubicBezTo>
                  <a:cubicBezTo>
                    <a:pt x="7841" y="303"/>
                    <a:pt x="7778" y="307"/>
                    <a:pt x="7725" y="331"/>
                  </a:cubicBezTo>
                  <a:cubicBezTo>
                    <a:pt x="7577" y="372"/>
                    <a:pt x="7573" y="472"/>
                    <a:pt x="7447" y="472"/>
                  </a:cubicBezTo>
                  <a:cubicBezTo>
                    <a:pt x="7431" y="472"/>
                    <a:pt x="7414" y="470"/>
                    <a:pt x="7395" y="467"/>
                  </a:cubicBezTo>
                  <a:cubicBezTo>
                    <a:pt x="7199" y="437"/>
                    <a:pt x="7005" y="437"/>
                    <a:pt x="6795" y="437"/>
                  </a:cubicBezTo>
                  <a:cubicBezTo>
                    <a:pt x="6675" y="437"/>
                    <a:pt x="6629" y="437"/>
                    <a:pt x="6539" y="511"/>
                  </a:cubicBezTo>
                  <a:cubicBezTo>
                    <a:pt x="6495" y="557"/>
                    <a:pt x="6525" y="601"/>
                    <a:pt x="6435" y="617"/>
                  </a:cubicBezTo>
                  <a:cubicBezTo>
                    <a:pt x="6422" y="620"/>
                    <a:pt x="6409" y="622"/>
                    <a:pt x="6397" y="622"/>
                  </a:cubicBezTo>
                  <a:cubicBezTo>
                    <a:pt x="6298" y="622"/>
                    <a:pt x="6229" y="524"/>
                    <a:pt x="6149" y="497"/>
                  </a:cubicBezTo>
                  <a:cubicBezTo>
                    <a:pt x="6045" y="481"/>
                    <a:pt x="5955" y="481"/>
                    <a:pt x="5849" y="451"/>
                  </a:cubicBezTo>
                  <a:cubicBezTo>
                    <a:pt x="5715" y="407"/>
                    <a:pt x="5729" y="407"/>
                    <a:pt x="5579" y="407"/>
                  </a:cubicBezTo>
                  <a:cubicBezTo>
                    <a:pt x="5474" y="407"/>
                    <a:pt x="5349" y="395"/>
                    <a:pt x="5227" y="395"/>
                  </a:cubicBezTo>
                  <a:cubicBezTo>
                    <a:pt x="5106" y="395"/>
                    <a:pt x="4987" y="407"/>
                    <a:pt x="4889" y="451"/>
                  </a:cubicBezTo>
                  <a:cubicBezTo>
                    <a:pt x="4815" y="511"/>
                    <a:pt x="4799" y="557"/>
                    <a:pt x="4695" y="587"/>
                  </a:cubicBezTo>
                  <a:cubicBezTo>
                    <a:pt x="4605" y="601"/>
                    <a:pt x="4395" y="631"/>
                    <a:pt x="4305" y="647"/>
                  </a:cubicBezTo>
                  <a:cubicBezTo>
                    <a:pt x="4276" y="652"/>
                    <a:pt x="4248" y="655"/>
                    <a:pt x="4218" y="655"/>
                  </a:cubicBezTo>
                  <a:cubicBezTo>
                    <a:pt x="4019" y="655"/>
                    <a:pt x="3811" y="537"/>
                    <a:pt x="3615" y="511"/>
                  </a:cubicBezTo>
                  <a:cubicBezTo>
                    <a:pt x="3547" y="499"/>
                    <a:pt x="3486" y="492"/>
                    <a:pt x="3428" y="492"/>
                  </a:cubicBezTo>
                  <a:cubicBezTo>
                    <a:pt x="3345" y="492"/>
                    <a:pt x="3268" y="506"/>
                    <a:pt x="3180" y="541"/>
                  </a:cubicBezTo>
                  <a:cubicBezTo>
                    <a:pt x="3096" y="584"/>
                    <a:pt x="3011" y="678"/>
                    <a:pt x="2915" y="678"/>
                  </a:cubicBezTo>
                  <a:cubicBezTo>
                    <a:pt x="2909" y="678"/>
                    <a:pt x="2902" y="678"/>
                    <a:pt x="2895" y="677"/>
                  </a:cubicBezTo>
                  <a:cubicBezTo>
                    <a:pt x="2730" y="677"/>
                    <a:pt x="2730" y="557"/>
                    <a:pt x="2610" y="511"/>
                  </a:cubicBezTo>
                  <a:cubicBezTo>
                    <a:pt x="2581" y="497"/>
                    <a:pt x="2551" y="493"/>
                    <a:pt x="2522" y="493"/>
                  </a:cubicBezTo>
                  <a:cubicBezTo>
                    <a:pt x="2491" y="493"/>
                    <a:pt x="2461" y="497"/>
                    <a:pt x="2430" y="497"/>
                  </a:cubicBezTo>
                  <a:cubicBezTo>
                    <a:pt x="2190" y="481"/>
                    <a:pt x="1966" y="361"/>
                    <a:pt x="1726" y="317"/>
                  </a:cubicBezTo>
                  <a:cubicBezTo>
                    <a:pt x="1492" y="243"/>
                    <a:pt x="1301" y="1"/>
                    <a:pt x="1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8"/>
          <p:cNvSpPr txBox="1">
            <a:spLocks noGrp="1"/>
          </p:cNvSpPr>
          <p:nvPr>
            <p:ph type="title"/>
          </p:nvPr>
        </p:nvSpPr>
        <p:spPr>
          <a:xfrm>
            <a:off x="1388100" y="1076550"/>
            <a:ext cx="6367800" cy="29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1565"/>
          <a:stretch/>
        </p:blipFill>
        <p:spPr>
          <a:xfrm>
            <a:off x="0" y="0"/>
            <a:ext cx="9144000" cy="5143500"/>
          </a:xfrm>
          <a:prstGeom prst="rect">
            <a:avLst/>
          </a:prstGeom>
          <a:noFill/>
          <a:ln>
            <a:noFill/>
          </a:ln>
        </p:spPr>
      </p:pic>
      <p:sp>
        <p:nvSpPr>
          <p:cNvPr id="53" name="Google Shape;53;p9"/>
          <p:cNvSpPr txBox="1">
            <a:spLocks noGrp="1"/>
          </p:cNvSpPr>
          <p:nvPr>
            <p:ph type="title"/>
          </p:nvPr>
        </p:nvSpPr>
        <p:spPr>
          <a:xfrm>
            <a:off x="2805438" y="1556825"/>
            <a:ext cx="353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2805438" y="2398623"/>
            <a:ext cx="3534900" cy="149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720000" y="40358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Bellefair"/>
              <a:buNone/>
              <a:defRPr sz="3200">
                <a:solidFill>
                  <a:schemeClr val="dk1"/>
                </a:solidFill>
                <a:latin typeface="Bellefair"/>
                <a:ea typeface="Bellefair"/>
                <a:cs typeface="Bellefair"/>
                <a:sym typeface="Bellefai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1pPr>
            <a:lvl2pPr marL="914400" lvl="1"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2pPr>
            <a:lvl3pPr marL="1371600" lvl="2"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3pPr>
            <a:lvl4pPr marL="1828800" lvl="3"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4pPr>
            <a:lvl5pPr marL="2286000" lvl="4"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5pPr>
            <a:lvl6pPr marL="2743200" lvl="5"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6pPr>
            <a:lvl7pPr marL="3200400" lvl="6"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7pPr>
            <a:lvl8pPr marL="3657600" lvl="7"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8pPr>
            <a:lvl9pPr marL="4114800" lvl="8"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6"/>
        <p:cNvGrpSpPr/>
        <p:nvPr/>
      </p:nvGrpSpPr>
      <p:grpSpPr>
        <a:xfrm>
          <a:off x="0" y="0"/>
          <a:ext cx="0" cy="0"/>
          <a:chOff x="0" y="0"/>
          <a:chExt cx="0" cy="0"/>
        </a:xfrm>
      </p:grpSpPr>
      <p:cxnSp>
        <p:nvCxnSpPr>
          <p:cNvPr id="77" name="Google Shape;77;p16"/>
          <p:cNvCxnSpPr/>
          <p:nvPr/>
        </p:nvCxnSpPr>
        <p:spPr>
          <a:xfrm>
            <a:off x="2070450" y="3672725"/>
            <a:ext cx="5003100" cy="0"/>
          </a:xfrm>
          <a:prstGeom prst="straightConnector1">
            <a:avLst/>
          </a:prstGeom>
          <a:noFill/>
          <a:ln w="9525" cap="flat" cmpd="sng">
            <a:solidFill>
              <a:schemeClr val="accent4"/>
            </a:solidFill>
            <a:prstDash val="dash"/>
            <a:round/>
            <a:headEnd type="none" w="med" len="med"/>
            <a:tailEnd type="none" w="med" len="med"/>
          </a:ln>
        </p:spPr>
      </p:cxnSp>
      <p:sp>
        <p:nvSpPr>
          <p:cNvPr id="78" name="Google Shape;78;p16"/>
          <p:cNvSpPr txBox="1">
            <a:spLocks noGrp="1"/>
          </p:cNvSpPr>
          <p:nvPr>
            <p:ph type="ctrTitle"/>
          </p:nvPr>
        </p:nvSpPr>
        <p:spPr>
          <a:xfrm>
            <a:off x="2159742" y="947726"/>
            <a:ext cx="4848900" cy="24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latin typeface="Bahnschrift Light" panose="020B0502040204020203" pitchFamily="34" charset="0"/>
              </a:rPr>
              <a:t>House Rent </a:t>
            </a:r>
            <a:br>
              <a:rPr lang="en" sz="6000" dirty="0">
                <a:latin typeface="Bahnschrift Light" panose="020B0502040204020203" pitchFamily="34" charset="0"/>
              </a:rPr>
            </a:br>
            <a:r>
              <a:rPr lang="en" sz="6000" dirty="0">
                <a:latin typeface="Bahnschrift Light" panose="020B0502040204020203" pitchFamily="34" charset="0"/>
              </a:rPr>
              <a:t>Prediction</a:t>
            </a:r>
            <a:endParaRPr sz="6000" dirty="0">
              <a:latin typeface="Bahnschrift Light" panose="020B0502040204020203" pitchFamily="34" charset="0"/>
            </a:endParaRPr>
          </a:p>
        </p:txBody>
      </p:sp>
      <p:sp>
        <p:nvSpPr>
          <p:cNvPr id="79" name="Google Shape;79;p16"/>
          <p:cNvSpPr txBox="1">
            <a:spLocks noGrp="1"/>
          </p:cNvSpPr>
          <p:nvPr>
            <p:ph type="subTitle" idx="1"/>
          </p:nvPr>
        </p:nvSpPr>
        <p:spPr>
          <a:xfrm>
            <a:off x="2147550" y="3800600"/>
            <a:ext cx="4848900" cy="29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D1D5DB"/>
                </a:solidFill>
                <a:latin typeface="Bradley Hand ITC" panose="03070402050302030203" pitchFamily="66" charset="0"/>
              </a:rPr>
              <a:t>Sr University</a:t>
            </a:r>
            <a:endParaRPr dirty="0">
              <a:latin typeface="Bradley Hand ITC" panose="03070402050302030203" pitchFamily="66" charset="0"/>
            </a:endParaRPr>
          </a:p>
        </p:txBody>
      </p:sp>
      <p:grpSp>
        <p:nvGrpSpPr>
          <p:cNvPr id="80" name="Google Shape;80;p16"/>
          <p:cNvGrpSpPr/>
          <p:nvPr/>
        </p:nvGrpSpPr>
        <p:grpSpPr>
          <a:xfrm rot="5400000" flipH="1">
            <a:off x="6463944" y="2610389"/>
            <a:ext cx="2595585" cy="786817"/>
            <a:chOff x="621925" y="3608700"/>
            <a:chExt cx="1312625" cy="397925"/>
          </a:xfrm>
        </p:grpSpPr>
        <p:sp>
          <p:nvSpPr>
            <p:cNvPr id="81" name="Google Shape;81;p16"/>
            <p:cNvSpPr/>
            <p:nvPr/>
          </p:nvSpPr>
          <p:spPr>
            <a:xfrm>
              <a:off x="621925" y="3608700"/>
              <a:ext cx="1312625" cy="397925"/>
            </a:xfrm>
            <a:custGeom>
              <a:avLst/>
              <a:gdLst/>
              <a:ahLst/>
              <a:cxnLst/>
              <a:rect l="l" t="t" r="r" b="b"/>
              <a:pathLst>
                <a:path w="52505" h="15917" extrusionOk="0">
                  <a:moveTo>
                    <a:pt x="1740" y="1"/>
                  </a:moveTo>
                  <a:cubicBezTo>
                    <a:pt x="780" y="1"/>
                    <a:pt x="0" y="781"/>
                    <a:pt x="0" y="1726"/>
                  </a:cubicBezTo>
                  <a:lnTo>
                    <a:pt x="0" y="15763"/>
                  </a:lnTo>
                  <a:cubicBezTo>
                    <a:pt x="30" y="15778"/>
                    <a:pt x="60" y="15793"/>
                    <a:pt x="75" y="15793"/>
                  </a:cubicBezTo>
                  <a:cubicBezTo>
                    <a:pt x="135" y="15823"/>
                    <a:pt x="180" y="15868"/>
                    <a:pt x="225" y="15898"/>
                  </a:cubicBezTo>
                  <a:cubicBezTo>
                    <a:pt x="265" y="15911"/>
                    <a:pt x="307" y="15916"/>
                    <a:pt x="351" y="15916"/>
                  </a:cubicBezTo>
                  <a:cubicBezTo>
                    <a:pt x="503" y="15916"/>
                    <a:pt x="671" y="15853"/>
                    <a:pt x="810" y="15853"/>
                  </a:cubicBezTo>
                  <a:lnTo>
                    <a:pt x="1275" y="15853"/>
                  </a:lnTo>
                  <a:cubicBezTo>
                    <a:pt x="1320" y="15853"/>
                    <a:pt x="1365" y="15853"/>
                    <a:pt x="1425" y="15868"/>
                  </a:cubicBezTo>
                  <a:cubicBezTo>
                    <a:pt x="1463" y="15876"/>
                    <a:pt x="1476" y="15880"/>
                    <a:pt x="1487" y="15880"/>
                  </a:cubicBezTo>
                  <a:cubicBezTo>
                    <a:pt x="1516" y="15880"/>
                    <a:pt x="1531" y="15855"/>
                    <a:pt x="1920" y="15823"/>
                  </a:cubicBezTo>
                  <a:cubicBezTo>
                    <a:pt x="2001" y="15812"/>
                    <a:pt x="2084" y="15807"/>
                    <a:pt x="2168" y="15807"/>
                  </a:cubicBezTo>
                  <a:cubicBezTo>
                    <a:pt x="2301" y="15807"/>
                    <a:pt x="2436" y="15819"/>
                    <a:pt x="2564" y="15838"/>
                  </a:cubicBezTo>
                  <a:cubicBezTo>
                    <a:pt x="2611" y="15845"/>
                    <a:pt x="2656" y="15849"/>
                    <a:pt x="2699" y="15849"/>
                  </a:cubicBezTo>
                  <a:cubicBezTo>
                    <a:pt x="2823" y="15849"/>
                    <a:pt x="2937" y="15818"/>
                    <a:pt x="3060" y="15763"/>
                  </a:cubicBezTo>
                  <a:cubicBezTo>
                    <a:pt x="3194" y="15703"/>
                    <a:pt x="3240" y="15643"/>
                    <a:pt x="3344" y="15538"/>
                  </a:cubicBezTo>
                  <a:cubicBezTo>
                    <a:pt x="3390" y="15508"/>
                    <a:pt x="3420" y="15478"/>
                    <a:pt x="3464" y="15448"/>
                  </a:cubicBezTo>
                  <a:cubicBezTo>
                    <a:pt x="3494" y="15403"/>
                    <a:pt x="3540" y="15328"/>
                    <a:pt x="3570" y="15298"/>
                  </a:cubicBezTo>
                  <a:cubicBezTo>
                    <a:pt x="3592" y="15283"/>
                    <a:pt x="3617" y="15279"/>
                    <a:pt x="3643" y="15279"/>
                  </a:cubicBezTo>
                  <a:cubicBezTo>
                    <a:pt x="3670" y="15279"/>
                    <a:pt x="3697" y="15283"/>
                    <a:pt x="3720" y="15283"/>
                  </a:cubicBezTo>
                  <a:cubicBezTo>
                    <a:pt x="3794" y="15283"/>
                    <a:pt x="3854" y="15253"/>
                    <a:pt x="3914" y="15238"/>
                  </a:cubicBezTo>
                  <a:cubicBezTo>
                    <a:pt x="3974" y="15223"/>
                    <a:pt x="3990" y="15223"/>
                    <a:pt x="4034" y="15193"/>
                  </a:cubicBezTo>
                  <a:cubicBezTo>
                    <a:pt x="4064" y="15178"/>
                    <a:pt x="4080" y="15148"/>
                    <a:pt x="4110" y="15133"/>
                  </a:cubicBezTo>
                  <a:cubicBezTo>
                    <a:pt x="4184" y="15073"/>
                    <a:pt x="4274" y="15013"/>
                    <a:pt x="4364" y="14968"/>
                  </a:cubicBezTo>
                  <a:cubicBezTo>
                    <a:pt x="4440" y="14923"/>
                    <a:pt x="4530" y="14893"/>
                    <a:pt x="4620" y="14878"/>
                  </a:cubicBezTo>
                  <a:cubicBezTo>
                    <a:pt x="4713" y="14865"/>
                    <a:pt x="4818" y="14858"/>
                    <a:pt x="4926" y="14858"/>
                  </a:cubicBezTo>
                  <a:cubicBezTo>
                    <a:pt x="5077" y="14858"/>
                    <a:pt x="5231" y="14873"/>
                    <a:pt x="5354" y="14908"/>
                  </a:cubicBezTo>
                  <a:cubicBezTo>
                    <a:pt x="5654" y="14998"/>
                    <a:pt x="5849" y="15283"/>
                    <a:pt x="6164" y="15283"/>
                  </a:cubicBezTo>
                  <a:cubicBezTo>
                    <a:pt x="6362" y="15283"/>
                    <a:pt x="6570" y="15226"/>
                    <a:pt x="6773" y="15226"/>
                  </a:cubicBezTo>
                  <a:cubicBezTo>
                    <a:pt x="6846" y="15226"/>
                    <a:pt x="6918" y="15233"/>
                    <a:pt x="6989" y="15253"/>
                  </a:cubicBezTo>
                  <a:cubicBezTo>
                    <a:pt x="7053" y="15269"/>
                    <a:pt x="7112" y="15276"/>
                    <a:pt x="7170" y="15276"/>
                  </a:cubicBezTo>
                  <a:cubicBezTo>
                    <a:pt x="7437" y="15276"/>
                    <a:pt x="7647" y="15124"/>
                    <a:pt x="7919" y="15013"/>
                  </a:cubicBezTo>
                  <a:cubicBezTo>
                    <a:pt x="8009" y="14983"/>
                    <a:pt x="8099" y="14998"/>
                    <a:pt x="8189" y="14983"/>
                  </a:cubicBezTo>
                  <a:cubicBezTo>
                    <a:pt x="8293" y="14953"/>
                    <a:pt x="8383" y="14848"/>
                    <a:pt x="8473" y="14773"/>
                  </a:cubicBezTo>
                  <a:cubicBezTo>
                    <a:pt x="8593" y="14668"/>
                    <a:pt x="8743" y="14578"/>
                    <a:pt x="8879" y="14518"/>
                  </a:cubicBezTo>
                  <a:cubicBezTo>
                    <a:pt x="9043" y="14444"/>
                    <a:pt x="9223" y="14428"/>
                    <a:pt x="9403" y="14398"/>
                  </a:cubicBezTo>
                  <a:cubicBezTo>
                    <a:pt x="9689" y="14354"/>
                    <a:pt x="9959" y="14278"/>
                    <a:pt x="10123" y="14038"/>
                  </a:cubicBezTo>
                  <a:cubicBezTo>
                    <a:pt x="10243" y="13858"/>
                    <a:pt x="10393" y="13724"/>
                    <a:pt x="10573" y="13604"/>
                  </a:cubicBezTo>
                  <a:cubicBezTo>
                    <a:pt x="10657" y="13548"/>
                    <a:pt x="10885" y="13452"/>
                    <a:pt x="11012" y="13452"/>
                  </a:cubicBezTo>
                  <a:cubicBezTo>
                    <a:pt x="11022" y="13452"/>
                    <a:pt x="11030" y="13453"/>
                    <a:pt x="11038" y="13454"/>
                  </a:cubicBezTo>
                  <a:cubicBezTo>
                    <a:pt x="11173" y="13468"/>
                    <a:pt x="11293" y="13664"/>
                    <a:pt x="11398" y="13754"/>
                  </a:cubicBezTo>
                  <a:cubicBezTo>
                    <a:pt x="11503" y="13828"/>
                    <a:pt x="11638" y="13844"/>
                    <a:pt x="11743" y="13918"/>
                  </a:cubicBezTo>
                  <a:cubicBezTo>
                    <a:pt x="11788" y="13948"/>
                    <a:pt x="11818" y="14024"/>
                    <a:pt x="11878" y="14054"/>
                  </a:cubicBezTo>
                  <a:cubicBezTo>
                    <a:pt x="11928" y="14078"/>
                    <a:pt x="11983" y="14087"/>
                    <a:pt x="12040" y="14087"/>
                  </a:cubicBezTo>
                  <a:cubicBezTo>
                    <a:pt x="12153" y="14087"/>
                    <a:pt x="12273" y="14054"/>
                    <a:pt x="12372" y="14054"/>
                  </a:cubicBezTo>
                  <a:cubicBezTo>
                    <a:pt x="12568" y="14054"/>
                    <a:pt x="12808" y="14068"/>
                    <a:pt x="12988" y="14158"/>
                  </a:cubicBezTo>
                  <a:cubicBezTo>
                    <a:pt x="13176" y="14252"/>
                    <a:pt x="13316" y="14310"/>
                    <a:pt x="13525" y="14310"/>
                  </a:cubicBezTo>
                  <a:cubicBezTo>
                    <a:pt x="13550" y="14310"/>
                    <a:pt x="13575" y="14310"/>
                    <a:pt x="13602" y="14308"/>
                  </a:cubicBezTo>
                  <a:cubicBezTo>
                    <a:pt x="13798" y="14308"/>
                    <a:pt x="13992" y="14338"/>
                    <a:pt x="14172" y="14428"/>
                  </a:cubicBezTo>
                  <a:cubicBezTo>
                    <a:pt x="14308" y="14488"/>
                    <a:pt x="14442" y="14548"/>
                    <a:pt x="14578" y="14624"/>
                  </a:cubicBezTo>
                  <a:cubicBezTo>
                    <a:pt x="14652" y="14654"/>
                    <a:pt x="14712" y="14698"/>
                    <a:pt x="14788" y="14728"/>
                  </a:cubicBezTo>
                  <a:cubicBezTo>
                    <a:pt x="14862" y="14773"/>
                    <a:pt x="14908" y="14833"/>
                    <a:pt x="14982" y="14878"/>
                  </a:cubicBezTo>
                  <a:cubicBezTo>
                    <a:pt x="15042" y="14923"/>
                    <a:pt x="15118" y="14934"/>
                    <a:pt x="15197" y="14934"/>
                  </a:cubicBezTo>
                  <a:cubicBezTo>
                    <a:pt x="15276" y="14934"/>
                    <a:pt x="15357" y="14923"/>
                    <a:pt x="15432" y="14923"/>
                  </a:cubicBezTo>
                  <a:lnTo>
                    <a:pt x="15657" y="14923"/>
                  </a:lnTo>
                  <a:cubicBezTo>
                    <a:pt x="15747" y="14938"/>
                    <a:pt x="15837" y="14983"/>
                    <a:pt x="15942" y="14983"/>
                  </a:cubicBezTo>
                  <a:cubicBezTo>
                    <a:pt x="16122" y="14983"/>
                    <a:pt x="16272" y="14848"/>
                    <a:pt x="16452" y="14818"/>
                  </a:cubicBezTo>
                  <a:cubicBezTo>
                    <a:pt x="16491" y="14814"/>
                    <a:pt x="16530" y="14814"/>
                    <a:pt x="16569" y="14814"/>
                  </a:cubicBezTo>
                  <a:cubicBezTo>
                    <a:pt x="16610" y="14814"/>
                    <a:pt x="16651" y="14815"/>
                    <a:pt x="16692" y="14815"/>
                  </a:cubicBezTo>
                  <a:cubicBezTo>
                    <a:pt x="16771" y="14815"/>
                    <a:pt x="16849" y="14811"/>
                    <a:pt x="16932" y="14788"/>
                  </a:cubicBezTo>
                  <a:cubicBezTo>
                    <a:pt x="16997" y="14762"/>
                    <a:pt x="17062" y="14725"/>
                    <a:pt x="17136" y="14725"/>
                  </a:cubicBezTo>
                  <a:cubicBezTo>
                    <a:pt x="17148" y="14725"/>
                    <a:pt x="17160" y="14726"/>
                    <a:pt x="17172" y="14728"/>
                  </a:cubicBezTo>
                  <a:cubicBezTo>
                    <a:pt x="17352" y="14743"/>
                    <a:pt x="17501" y="14878"/>
                    <a:pt x="17681" y="14923"/>
                  </a:cubicBezTo>
                  <a:cubicBezTo>
                    <a:pt x="17724" y="14933"/>
                    <a:pt x="17767" y="14937"/>
                    <a:pt x="17809" y="14937"/>
                  </a:cubicBezTo>
                  <a:cubicBezTo>
                    <a:pt x="18186" y="14937"/>
                    <a:pt x="18558" y="14608"/>
                    <a:pt x="18881" y="14474"/>
                  </a:cubicBezTo>
                  <a:cubicBezTo>
                    <a:pt x="19001" y="14414"/>
                    <a:pt x="19211" y="14384"/>
                    <a:pt x="19317" y="14308"/>
                  </a:cubicBezTo>
                  <a:cubicBezTo>
                    <a:pt x="19437" y="14218"/>
                    <a:pt x="19481" y="14114"/>
                    <a:pt x="19631" y="14068"/>
                  </a:cubicBezTo>
                  <a:cubicBezTo>
                    <a:pt x="19686" y="14052"/>
                    <a:pt x="19740" y="14045"/>
                    <a:pt x="19794" y="14045"/>
                  </a:cubicBezTo>
                  <a:cubicBezTo>
                    <a:pt x="20035" y="14045"/>
                    <a:pt x="20271" y="14185"/>
                    <a:pt x="20516" y="14234"/>
                  </a:cubicBezTo>
                  <a:cubicBezTo>
                    <a:pt x="20545" y="14239"/>
                    <a:pt x="20572" y="14241"/>
                    <a:pt x="20597" y="14241"/>
                  </a:cubicBezTo>
                  <a:cubicBezTo>
                    <a:pt x="20719" y="14241"/>
                    <a:pt x="20810" y="14185"/>
                    <a:pt x="20921" y="14098"/>
                  </a:cubicBezTo>
                  <a:cubicBezTo>
                    <a:pt x="21131" y="13934"/>
                    <a:pt x="21326" y="13858"/>
                    <a:pt x="21581" y="13738"/>
                  </a:cubicBezTo>
                  <a:cubicBezTo>
                    <a:pt x="21896" y="13604"/>
                    <a:pt x="22151" y="13364"/>
                    <a:pt x="22451" y="13214"/>
                  </a:cubicBezTo>
                  <a:cubicBezTo>
                    <a:pt x="22586" y="13138"/>
                    <a:pt x="22690" y="13108"/>
                    <a:pt x="22826" y="13078"/>
                  </a:cubicBezTo>
                  <a:cubicBezTo>
                    <a:pt x="22960" y="13034"/>
                    <a:pt x="23050" y="12988"/>
                    <a:pt x="23126" y="12884"/>
                  </a:cubicBezTo>
                  <a:cubicBezTo>
                    <a:pt x="23186" y="12808"/>
                    <a:pt x="23306" y="12704"/>
                    <a:pt x="23380" y="12674"/>
                  </a:cubicBezTo>
                  <a:cubicBezTo>
                    <a:pt x="23414" y="12662"/>
                    <a:pt x="23454" y="12658"/>
                    <a:pt x="23497" y="12658"/>
                  </a:cubicBezTo>
                  <a:cubicBezTo>
                    <a:pt x="23623" y="12658"/>
                    <a:pt x="23774" y="12700"/>
                    <a:pt x="23876" y="12734"/>
                  </a:cubicBezTo>
                  <a:cubicBezTo>
                    <a:pt x="23999" y="12761"/>
                    <a:pt x="24172" y="12826"/>
                    <a:pt x="24304" y="12826"/>
                  </a:cubicBezTo>
                  <a:cubicBezTo>
                    <a:pt x="24316" y="12826"/>
                    <a:pt x="24328" y="12825"/>
                    <a:pt x="24340" y="12824"/>
                  </a:cubicBezTo>
                  <a:cubicBezTo>
                    <a:pt x="24436" y="12814"/>
                    <a:pt x="24513" y="12780"/>
                    <a:pt x="24588" y="12780"/>
                  </a:cubicBezTo>
                  <a:cubicBezTo>
                    <a:pt x="24630" y="12780"/>
                    <a:pt x="24672" y="12791"/>
                    <a:pt x="24716" y="12824"/>
                  </a:cubicBezTo>
                  <a:cubicBezTo>
                    <a:pt x="24850" y="12928"/>
                    <a:pt x="24866" y="13004"/>
                    <a:pt x="25046" y="13034"/>
                  </a:cubicBezTo>
                  <a:cubicBezTo>
                    <a:pt x="25085" y="13039"/>
                    <a:pt x="25125" y="13041"/>
                    <a:pt x="25166" y="13041"/>
                  </a:cubicBezTo>
                  <a:cubicBezTo>
                    <a:pt x="25369" y="13041"/>
                    <a:pt x="25580" y="12988"/>
                    <a:pt x="25780" y="12988"/>
                  </a:cubicBezTo>
                  <a:cubicBezTo>
                    <a:pt x="25960" y="12988"/>
                    <a:pt x="26155" y="13004"/>
                    <a:pt x="26335" y="13034"/>
                  </a:cubicBezTo>
                  <a:cubicBezTo>
                    <a:pt x="26545" y="13064"/>
                    <a:pt x="26575" y="13214"/>
                    <a:pt x="26695" y="13378"/>
                  </a:cubicBezTo>
                  <a:cubicBezTo>
                    <a:pt x="26800" y="13514"/>
                    <a:pt x="26935" y="13648"/>
                    <a:pt x="27100" y="13694"/>
                  </a:cubicBezTo>
                  <a:cubicBezTo>
                    <a:pt x="27170" y="13713"/>
                    <a:pt x="27256" y="13718"/>
                    <a:pt x="27346" y="13718"/>
                  </a:cubicBezTo>
                  <a:cubicBezTo>
                    <a:pt x="27468" y="13718"/>
                    <a:pt x="27596" y="13708"/>
                    <a:pt x="27699" y="13708"/>
                  </a:cubicBezTo>
                  <a:cubicBezTo>
                    <a:pt x="27819" y="13694"/>
                    <a:pt x="27939" y="13664"/>
                    <a:pt x="28075" y="13634"/>
                  </a:cubicBezTo>
                  <a:cubicBezTo>
                    <a:pt x="28269" y="13604"/>
                    <a:pt x="28435" y="13498"/>
                    <a:pt x="28629" y="13454"/>
                  </a:cubicBezTo>
                  <a:cubicBezTo>
                    <a:pt x="28659" y="13446"/>
                    <a:pt x="28686" y="13443"/>
                    <a:pt x="28710" y="13443"/>
                  </a:cubicBezTo>
                  <a:cubicBezTo>
                    <a:pt x="28836" y="13443"/>
                    <a:pt x="28907" y="13531"/>
                    <a:pt x="29019" y="13618"/>
                  </a:cubicBezTo>
                  <a:cubicBezTo>
                    <a:pt x="29079" y="13648"/>
                    <a:pt x="29155" y="13724"/>
                    <a:pt x="29199" y="13754"/>
                  </a:cubicBezTo>
                  <a:cubicBezTo>
                    <a:pt x="29278" y="13793"/>
                    <a:pt x="29344" y="13800"/>
                    <a:pt x="29414" y="13800"/>
                  </a:cubicBezTo>
                  <a:cubicBezTo>
                    <a:pt x="29451" y="13800"/>
                    <a:pt x="29488" y="13798"/>
                    <a:pt x="29529" y="13798"/>
                  </a:cubicBezTo>
                  <a:cubicBezTo>
                    <a:pt x="29859" y="13798"/>
                    <a:pt x="30145" y="13724"/>
                    <a:pt x="30445" y="13634"/>
                  </a:cubicBezTo>
                  <a:cubicBezTo>
                    <a:pt x="30445" y="13634"/>
                    <a:pt x="30565" y="13588"/>
                    <a:pt x="30595" y="13588"/>
                  </a:cubicBezTo>
                  <a:cubicBezTo>
                    <a:pt x="30715" y="13604"/>
                    <a:pt x="30744" y="13754"/>
                    <a:pt x="30849" y="13798"/>
                  </a:cubicBezTo>
                  <a:cubicBezTo>
                    <a:pt x="30892" y="13814"/>
                    <a:pt x="30938" y="13821"/>
                    <a:pt x="30985" y="13821"/>
                  </a:cubicBezTo>
                  <a:cubicBezTo>
                    <a:pt x="31199" y="13821"/>
                    <a:pt x="31439" y="13677"/>
                    <a:pt x="31599" y="13604"/>
                  </a:cubicBezTo>
                  <a:cubicBezTo>
                    <a:pt x="31929" y="13484"/>
                    <a:pt x="32259" y="13394"/>
                    <a:pt x="32589" y="13274"/>
                  </a:cubicBezTo>
                  <a:cubicBezTo>
                    <a:pt x="32619" y="13258"/>
                    <a:pt x="32649" y="13228"/>
                    <a:pt x="32694" y="13228"/>
                  </a:cubicBezTo>
                  <a:cubicBezTo>
                    <a:pt x="32776" y="13228"/>
                    <a:pt x="32844" y="13290"/>
                    <a:pt x="32924" y="13290"/>
                  </a:cubicBezTo>
                  <a:cubicBezTo>
                    <a:pt x="32932" y="13290"/>
                    <a:pt x="32940" y="13290"/>
                    <a:pt x="32948" y="13288"/>
                  </a:cubicBezTo>
                  <a:cubicBezTo>
                    <a:pt x="33024" y="13288"/>
                    <a:pt x="33038" y="13244"/>
                    <a:pt x="33098" y="13184"/>
                  </a:cubicBezTo>
                  <a:cubicBezTo>
                    <a:pt x="33234" y="13064"/>
                    <a:pt x="33384" y="12974"/>
                    <a:pt x="33564" y="12898"/>
                  </a:cubicBezTo>
                  <a:cubicBezTo>
                    <a:pt x="33864" y="12748"/>
                    <a:pt x="34208" y="12628"/>
                    <a:pt x="34538" y="12538"/>
                  </a:cubicBezTo>
                  <a:cubicBezTo>
                    <a:pt x="34688" y="12494"/>
                    <a:pt x="34838" y="12464"/>
                    <a:pt x="35004" y="12434"/>
                  </a:cubicBezTo>
                  <a:cubicBezTo>
                    <a:pt x="35198" y="12388"/>
                    <a:pt x="35138" y="12254"/>
                    <a:pt x="35258" y="12104"/>
                  </a:cubicBezTo>
                  <a:cubicBezTo>
                    <a:pt x="35424" y="11864"/>
                    <a:pt x="35724" y="11758"/>
                    <a:pt x="35978" y="11624"/>
                  </a:cubicBezTo>
                  <a:cubicBezTo>
                    <a:pt x="36278" y="11459"/>
                    <a:pt x="36653" y="11399"/>
                    <a:pt x="36983" y="11294"/>
                  </a:cubicBezTo>
                  <a:cubicBezTo>
                    <a:pt x="37433" y="11159"/>
                    <a:pt x="37913" y="10994"/>
                    <a:pt x="38377" y="10979"/>
                  </a:cubicBezTo>
                  <a:cubicBezTo>
                    <a:pt x="38411" y="10979"/>
                    <a:pt x="38443" y="10977"/>
                    <a:pt x="38474" y="10977"/>
                  </a:cubicBezTo>
                  <a:cubicBezTo>
                    <a:pt x="38555" y="10977"/>
                    <a:pt x="38628" y="10985"/>
                    <a:pt x="38693" y="11039"/>
                  </a:cubicBezTo>
                  <a:cubicBezTo>
                    <a:pt x="38797" y="11129"/>
                    <a:pt x="38873" y="11279"/>
                    <a:pt x="38947" y="11399"/>
                  </a:cubicBezTo>
                  <a:cubicBezTo>
                    <a:pt x="38955" y="11399"/>
                    <a:pt x="38963" y="11399"/>
                    <a:pt x="38972" y="11399"/>
                  </a:cubicBezTo>
                  <a:cubicBezTo>
                    <a:pt x="39178" y="11399"/>
                    <a:pt x="39435" y="11217"/>
                    <a:pt x="39623" y="11174"/>
                  </a:cubicBezTo>
                  <a:cubicBezTo>
                    <a:pt x="40027" y="11054"/>
                    <a:pt x="40477" y="11009"/>
                    <a:pt x="40897" y="10934"/>
                  </a:cubicBezTo>
                  <a:cubicBezTo>
                    <a:pt x="41287" y="10874"/>
                    <a:pt x="41692" y="10829"/>
                    <a:pt x="42067" y="10724"/>
                  </a:cubicBezTo>
                  <a:cubicBezTo>
                    <a:pt x="42292" y="10649"/>
                    <a:pt x="42847" y="10544"/>
                    <a:pt x="42937" y="10274"/>
                  </a:cubicBezTo>
                  <a:cubicBezTo>
                    <a:pt x="42967" y="10154"/>
                    <a:pt x="42892" y="10019"/>
                    <a:pt x="42937" y="9899"/>
                  </a:cubicBezTo>
                  <a:cubicBezTo>
                    <a:pt x="42997" y="9689"/>
                    <a:pt x="43296" y="9599"/>
                    <a:pt x="43476" y="9525"/>
                  </a:cubicBezTo>
                  <a:cubicBezTo>
                    <a:pt x="43626" y="9449"/>
                    <a:pt x="43656" y="9419"/>
                    <a:pt x="43746" y="9285"/>
                  </a:cubicBezTo>
                  <a:cubicBezTo>
                    <a:pt x="43866" y="9075"/>
                    <a:pt x="44182" y="9015"/>
                    <a:pt x="44406" y="8939"/>
                  </a:cubicBezTo>
                  <a:cubicBezTo>
                    <a:pt x="44761" y="8834"/>
                    <a:pt x="45128" y="8626"/>
                    <a:pt x="45505" y="8626"/>
                  </a:cubicBezTo>
                  <a:cubicBezTo>
                    <a:pt x="45559" y="8626"/>
                    <a:pt x="45612" y="8630"/>
                    <a:pt x="45666" y="8639"/>
                  </a:cubicBezTo>
                  <a:cubicBezTo>
                    <a:pt x="45816" y="8655"/>
                    <a:pt x="45906" y="8745"/>
                    <a:pt x="46056" y="8789"/>
                  </a:cubicBezTo>
                  <a:cubicBezTo>
                    <a:pt x="46125" y="8814"/>
                    <a:pt x="46189" y="8826"/>
                    <a:pt x="46252" y="8826"/>
                  </a:cubicBezTo>
                  <a:cubicBezTo>
                    <a:pt x="46339" y="8826"/>
                    <a:pt x="46425" y="8803"/>
                    <a:pt x="46521" y="8759"/>
                  </a:cubicBezTo>
                  <a:cubicBezTo>
                    <a:pt x="46641" y="8699"/>
                    <a:pt x="46836" y="8595"/>
                    <a:pt x="46926" y="8475"/>
                  </a:cubicBezTo>
                  <a:cubicBezTo>
                    <a:pt x="46986" y="8399"/>
                    <a:pt x="46986" y="8355"/>
                    <a:pt x="46986" y="8279"/>
                  </a:cubicBezTo>
                  <a:cubicBezTo>
                    <a:pt x="46986" y="8129"/>
                    <a:pt x="47076" y="7995"/>
                    <a:pt x="47151" y="7859"/>
                  </a:cubicBezTo>
                  <a:cubicBezTo>
                    <a:pt x="47211" y="7785"/>
                    <a:pt x="47391" y="7575"/>
                    <a:pt x="47376" y="7485"/>
                  </a:cubicBezTo>
                  <a:cubicBezTo>
                    <a:pt x="47361" y="7379"/>
                    <a:pt x="47256" y="7305"/>
                    <a:pt x="47241" y="7215"/>
                  </a:cubicBezTo>
                  <a:cubicBezTo>
                    <a:pt x="47226" y="7109"/>
                    <a:pt x="47286" y="6975"/>
                    <a:pt x="47331" y="6885"/>
                  </a:cubicBezTo>
                  <a:cubicBezTo>
                    <a:pt x="47451" y="6719"/>
                    <a:pt x="47661" y="6659"/>
                    <a:pt x="47826" y="6569"/>
                  </a:cubicBezTo>
                  <a:cubicBezTo>
                    <a:pt x="47976" y="6495"/>
                    <a:pt x="48126" y="6420"/>
                    <a:pt x="48261" y="6345"/>
                  </a:cubicBezTo>
                  <a:cubicBezTo>
                    <a:pt x="48381" y="6285"/>
                    <a:pt x="48501" y="6210"/>
                    <a:pt x="48605" y="6120"/>
                  </a:cubicBezTo>
                  <a:cubicBezTo>
                    <a:pt x="48981" y="5865"/>
                    <a:pt x="48951" y="5850"/>
                    <a:pt x="48965" y="5565"/>
                  </a:cubicBezTo>
                  <a:cubicBezTo>
                    <a:pt x="48965" y="5460"/>
                    <a:pt x="48995" y="5340"/>
                    <a:pt x="49025" y="5235"/>
                  </a:cubicBezTo>
                  <a:cubicBezTo>
                    <a:pt x="49071" y="5085"/>
                    <a:pt x="49205" y="4995"/>
                    <a:pt x="49325" y="4905"/>
                  </a:cubicBezTo>
                  <a:cubicBezTo>
                    <a:pt x="49371" y="4875"/>
                    <a:pt x="49535" y="4800"/>
                    <a:pt x="49535" y="4740"/>
                  </a:cubicBezTo>
                  <a:cubicBezTo>
                    <a:pt x="49535" y="4680"/>
                    <a:pt x="49385" y="4620"/>
                    <a:pt x="49355" y="4560"/>
                  </a:cubicBezTo>
                  <a:cubicBezTo>
                    <a:pt x="49235" y="4336"/>
                    <a:pt x="49671" y="3960"/>
                    <a:pt x="49835" y="3870"/>
                  </a:cubicBezTo>
                  <a:cubicBezTo>
                    <a:pt x="49985" y="3796"/>
                    <a:pt x="50105" y="3736"/>
                    <a:pt x="50241" y="3630"/>
                  </a:cubicBezTo>
                  <a:cubicBezTo>
                    <a:pt x="50361" y="3526"/>
                    <a:pt x="50541" y="3496"/>
                    <a:pt x="50661" y="3376"/>
                  </a:cubicBezTo>
                  <a:cubicBezTo>
                    <a:pt x="50735" y="3316"/>
                    <a:pt x="50721" y="3286"/>
                    <a:pt x="50735" y="3210"/>
                  </a:cubicBezTo>
                  <a:cubicBezTo>
                    <a:pt x="50751" y="3090"/>
                    <a:pt x="50781" y="3016"/>
                    <a:pt x="50841" y="2926"/>
                  </a:cubicBezTo>
                  <a:cubicBezTo>
                    <a:pt x="50945" y="2760"/>
                    <a:pt x="51141" y="2640"/>
                    <a:pt x="51201" y="2460"/>
                  </a:cubicBezTo>
                  <a:cubicBezTo>
                    <a:pt x="51245" y="2326"/>
                    <a:pt x="51215" y="2296"/>
                    <a:pt x="51335" y="2176"/>
                  </a:cubicBezTo>
                  <a:cubicBezTo>
                    <a:pt x="51455" y="2056"/>
                    <a:pt x="51590" y="1966"/>
                    <a:pt x="51740" y="1890"/>
                  </a:cubicBezTo>
                  <a:cubicBezTo>
                    <a:pt x="51845" y="1830"/>
                    <a:pt x="52115" y="1696"/>
                    <a:pt x="52145" y="1560"/>
                  </a:cubicBezTo>
                  <a:cubicBezTo>
                    <a:pt x="52160" y="1486"/>
                    <a:pt x="52145" y="1366"/>
                    <a:pt x="52145" y="1276"/>
                  </a:cubicBezTo>
                  <a:cubicBezTo>
                    <a:pt x="52145" y="1021"/>
                    <a:pt x="52190" y="781"/>
                    <a:pt x="52340" y="571"/>
                  </a:cubicBezTo>
                  <a:cubicBezTo>
                    <a:pt x="52445" y="436"/>
                    <a:pt x="52370" y="301"/>
                    <a:pt x="52430" y="136"/>
                  </a:cubicBezTo>
                  <a:cubicBezTo>
                    <a:pt x="52460" y="91"/>
                    <a:pt x="52490" y="46"/>
                    <a:pt x="52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651525" y="3644350"/>
              <a:ext cx="1274425" cy="361050"/>
            </a:xfrm>
            <a:custGeom>
              <a:avLst/>
              <a:gdLst/>
              <a:ahLst/>
              <a:cxnLst/>
              <a:rect l="l" t="t" r="r" b="b"/>
              <a:pathLst>
                <a:path w="50977" h="14442" extrusionOk="0">
                  <a:moveTo>
                    <a:pt x="1606" y="240"/>
                  </a:moveTo>
                  <a:lnTo>
                    <a:pt x="1606" y="1620"/>
                  </a:lnTo>
                  <a:lnTo>
                    <a:pt x="241" y="1620"/>
                  </a:lnTo>
                  <a:lnTo>
                    <a:pt x="241" y="1530"/>
                  </a:lnTo>
                  <a:cubicBezTo>
                    <a:pt x="241" y="824"/>
                    <a:pt x="811" y="240"/>
                    <a:pt x="1516" y="240"/>
                  </a:cubicBezTo>
                  <a:close/>
                  <a:moveTo>
                    <a:pt x="3120" y="240"/>
                  </a:moveTo>
                  <a:lnTo>
                    <a:pt x="3120" y="1620"/>
                  </a:lnTo>
                  <a:lnTo>
                    <a:pt x="1756" y="1620"/>
                  </a:lnTo>
                  <a:lnTo>
                    <a:pt x="1756" y="240"/>
                  </a:lnTo>
                  <a:close/>
                  <a:moveTo>
                    <a:pt x="4650" y="240"/>
                  </a:moveTo>
                  <a:lnTo>
                    <a:pt x="4650" y="1620"/>
                  </a:lnTo>
                  <a:lnTo>
                    <a:pt x="3286" y="1620"/>
                  </a:lnTo>
                  <a:lnTo>
                    <a:pt x="3286" y="240"/>
                  </a:lnTo>
                  <a:close/>
                  <a:moveTo>
                    <a:pt x="6165" y="240"/>
                  </a:moveTo>
                  <a:lnTo>
                    <a:pt x="6165" y="1620"/>
                  </a:lnTo>
                  <a:lnTo>
                    <a:pt x="4800" y="1620"/>
                  </a:lnTo>
                  <a:lnTo>
                    <a:pt x="4800" y="240"/>
                  </a:lnTo>
                  <a:close/>
                  <a:moveTo>
                    <a:pt x="7679" y="240"/>
                  </a:moveTo>
                  <a:lnTo>
                    <a:pt x="7679" y="1620"/>
                  </a:lnTo>
                  <a:lnTo>
                    <a:pt x="6315" y="1620"/>
                  </a:lnTo>
                  <a:lnTo>
                    <a:pt x="6315" y="240"/>
                  </a:lnTo>
                  <a:close/>
                  <a:moveTo>
                    <a:pt x="9209" y="240"/>
                  </a:moveTo>
                  <a:lnTo>
                    <a:pt x="9209" y="1620"/>
                  </a:lnTo>
                  <a:lnTo>
                    <a:pt x="7845" y="1620"/>
                  </a:lnTo>
                  <a:lnTo>
                    <a:pt x="7845" y="240"/>
                  </a:lnTo>
                  <a:close/>
                  <a:moveTo>
                    <a:pt x="10724" y="240"/>
                  </a:moveTo>
                  <a:lnTo>
                    <a:pt x="10724" y="1620"/>
                  </a:lnTo>
                  <a:lnTo>
                    <a:pt x="9359" y="1620"/>
                  </a:lnTo>
                  <a:lnTo>
                    <a:pt x="9359" y="240"/>
                  </a:lnTo>
                  <a:close/>
                  <a:moveTo>
                    <a:pt x="12238" y="240"/>
                  </a:moveTo>
                  <a:lnTo>
                    <a:pt x="12238" y="1620"/>
                  </a:lnTo>
                  <a:lnTo>
                    <a:pt x="10874" y="1620"/>
                  </a:lnTo>
                  <a:lnTo>
                    <a:pt x="10874" y="240"/>
                  </a:lnTo>
                  <a:close/>
                  <a:moveTo>
                    <a:pt x="13768" y="240"/>
                  </a:moveTo>
                  <a:lnTo>
                    <a:pt x="13768" y="1620"/>
                  </a:lnTo>
                  <a:lnTo>
                    <a:pt x="12404" y="1620"/>
                  </a:lnTo>
                  <a:lnTo>
                    <a:pt x="12404" y="240"/>
                  </a:lnTo>
                  <a:close/>
                  <a:moveTo>
                    <a:pt x="15283" y="240"/>
                  </a:moveTo>
                  <a:lnTo>
                    <a:pt x="15283" y="1620"/>
                  </a:lnTo>
                  <a:lnTo>
                    <a:pt x="13918" y="1620"/>
                  </a:lnTo>
                  <a:lnTo>
                    <a:pt x="13918" y="240"/>
                  </a:lnTo>
                  <a:close/>
                  <a:moveTo>
                    <a:pt x="16797" y="240"/>
                  </a:moveTo>
                  <a:lnTo>
                    <a:pt x="16797" y="1620"/>
                  </a:lnTo>
                  <a:lnTo>
                    <a:pt x="15433" y="1620"/>
                  </a:lnTo>
                  <a:lnTo>
                    <a:pt x="15433" y="240"/>
                  </a:lnTo>
                  <a:close/>
                  <a:moveTo>
                    <a:pt x="18327" y="240"/>
                  </a:moveTo>
                  <a:lnTo>
                    <a:pt x="18327" y="1620"/>
                  </a:lnTo>
                  <a:lnTo>
                    <a:pt x="16963" y="1620"/>
                  </a:lnTo>
                  <a:lnTo>
                    <a:pt x="16963" y="240"/>
                  </a:lnTo>
                  <a:close/>
                  <a:moveTo>
                    <a:pt x="19842" y="240"/>
                  </a:moveTo>
                  <a:lnTo>
                    <a:pt x="19842" y="1620"/>
                  </a:lnTo>
                  <a:lnTo>
                    <a:pt x="18477" y="1620"/>
                  </a:lnTo>
                  <a:lnTo>
                    <a:pt x="18477" y="240"/>
                  </a:lnTo>
                  <a:close/>
                  <a:moveTo>
                    <a:pt x="21356" y="240"/>
                  </a:moveTo>
                  <a:lnTo>
                    <a:pt x="21356" y="1620"/>
                  </a:lnTo>
                  <a:lnTo>
                    <a:pt x="19992" y="1620"/>
                  </a:lnTo>
                  <a:lnTo>
                    <a:pt x="19992" y="240"/>
                  </a:lnTo>
                  <a:close/>
                  <a:moveTo>
                    <a:pt x="22886" y="240"/>
                  </a:moveTo>
                  <a:lnTo>
                    <a:pt x="22886" y="1620"/>
                  </a:lnTo>
                  <a:lnTo>
                    <a:pt x="21522" y="1620"/>
                  </a:lnTo>
                  <a:lnTo>
                    <a:pt x="21522" y="240"/>
                  </a:lnTo>
                  <a:close/>
                  <a:moveTo>
                    <a:pt x="24402" y="240"/>
                  </a:moveTo>
                  <a:lnTo>
                    <a:pt x="24402" y="1620"/>
                  </a:lnTo>
                  <a:lnTo>
                    <a:pt x="23036" y="1620"/>
                  </a:lnTo>
                  <a:lnTo>
                    <a:pt x="23036" y="240"/>
                  </a:lnTo>
                  <a:close/>
                  <a:moveTo>
                    <a:pt x="25736" y="240"/>
                  </a:moveTo>
                  <a:lnTo>
                    <a:pt x="25736" y="1620"/>
                  </a:lnTo>
                  <a:lnTo>
                    <a:pt x="24551" y="1620"/>
                  </a:lnTo>
                  <a:lnTo>
                    <a:pt x="24551" y="240"/>
                  </a:lnTo>
                  <a:close/>
                  <a:moveTo>
                    <a:pt x="27251" y="240"/>
                  </a:moveTo>
                  <a:lnTo>
                    <a:pt x="27251" y="1620"/>
                  </a:lnTo>
                  <a:lnTo>
                    <a:pt x="25886" y="1620"/>
                  </a:lnTo>
                  <a:lnTo>
                    <a:pt x="25886" y="240"/>
                  </a:lnTo>
                  <a:close/>
                  <a:moveTo>
                    <a:pt x="28781" y="240"/>
                  </a:moveTo>
                  <a:lnTo>
                    <a:pt x="28781" y="1620"/>
                  </a:lnTo>
                  <a:lnTo>
                    <a:pt x="27415" y="1620"/>
                  </a:lnTo>
                  <a:lnTo>
                    <a:pt x="27415" y="240"/>
                  </a:lnTo>
                  <a:close/>
                  <a:moveTo>
                    <a:pt x="30115" y="240"/>
                  </a:moveTo>
                  <a:lnTo>
                    <a:pt x="30115" y="1620"/>
                  </a:lnTo>
                  <a:lnTo>
                    <a:pt x="28931" y="1620"/>
                  </a:lnTo>
                  <a:lnTo>
                    <a:pt x="28931" y="240"/>
                  </a:lnTo>
                  <a:close/>
                  <a:moveTo>
                    <a:pt x="31630" y="240"/>
                  </a:moveTo>
                  <a:lnTo>
                    <a:pt x="31630" y="1620"/>
                  </a:lnTo>
                  <a:lnTo>
                    <a:pt x="30265" y="1620"/>
                  </a:lnTo>
                  <a:lnTo>
                    <a:pt x="30265" y="240"/>
                  </a:lnTo>
                  <a:close/>
                  <a:moveTo>
                    <a:pt x="33160" y="240"/>
                  </a:moveTo>
                  <a:lnTo>
                    <a:pt x="33160" y="1620"/>
                  </a:lnTo>
                  <a:lnTo>
                    <a:pt x="31780" y="1620"/>
                  </a:lnTo>
                  <a:lnTo>
                    <a:pt x="31780" y="240"/>
                  </a:lnTo>
                  <a:close/>
                  <a:moveTo>
                    <a:pt x="34674" y="240"/>
                  </a:moveTo>
                  <a:lnTo>
                    <a:pt x="34674" y="1620"/>
                  </a:lnTo>
                  <a:lnTo>
                    <a:pt x="33310" y="1620"/>
                  </a:lnTo>
                  <a:lnTo>
                    <a:pt x="33310" y="240"/>
                  </a:lnTo>
                  <a:close/>
                  <a:moveTo>
                    <a:pt x="36189" y="240"/>
                  </a:moveTo>
                  <a:lnTo>
                    <a:pt x="36189" y="1620"/>
                  </a:lnTo>
                  <a:lnTo>
                    <a:pt x="34824" y="1620"/>
                  </a:lnTo>
                  <a:lnTo>
                    <a:pt x="34824" y="240"/>
                  </a:lnTo>
                  <a:close/>
                  <a:moveTo>
                    <a:pt x="37719" y="240"/>
                  </a:moveTo>
                  <a:lnTo>
                    <a:pt x="37719" y="1620"/>
                  </a:lnTo>
                  <a:lnTo>
                    <a:pt x="36354" y="1620"/>
                  </a:lnTo>
                  <a:lnTo>
                    <a:pt x="36354" y="240"/>
                  </a:lnTo>
                  <a:close/>
                  <a:moveTo>
                    <a:pt x="39233" y="240"/>
                  </a:moveTo>
                  <a:lnTo>
                    <a:pt x="39233" y="1620"/>
                  </a:lnTo>
                  <a:lnTo>
                    <a:pt x="37869" y="1620"/>
                  </a:lnTo>
                  <a:lnTo>
                    <a:pt x="37869" y="240"/>
                  </a:lnTo>
                  <a:close/>
                  <a:moveTo>
                    <a:pt x="40763" y="240"/>
                  </a:moveTo>
                  <a:lnTo>
                    <a:pt x="40763" y="1620"/>
                  </a:lnTo>
                  <a:lnTo>
                    <a:pt x="39399" y="1620"/>
                  </a:lnTo>
                  <a:lnTo>
                    <a:pt x="39399" y="240"/>
                  </a:lnTo>
                  <a:close/>
                  <a:moveTo>
                    <a:pt x="42278" y="240"/>
                  </a:moveTo>
                  <a:lnTo>
                    <a:pt x="42278" y="1620"/>
                  </a:lnTo>
                  <a:lnTo>
                    <a:pt x="40913" y="1620"/>
                  </a:lnTo>
                  <a:lnTo>
                    <a:pt x="40913" y="240"/>
                  </a:lnTo>
                  <a:close/>
                  <a:moveTo>
                    <a:pt x="43732" y="240"/>
                  </a:moveTo>
                  <a:lnTo>
                    <a:pt x="43732" y="1620"/>
                  </a:lnTo>
                  <a:lnTo>
                    <a:pt x="42428" y="1620"/>
                  </a:lnTo>
                  <a:lnTo>
                    <a:pt x="42428" y="240"/>
                  </a:lnTo>
                  <a:close/>
                  <a:moveTo>
                    <a:pt x="45187" y="240"/>
                  </a:moveTo>
                  <a:lnTo>
                    <a:pt x="45187" y="1620"/>
                  </a:lnTo>
                  <a:lnTo>
                    <a:pt x="43882" y="1620"/>
                  </a:lnTo>
                  <a:lnTo>
                    <a:pt x="43882" y="240"/>
                  </a:lnTo>
                  <a:close/>
                  <a:moveTo>
                    <a:pt x="46627" y="240"/>
                  </a:moveTo>
                  <a:lnTo>
                    <a:pt x="46627" y="1620"/>
                  </a:lnTo>
                  <a:lnTo>
                    <a:pt x="45337" y="1620"/>
                  </a:lnTo>
                  <a:lnTo>
                    <a:pt x="45337" y="240"/>
                  </a:lnTo>
                  <a:close/>
                  <a:moveTo>
                    <a:pt x="48081" y="240"/>
                  </a:moveTo>
                  <a:lnTo>
                    <a:pt x="48081" y="1620"/>
                  </a:lnTo>
                  <a:lnTo>
                    <a:pt x="46792" y="1620"/>
                  </a:lnTo>
                  <a:lnTo>
                    <a:pt x="46792" y="240"/>
                  </a:lnTo>
                  <a:close/>
                  <a:moveTo>
                    <a:pt x="49537" y="240"/>
                  </a:moveTo>
                  <a:lnTo>
                    <a:pt x="49537" y="1620"/>
                  </a:lnTo>
                  <a:lnTo>
                    <a:pt x="48247" y="1620"/>
                  </a:lnTo>
                  <a:lnTo>
                    <a:pt x="48247" y="240"/>
                  </a:lnTo>
                  <a:close/>
                  <a:moveTo>
                    <a:pt x="1606" y="1814"/>
                  </a:moveTo>
                  <a:lnTo>
                    <a:pt x="1606" y="3104"/>
                  </a:lnTo>
                  <a:lnTo>
                    <a:pt x="241" y="3104"/>
                  </a:lnTo>
                  <a:lnTo>
                    <a:pt x="241" y="1814"/>
                  </a:lnTo>
                  <a:close/>
                  <a:moveTo>
                    <a:pt x="3120" y="1814"/>
                  </a:moveTo>
                  <a:lnTo>
                    <a:pt x="3120" y="3104"/>
                  </a:lnTo>
                  <a:lnTo>
                    <a:pt x="1756" y="3104"/>
                  </a:lnTo>
                  <a:lnTo>
                    <a:pt x="1756" y="1814"/>
                  </a:lnTo>
                  <a:close/>
                  <a:moveTo>
                    <a:pt x="4650" y="1814"/>
                  </a:moveTo>
                  <a:lnTo>
                    <a:pt x="4650" y="3104"/>
                  </a:lnTo>
                  <a:lnTo>
                    <a:pt x="3286" y="3104"/>
                  </a:lnTo>
                  <a:lnTo>
                    <a:pt x="3286" y="1814"/>
                  </a:lnTo>
                  <a:close/>
                  <a:moveTo>
                    <a:pt x="6165" y="1814"/>
                  </a:moveTo>
                  <a:lnTo>
                    <a:pt x="6165" y="3104"/>
                  </a:lnTo>
                  <a:lnTo>
                    <a:pt x="4800" y="3104"/>
                  </a:lnTo>
                  <a:lnTo>
                    <a:pt x="4800" y="1814"/>
                  </a:lnTo>
                  <a:close/>
                  <a:moveTo>
                    <a:pt x="7679" y="1814"/>
                  </a:moveTo>
                  <a:lnTo>
                    <a:pt x="7679" y="3104"/>
                  </a:lnTo>
                  <a:lnTo>
                    <a:pt x="6315" y="3104"/>
                  </a:lnTo>
                  <a:lnTo>
                    <a:pt x="6315" y="1814"/>
                  </a:lnTo>
                  <a:close/>
                  <a:moveTo>
                    <a:pt x="9209" y="1814"/>
                  </a:moveTo>
                  <a:lnTo>
                    <a:pt x="9209" y="3104"/>
                  </a:lnTo>
                  <a:lnTo>
                    <a:pt x="7845" y="3104"/>
                  </a:lnTo>
                  <a:lnTo>
                    <a:pt x="7845" y="1814"/>
                  </a:lnTo>
                  <a:close/>
                  <a:moveTo>
                    <a:pt x="10724" y="1814"/>
                  </a:moveTo>
                  <a:lnTo>
                    <a:pt x="10724" y="3104"/>
                  </a:lnTo>
                  <a:lnTo>
                    <a:pt x="9359" y="3104"/>
                  </a:lnTo>
                  <a:lnTo>
                    <a:pt x="9359" y="1814"/>
                  </a:lnTo>
                  <a:close/>
                  <a:moveTo>
                    <a:pt x="12238" y="1814"/>
                  </a:moveTo>
                  <a:lnTo>
                    <a:pt x="12238" y="3104"/>
                  </a:lnTo>
                  <a:lnTo>
                    <a:pt x="10874" y="3104"/>
                  </a:lnTo>
                  <a:lnTo>
                    <a:pt x="10874" y="1814"/>
                  </a:lnTo>
                  <a:close/>
                  <a:moveTo>
                    <a:pt x="13768" y="1814"/>
                  </a:moveTo>
                  <a:lnTo>
                    <a:pt x="13768" y="3104"/>
                  </a:lnTo>
                  <a:lnTo>
                    <a:pt x="12404" y="3104"/>
                  </a:lnTo>
                  <a:lnTo>
                    <a:pt x="12404" y="1814"/>
                  </a:lnTo>
                  <a:close/>
                  <a:moveTo>
                    <a:pt x="15283" y="1814"/>
                  </a:moveTo>
                  <a:lnTo>
                    <a:pt x="15283" y="3104"/>
                  </a:lnTo>
                  <a:lnTo>
                    <a:pt x="13918" y="3104"/>
                  </a:lnTo>
                  <a:lnTo>
                    <a:pt x="13918" y="1814"/>
                  </a:lnTo>
                  <a:close/>
                  <a:moveTo>
                    <a:pt x="16797" y="1814"/>
                  </a:moveTo>
                  <a:lnTo>
                    <a:pt x="16797" y="3104"/>
                  </a:lnTo>
                  <a:lnTo>
                    <a:pt x="15433" y="3104"/>
                  </a:lnTo>
                  <a:lnTo>
                    <a:pt x="15433" y="1814"/>
                  </a:lnTo>
                  <a:close/>
                  <a:moveTo>
                    <a:pt x="18327" y="1814"/>
                  </a:moveTo>
                  <a:lnTo>
                    <a:pt x="18327" y="3104"/>
                  </a:lnTo>
                  <a:lnTo>
                    <a:pt x="16963" y="3104"/>
                  </a:lnTo>
                  <a:lnTo>
                    <a:pt x="16963" y="1814"/>
                  </a:lnTo>
                  <a:close/>
                  <a:moveTo>
                    <a:pt x="19842" y="1814"/>
                  </a:moveTo>
                  <a:lnTo>
                    <a:pt x="19842" y="3104"/>
                  </a:lnTo>
                  <a:lnTo>
                    <a:pt x="18477" y="3104"/>
                  </a:lnTo>
                  <a:lnTo>
                    <a:pt x="18477" y="1814"/>
                  </a:lnTo>
                  <a:close/>
                  <a:moveTo>
                    <a:pt x="21356" y="1814"/>
                  </a:moveTo>
                  <a:lnTo>
                    <a:pt x="21356" y="3104"/>
                  </a:lnTo>
                  <a:lnTo>
                    <a:pt x="19992" y="3104"/>
                  </a:lnTo>
                  <a:lnTo>
                    <a:pt x="19992" y="1814"/>
                  </a:lnTo>
                  <a:close/>
                  <a:moveTo>
                    <a:pt x="22886" y="1814"/>
                  </a:moveTo>
                  <a:lnTo>
                    <a:pt x="22886" y="3104"/>
                  </a:lnTo>
                  <a:lnTo>
                    <a:pt x="21522" y="3104"/>
                  </a:lnTo>
                  <a:lnTo>
                    <a:pt x="21522" y="1814"/>
                  </a:lnTo>
                  <a:close/>
                  <a:moveTo>
                    <a:pt x="24402" y="1814"/>
                  </a:moveTo>
                  <a:lnTo>
                    <a:pt x="24402" y="3104"/>
                  </a:lnTo>
                  <a:lnTo>
                    <a:pt x="23036" y="3104"/>
                  </a:lnTo>
                  <a:lnTo>
                    <a:pt x="23036" y="1814"/>
                  </a:lnTo>
                  <a:close/>
                  <a:moveTo>
                    <a:pt x="25736" y="1814"/>
                  </a:moveTo>
                  <a:lnTo>
                    <a:pt x="25736" y="3104"/>
                  </a:lnTo>
                  <a:lnTo>
                    <a:pt x="24551" y="3104"/>
                  </a:lnTo>
                  <a:lnTo>
                    <a:pt x="24551" y="1814"/>
                  </a:lnTo>
                  <a:close/>
                  <a:moveTo>
                    <a:pt x="27251" y="1814"/>
                  </a:moveTo>
                  <a:lnTo>
                    <a:pt x="27251" y="3104"/>
                  </a:lnTo>
                  <a:lnTo>
                    <a:pt x="25886" y="3104"/>
                  </a:lnTo>
                  <a:lnTo>
                    <a:pt x="25886" y="1814"/>
                  </a:lnTo>
                  <a:close/>
                  <a:moveTo>
                    <a:pt x="28781" y="1814"/>
                  </a:moveTo>
                  <a:lnTo>
                    <a:pt x="28781" y="3104"/>
                  </a:lnTo>
                  <a:lnTo>
                    <a:pt x="27415" y="3104"/>
                  </a:lnTo>
                  <a:lnTo>
                    <a:pt x="27415" y="1814"/>
                  </a:lnTo>
                  <a:close/>
                  <a:moveTo>
                    <a:pt x="30115" y="1814"/>
                  </a:moveTo>
                  <a:lnTo>
                    <a:pt x="30115" y="3104"/>
                  </a:lnTo>
                  <a:lnTo>
                    <a:pt x="28931" y="3104"/>
                  </a:lnTo>
                  <a:lnTo>
                    <a:pt x="28931" y="1814"/>
                  </a:lnTo>
                  <a:close/>
                  <a:moveTo>
                    <a:pt x="31630" y="1814"/>
                  </a:moveTo>
                  <a:lnTo>
                    <a:pt x="31630" y="3104"/>
                  </a:lnTo>
                  <a:lnTo>
                    <a:pt x="30265" y="3104"/>
                  </a:lnTo>
                  <a:lnTo>
                    <a:pt x="30265" y="1814"/>
                  </a:lnTo>
                  <a:close/>
                  <a:moveTo>
                    <a:pt x="33160" y="1814"/>
                  </a:moveTo>
                  <a:lnTo>
                    <a:pt x="33160" y="3104"/>
                  </a:lnTo>
                  <a:lnTo>
                    <a:pt x="31780" y="3104"/>
                  </a:lnTo>
                  <a:lnTo>
                    <a:pt x="31780" y="1814"/>
                  </a:lnTo>
                  <a:close/>
                  <a:moveTo>
                    <a:pt x="34674" y="1814"/>
                  </a:moveTo>
                  <a:lnTo>
                    <a:pt x="34674" y="3104"/>
                  </a:lnTo>
                  <a:lnTo>
                    <a:pt x="33310" y="3104"/>
                  </a:lnTo>
                  <a:lnTo>
                    <a:pt x="33310" y="1814"/>
                  </a:lnTo>
                  <a:close/>
                  <a:moveTo>
                    <a:pt x="36189" y="1814"/>
                  </a:moveTo>
                  <a:lnTo>
                    <a:pt x="36189" y="3104"/>
                  </a:lnTo>
                  <a:lnTo>
                    <a:pt x="34824" y="3104"/>
                  </a:lnTo>
                  <a:lnTo>
                    <a:pt x="34824" y="1814"/>
                  </a:lnTo>
                  <a:close/>
                  <a:moveTo>
                    <a:pt x="37719" y="1814"/>
                  </a:moveTo>
                  <a:lnTo>
                    <a:pt x="37719" y="3104"/>
                  </a:lnTo>
                  <a:lnTo>
                    <a:pt x="36354" y="3104"/>
                  </a:lnTo>
                  <a:lnTo>
                    <a:pt x="36354" y="1814"/>
                  </a:lnTo>
                  <a:close/>
                  <a:moveTo>
                    <a:pt x="39233" y="1814"/>
                  </a:moveTo>
                  <a:lnTo>
                    <a:pt x="39233" y="3104"/>
                  </a:lnTo>
                  <a:lnTo>
                    <a:pt x="37869" y="3104"/>
                  </a:lnTo>
                  <a:lnTo>
                    <a:pt x="37869" y="1814"/>
                  </a:lnTo>
                  <a:close/>
                  <a:moveTo>
                    <a:pt x="40763" y="1814"/>
                  </a:moveTo>
                  <a:lnTo>
                    <a:pt x="40763" y="3104"/>
                  </a:lnTo>
                  <a:lnTo>
                    <a:pt x="39399" y="3104"/>
                  </a:lnTo>
                  <a:lnTo>
                    <a:pt x="39399" y="1814"/>
                  </a:lnTo>
                  <a:close/>
                  <a:moveTo>
                    <a:pt x="42278" y="1814"/>
                  </a:moveTo>
                  <a:lnTo>
                    <a:pt x="42278" y="3104"/>
                  </a:lnTo>
                  <a:lnTo>
                    <a:pt x="40913" y="3104"/>
                  </a:lnTo>
                  <a:lnTo>
                    <a:pt x="40913" y="1814"/>
                  </a:lnTo>
                  <a:close/>
                  <a:moveTo>
                    <a:pt x="43732" y="1814"/>
                  </a:moveTo>
                  <a:lnTo>
                    <a:pt x="43732" y="3104"/>
                  </a:lnTo>
                  <a:lnTo>
                    <a:pt x="42428" y="3104"/>
                  </a:lnTo>
                  <a:lnTo>
                    <a:pt x="42428" y="1814"/>
                  </a:lnTo>
                  <a:close/>
                  <a:moveTo>
                    <a:pt x="45187" y="1814"/>
                  </a:moveTo>
                  <a:lnTo>
                    <a:pt x="45187" y="3104"/>
                  </a:lnTo>
                  <a:lnTo>
                    <a:pt x="43882" y="3104"/>
                  </a:lnTo>
                  <a:lnTo>
                    <a:pt x="43882" y="1814"/>
                  </a:lnTo>
                  <a:close/>
                  <a:moveTo>
                    <a:pt x="46627" y="1814"/>
                  </a:moveTo>
                  <a:lnTo>
                    <a:pt x="46627" y="3104"/>
                  </a:lnTo>
                  <a:lnTo>
                    <a:pt x="45337" y="3104"/>
                  </a:lnTo>
                  <a:lnTo>
                    <a:pt x="45337" y="1814"/>
                  </a:lnTo>
                  <a:close/>
                  <a:moveTo>
                    <a:pt x="48081" y="1814"/>
                  </a:moveTo>
                  <a:lnTo>
                    <a:pt x="48081" y="3104"/>
                  </a:lnTo>
                  <a:lnTo>
                    <a:pt x="46792" y="3104"/>
                  </a:lnTo>
                  <a:lnTo>
                    <a:pt x="46792" y="1814"/>
                  </a:lnTo>
                  <a:close/>
                  <a:moveTo>
                    <a:pt x="1606" y="3299"/>
                  </a:moveTo>
                  <a:lnTo>
                    <a:pt x="1606" y="4574"/>
                  </a:lnTo>
                  <a:lnTo>
                    <a:pt x="241" y="4574"/>
                  </a:lnTo>
                  <a:lnTo>
                    <a:pt x="241" y="3299"/>
                  </a:lnTo>
                  <a:close/>
                  <a:moveTo>
                    <a:pt x="3120" y="3299"/>
                  </a:moveTo>
                  <a:lnTo>
                    <a:pt x="3120" y="4574"/>
                  </a:lnTo>
                  <a:lnTo>
                    <a:pt x="1756" y="4574"/>
                  </a:lnTo>
                  <a:lnTo>
                    <a:pt x="1756" y="3299"/>
                  </a:lnTo>
                  <a:close/>
                  <a:moveTo>
                    <a:pt x="4650" y="3299"/>
                  </a:moveTo>
                  <a:lnTo>
                    <a:pt x="4650" y="4574"/>
                  </a:lnTo>
                  <a:lnTo>
                    <a:pt x="3286" y="4574"/>
                  </a:lnTo>
                  <a:lnTo>
                    <a:pt x="3286" y="3299"/>
                  </a:lnTo>
                  <a:close/>
                  <a:moveTo>
                    <a:pt x="6165" y="3299"/>
                  </a:moveTo>
                  <a:lnTo>
                    <a:pt x="6165" y="4574"/>
                  </a:lnTo>
                  <a:lnTo>
                    <a:pt x="4800" y="4574"/>
                  </a:lnTo>
                  <a:lnTo>
                    <a:pt x="4800" y="3299"/>
                  </a:lnTo>
                  <a:close/>
                  <a:moveTo>
                    <a:pt x="7679" y="3299"/>
                  </a:moveTo>
                  <a:lnTo>
                    <a:pt x="7679" y="4574"/>
                  </a:lnTo>
                  <a:lnTo>
                    <a:pt x="6315" y="4574"/>
                  </a:lnTo>
                  <a:lnTo>
                    <a:pt x="6315" y="3299"/>
                  </a:lnTo>
                  <a:close/>
                  <a:moveTo>
                    <a:pt x="9209" y="3299"/>
                  </a:moveTo>
                  <a:lnTo>
                    <a:pt x="9209" y="4574"/>
                  </a:lnTo>
                  <a:lnTo>
                    <a:pt x="7845" y="4574"/>
                  </a:lnTo>
                  <a:lnTo>
                    <a:pt x="7845" y="3299"/>
                  </a:lnTo>
                  <a:close/>
                  <a:moveTo>
                    <a:pt x="10724" y="3299"/>
                  </a:moveTo>
                  <a:lnTo>
                    <a:pt x="10724" y="4574"/>
                  </a:lnTo>
                  <a:lnTo>
                    <a:pt x="9359" y="4574"/>
                  </a:lnTo>
                  <a:lnTo>
                    <a:pt x="9359" y="3299"/>
                  </a:lnTo>
                  <a:close/>
                  <a:moveTo>
                    <a:pt x="12238" y="3299"/>
                  </a:moveTo>
                  <a:lnTo>
                    <a:pt x="12238" y="4574"/>
                  </a:lnTo>
                  <a:lnTo>
                    <a:pt x="10874" y="4574"/>
                  </a:lnTo>
                  <a:lnTo>
                    <a:pt x="10874" y="3299"/>
                  </a:lnTo>
                  <a:close/>
                  <a:moveTo>
                    <a:pt x="13768" y="3299"/>
                  </a:moveTo>
                  <a:lnTo>
                    <a:pt x="13768" y="4574"/>
                  </a:lnTo>
                  <a:lnTo>
                    <a:pt x="12404" y="4574"/>
                  </a:lnTo>
                  <a:lnTo>
                    <a:pt x="12404" y="3299"/>
                  </a:lnTo>
                  <a:close/>
                  <a:moveTo>
                    <a:pt x="15283" y="3299"/>
                  </a:moveTo>
                  <a:lnTo>
                    <a:pt x="15283" y="4574"/>
                  </a:lnTo>
                  <a:lnTo>
                    <a:pt x="13918" y="4574"/>
                  </a:lnTo>
                  <a:lnTo>
                    <a:pt x="13918" y="3299"/>
                  </a:lnTo>
                  <a:close/>
                  <a:moveTo>
                    <a:pt x="16797" y="3299"/>
                  </a:moveTo>
                  <a:lnTo>
                    <a:pt x="16797" y="4574"/>
                  </a:lnTo>
                  <a:lnTo>
                    <a:pt x="15433" y="4574"/>
                  </a:lnTo>
                  <a:lnTo>
                    <a:pt x="15433" y="3299"/>
                  </a:lnTo>
                  <a:close/>
                  <a:moveTo>
                    <a:pt x="18327" y="3299"/>
                  </a:moveTo>
                  <a:lnTo>
                    <a:pt x="18327" y="4574"/>
                  </a:lnTo>
                  <a:lnTo>
                    <a:pt x="16963" y="4574"/>
                  </a:lnTo>
                  <a:lnTo>
                    <a:pt x="16963" y="3299"/>
                  </a:lnTo>
                  <a:close/>
                  <a:moveTo>
                    <a:pt x="19842" y="3299"/>
                  </a:moveTo>
                  <a:lnTo>
                    <a:pt x="19842" y="4574"/>
                  </a:lnTo>
                  <a:lnTo>
                    <a:pt x="18477" y="4574"/>
                  </a:lnTo>
                  <a:lnTo>
                    <a:pt x="18477" y="3299"/>
                  </a:lnTo>
                  <a:close/>
                  <a:moveTo>
                    <a:pt x="21356" y="3299"/>
                  </a:moveTo>
                  <a:lnTo>
                    <a:pt x="21356" y="4574"/>
                  </a:lnTo>
                  <a:lnTo>
                    <a:pt x="19992" y="4574"/>
                  </a:lnTo>
                  <a:lnTo>
                    <a:pt x="19992" y="3299"/>
                  </a:lnTo>
                  <a:close/>
                  <a:moveTo>
                    <a:pt x="22886" y="3299"/>
                  </a:moveTo>
                  <a:lnTo>
                    <a:pt x="22886" y="4574"/>
                  </a:lnTo>
                  <a:lnTo>
                    <a:pt x="21522" y="4574"/>
                  </a:lnTo>
                  <a:lnTo>
                    <a:pt x="21522" y="3299"/>
                  </a:lnTo>
                  <a:close/>
                  <a:moveTo>
                    <a:pt x="24402" y="3299"/>
                  </a:moveTo>
                  <a:lnTo>
                    <a:pt x="24402" y="4574"/>
                  </a:lnTo>
                  <a:lnTo>
                    <a:pt x="23036" y="4574"/>
                  </a:lnTo>
                  <a:lnTo>
                    <a:pt x="23036" y="3299"/>
                  </a:lnTo>
                  <a:close/>
                  <a:moveTo>
                    <a:pt x="25736" y="3299"/>
                  </a:moveTo>
                  <a:lnTo>
                    <a:pt x="25736" y="4574"/>
                  </a:lnTo>
                  <a:lnTo>
                    <a:pt x="24551" y="4574"/>
                  </a:lnTo>
                  <a:lnTo>
                    <a:pt x="24551" y="3299"/>
                  </a:lnTo>
                  <a:close/>
                  <a:moveTo>
                    <a:pt x="27251" y="3299"/>
                  </a:moveTo>
                  <a:lnTo>
                    <a:pt x="27251" y="4574"/>
                  </a:lnTo>
                  <a:lnTo>
                    <a:pt x="25886" y="4574"/>
                  </a:lnTo>
                  <a:lnTo>
                    <a:pt x="25886" y="3299"/>
                  </a:lnTo>
                  <a:close/>
                  <a:moveTo>
                    <a:pt x="28781" y="3299"/>
                  </a:moveTo>
                  <a:lnTo>
                    <a:pt x="28781" y="4574"/>
                  </a:lnTo>
                  <a:lnTo>
                    <a:pt x="27415" y="4574"/>
                  </a:lnTo>
                  <a:lnTo>
                    <a:pt x="27415" y="3299"/>
                  </a:lnTo>
                  <a:close/>
                  <a:moveTo>
                    <a:pt x="30115" y="3299"/>
                  </a:moveTo>
                  <a:lnTo>
                    <a:pt x="30115" y="4574"/>
                  </a:lnTo>
                  <a:lnTo>
                    <a:pt x="28931" y="4574"/>
                  </a:lnTo>
                  <a:lnTo>
                    <a:pt x="28931" y="3299"/>
                  </a:lnTo>
                  <a:close/>
                  <a:moveTo>
                    <a:pt x="31630" y="3299"/>
                  </a:moveTo>
                  <a:lnTo>
                    <a:pt x="31630" y="4574"/>
                  </a:lnTo>
                  <a:lnTo>
                    <a:pt x="30265" y="4574"/>
                  </a:lnTo>
                  <a:lnTo>
                    <a:pt x="30265" y="3299"/>
                  </a:lnTo>
                  <a:close/>
                  <a:moveTo>
                    <a:pt x="33160" y="3299"/>
                  </a:moveTo>
                  <a:lnTo>
                    <a:pt x="33160" y="4574"/>
                  </a:lnTo>
                  <a:lnTo>
                    <a:pt x="31780" y="4574"/>
                  </a:lnTo>
                  <a:lnTo>
                    <a:pt x="31780" y="3299"/>
                  </a:lnTo>
                  <a:close/>
                  <a:moveTo>
                    <a:pt x="34674" y="3299"/>
                  </a:moveTo>
                  <a:lnTo>
                    <a:pt x="34674" y="4574"/>
                  </a:lnTo>
                  <a:lnTo>
                    <a:pt x="33310" y="4574"/>
                  </a:lnTo>
                  <a:lnTo>
                    <a:pt x="33310" y="3299"/>
                  </a:lnTo>
                  <a:close/>
                  <a:moveTo>
                    <a:pt x="36189" y="3299"/>
                  </a:moveTo>
                  <a:lnTo>
                    <a:pt x="36189" y="4574"/>
                  </a:lnTo>
                  <a:lnTo>
                    <a:pt x="34824" y="4574"/>
                  </a:lnTo>
                  <a:lnTo>
                    <a:pt x="34824" y="3299"/>
                  </a:lnTo>
                  <a:close/>
                  <a:moveTo>
                    <a:pt x="37719" y="3299"/>
                  </a:moveTo>
                  <a:lnTo>
                    <a:pt x="37719" y="4574"/>
                  </a:lnTo>
                  <a:lnTo>
                    <a:pt x="36354" y="4574"/>
                  </a:lnTo>
                  <a:lnTo>
                    <a:pt x="36354" y="3299"/>
                  </a:lnTo>
                  <a:close/>
                  <a:moveTo>
                    <a:pt x="39233" y="3299"/>
                  </a:moveTo>
                  <a:lnTo>
                    <a:pt x="39233" y="4574"/>
                  </a:lnTo>
                  <a:lnTo>
                    <a:pt x="37869" y="4574"/>
                  </a:lnTo>
                  <a:lnTo>
                    <a:pt x="37869" y="3299"/>
                  </a:lnTo>
                  <a:close/>
                  <a:moveTo>
                    <a:pt x="40763" y="3299"/>
                  </a:moveTo>
                  <a:lnTo>
                    <a:pt x="40763" y="4574"/>
                  </a:lnTo>
                  <a:lnTo>
                    <a:pt x="39399" y="4574"/>
                  </a:lnTo>
                  <a:lnTo>
                    <a:pt x="39399" y="3299"/>
                  </a:lnTo>
                  <a:close/>
                  <a:moveTo>
                    <a:pt x="42278" y="3299"/>
                  </a:moveTo>
                  <a:lnTo>
                    <a:pt x="42278" y="4574"/>
                  </a:lnTo>
                  <a:lnTo>
                    <a:pt x="40913" y="4574"/>
                  </a:lnTo>
                  <a:lnTo>
                    <a:pt x="40913" y="3299"/>
                  </a:lnTo>
                  <a:close/>
                  <a:moveTo>
                    <a:pt x="43732" y="3299"/>
                  </a:moveTo>
                  <a:lnTo>
                    <a:pt x="43732" y="4574"/>
                  </a:lnTo>
                  <a:lnTo>
                    <a:pt x="42428" y="4574"/>
                  </a:lnTo>
                  <a:lnTo>
                    <a:pt x="42428" y="3299"/>
                  </a:lnTo>
                  <a:close/>
                  <a:moveTo>
                    <a:pt x="45187" y="3299"/>
                  </a:moveTo>
                  <a:lnTo>
                    <a:pt x="45187" y="4574"/>
                  </a:lnTo>
                  <a:lnTo>
                    <a:pt x="43882" y="4574"/>
                  </a:lnTo>
                  <a:lnTo>
                    <a:pt x="43882" y="3299"/>
                  </a:lnTo>
                  <a:close/>
                  <a:moveTo>
                    <a:pt x="46627" y="3299"/>
                  </a:moveTo>
                  <a:lnTo>
                    <a:pt x="46627" y="4574"/>
                  </a:lnTo>
                  <a:lnTo>
                    <a:pt x="45337" y="4574"/>
                  </a:lnTo>
                  <a:lnTo>
                    <a:pt x="45337" y="3299"/>
                  </a:lnTo>
                  <a:close/>
                  <a:moveTo>
                    <a:pt x="1606" y="4784"/>
                  </a:moveTo>
                  <a:lnTo>
                    <a:pt x="1606" y="6059"/>
                  </a:lnTo>
                  <a:lnTo>
                    <a:pt x="241" y="6059"/>
                  </a:lnTo>
                  <a:lnTo>
                    <a:pt x="241" y="4784"/>
                  </a:lnTo>
                  <a:close/>
                  <a:moveTo>
                    <a:pt x="3120" y="4784"/>
                  </a:moveTo>
                  <a:lnTo>
                    <a:pt x="3120" y="6059"/>
                  </a:lnTo>
                  <a:lnTo>
                    <a:pt x="1756" y="6059"/>
                  </a:lnTo>
                  <a:lnTo>
                    <a:pt x="1756" y="4784"/>
                  </a:lnTo>
                  <a:close/>
                  <a:moveTo>
                    <a:pt x="4650" y="4784"/>
                  </a:moveTo>
                  <a:lnTo>
                    <a:pt x="4650" y="6059"/>
                  </a:lnTo>
                  <a:lnTo>
                    <a:pt x="3286" y="6059"/>
                  </a:lnTo>
                  <a:lnTo>
                    <a:pt x="3286" y="4784"/>
                  </a:lnTo>
                  <a:close/>
                  <a:moveTo>
                    <a:pt x="6165" y="4784"/>
                  </a:moveTo>
                  <a:lnTo>
                    <a:pt x="6165" y="6059"/>
                  </a:lnTo>
                  <a:lnTo>
                    <a:pt x="4800" y="6059"/>
                  </a:lnTo>
                  <a:lnTo>
                    <a:pt x="4800" y="4784"/>
                  </a:lnTo>
                  <a:close/>
                  <a:moveTo>
                    <a:pt x="7679" y="4784"/>
                  </a:moveTo>
                  <a:lnTo>
                    <a:pt x="7679" y="6059"/>
                  </a:lnTo>
                  <a:lnTo>
                    <a:pt x="6315" y="6059"/>
                  </a:lnTo>
                  <a:lnTo>
                    <a:pt x="6315" y="4784"/>
                  </a:lnTo>
                  <a:close/>
                  <a:moveTo>
                    <a:pt x="9209" y="4784"/>
                  </a:moveTo>
                  <a:lnTo>
                    <a:pt x="9209" y="6059"/>
                  </a:lnTo>
                  <a:lnTo>
                    <a:pt x="7845" y="6059"/>
                  </a:lnTo>
                  <a:lnTo>
                    <a:pt x="7845" y="4784"/>
                  </a:lnTo>
                  <a:close/>
                  <a:moveTo>
                    <a:pt x="10724" y="4784"/>
                  </a:moveTo>
                  <a:lnTo>
                    <a:pt x="10724" y="6059"/>
                  </a:lnTo>
                  <a:lnTo>
                    <a:pt x="9359" y="6059"/>
                  </a:lnTo>
                  <a:lnTo>
                    <a:pt x="9359" y="4784"/>
                  </a:lnTo>
                  <a:close/>
                  <a:moveTo>
                    <a:pt x="12238" y="4784"/>
                  </a:moveTo>
                  <a:lnTo>
                    <a:pt x="12238" y="6059"/>
                  </a:lnTo>
                  <a:lnTo>
                    <a:pt x="10874" y="6059"/>
                  </a:lnTo>
                  <a:lnTo>
                    <a:pt x="10874" y="4784"/>
                  </a:lnTo>
                  <a:close/>
                  <a:moveTo>
                    <a:pt x="13768" y="4784"/>
                  </a:moveTo>
                  <a:lnTo>
                    <a:pt x="13768" y="6059"/>
                  </a:lnTo>
                  <a:lnTo>
                    <a:pt x="12404" y="6059"/>
                  </a:lnTo>
                  <a:lnTo>
                    <a:pt x="12404" y="4784"/>
                  </a:lnTo>
                  <a:close/>
                  <a:moveTo>
                    <a:pt x="15283" y="4784"/>
                  </a:moveTo>
                  <a:lnTo>
                    <a:pt x="15283" y="6059"/>
                  </a:lnTo>
                  <a:lnTo>
                    <a:pt x="13918" y="6059"/>
                  </a:lnTo>
                  <a:lnTo>
                    <a:pt x="13918" y="4784"/>
                  </a:lnTo>
                  <a:close/>
                  <a:moveTo>
                    <a:pt x="16797" y="4784"/>
                  </a:moveTo>
                  <a:lnTo>
                    <a:pt x="16797" y="6059"/>
                  </a:lnTo>
                  <a:lnTo>
                    <a:pt x="15433" y="6059"/>
                  </a:lnTo>
                  <a:lnTo>
                    <a:pt x="15433" y="4784"/>
                  </a:lnTo>
                  <a:close/>
                  <a:moveTo>
                    <a:pt x="18327" y="4784"/>
                  </a:moveTo>
                  <a:lnTo>
                    <a:pt x="18327" y="6059"/>
                  </a:lnTo>
                  <a:lnTo>
                    <a:pt x="16963" y="6059"/>
                  </a:lnTo>
                  <a:lnTo>
                    <a:pt x="16963" y="4784"/>
                  </a:lnTo>
                  <a:close/>
                  <a:moveTo>
                    <a:pt x="19842" y="4784"/>
                  </a:moveTo>
                  <a:lnTo>
                    <a:pt x="19842" y="6059"/>
                  </a:lnTo>
                  <a:lnTo>
                    <a:pt x="18477" y="6059"/>
                  </a:lnTo>
                  <a:lnTo>
                    <a:pt x="18477" y="4784"/>
                  </a:lnTo>
                  <a:close/>
                  <a:moveTo>
                    <a:pt x="21356" y="4784"/>
                  </a:moveTo>
                  <a:lnTo>
                    <a:pt x="21356" y="6059"/>
                  </a:lnTo>
                  <a:lnTo>
                    <a:pt x="19992" y="6059"/>
                  </a:lnTo>
                  <a:lnTo>
                    <a:pt x="19992" y="4784"/>
                  </a:lnTo>
                  <a:close/>
                  <a:moveTo>
                    <a:pt x="22886" y="4784"/>
                  </a:moveTo>
                  <a:lnTo>
                    <a:pt x="22886" y="6059"/>
                  </a:lnTo>
                  <a:lnTo>
                    <a:pt x="21522" y="6059"/>
                  </a:lnTo>
                  <a:lnTo>
                    <a:pt x="21522" y="4784"/>
                  </a:lnTo>
                  <a:close/>
                  <a:moveTo>
                    <a:pt x="24402" y="4784"/>
                  </a:moveTo>
                  <a:lnTo>
                    <a:pt x="24402" y="6059"/>
                  </a:lnTo>
                  <a:lnTo>
                    <a:pt x="23036" y="6059"/>
                  </a:lnTo>
                  <a:lnTo>
                    <a:pt x="23036" y="4784"/>
                  </a:lnTo>
                  <a:close/>
                  <a:moveTo>
                    <a:pt x="25736" y="4784"/>
                  </a:moveTo>
                  <a:lnTo>
                    <a:pt x="25736" y="6059"/>
                  </a:lnTo>
                  <a:lnTo>
                    <a:pt x="24551" y="6059"/>
                  </a:lnTo>
                  <a:lnTo>
                    <a:pt x="24551" y="4784"/>
                  </a:lnTo>
                  <a:close/>
                  <a:moveTo>
                    <a:pt x="27251" y="4784"/>
                  </a:moveTo>
                  <a:lnTo>
                    <a:pt x="27251" y="6059"/>
                  </a:lnTo>
                  <a:lnTo>
                    <a:pt x="25886" y="6059"/>
                  </a:lnTo>
                  <a:lnTo>
                    <a:pt x="25886" y="4784"/>
                  </a:lnTo>
                  <a:close/>
                  <a:moveTo>
                    <a:pt x="28781" y="4784"/>
                  </a:moveTo>
                  <a:lnTo>
                    <a:pt x="28781" y="6059"/>
                  </a:lnTo>
                  <a:lnTo>
                    <a:pt x="27415" y="6059"/>
                  </a:lnTo>
                  <a:lnTo>
                    <a:pt x="27415" y="4784"/>
                  </a:lnTo>
                  <a:close/>
                  <a:moveTo>
                    <a:pt x="30115" y="4784"/>
                  </a:moveTo>
                  <a:lnTo>
                    <a:pt x="30115" y="6059"/>
                  </a:lnTo>
                  <a:lnTo>
                    <a:pt x="28931" y="6059"/>
                  </a:lnTo>
                  <a:lnTo>
                    <a:pt x="28931" y="4784"/>
                  </a:lnTo>
                  <a:close/>
                  <a:moveTo>
                    <a:pt x="31630" y="4784"/>
                  </a:moveTo>
                  <a:lnTo>
                    <a:pt x="31630" y="6059"/>
                  </a:lnTo>
                  <a:lnTo>
                    <a:pt x="30265" y="6059"/>
                  </a:lnTo>
                  <a:lnTo>
                    <a:pt x="30265" y="4784"/>
                  </a:lnTo>
                  <a:close/>
                  <a:moveTo>
                    <a:pt x="33160" y="4784"/>
                  </a:moveTo>
                  <a:lnTo>
                    <a:pt x="33160" y="6059"/>
                  </a:lnTo>
                  <a:lnTo>
                    <a:pt x="31780" y="6059"/>
                  </a:lnTo>
                  <a:lnTo>
                    <a:pt x="31780" y="4784"/>
                  </a:lnTo>
                  <a:close/>
                  <a:moveTo>
                    <a:pt x="34674" y="4784"/>
                  </a:moveTo>
                  <a:lnTo>
                    <a:pt x="34674" y="6059"/>
                  </a:lnTo>
                  <a:lnTo>
                    <a:pt x="33310" y="6059"/>
                  </a:lnTo>
                  <a:lnTo>
                    <a:pt x="33310" y="4784"/>
                  </a:lnTo>
                  <a:close/>
                  <a:moveTo>
                    <a:pt x="36189" y="4784"/>
                  </a:moveTo>
                  <a:lnTo>
                    <a:pt x="36189" y="6059"/>
                  </a:lnTo>
                  <a:lnTo>
                    <a:pt x="34824" y="6059"/>
                  </a:lnTo>
                  <a:lnTo>
                    <a:pt x="34824" y="4784"/>
                  </a:lnTo>
                  <a:close/>
                  <a:moveTo>
                    <a:pt x="37719" y="4784"/>
                  </a:moveTo>
                  <a:lnTo>
                    <a:pt x="37719" y="6059"/>
                  </a:lnTo>
                  <a:lnTo>
                    <a:pt x="36354" y="6059"/>
                  </a:lnTo>
                  <a:lnTo>
                    <a:pt x="36354" y="4784"/>
                  </a:lnTo>
                  <a:close/>
                  <a:moveTo>
                    <a:pt x="39233" y="4784"/>
                  </a:moveTo>
                  <a:lnTo>
                    <a:pt x="39233" y="6059"/>
                  </a:lnTo>
                  <a:lnTo>
                    <a:pt x="37869" y="6059"/>
                  </a:lnTo>
                  <a:lnTo>
                    <a:pt x="37869" y="4784"/>
                  </a:lnTo>
                  <a:close/>
                  <a:moveTo>
                    <a:pt x="40763" y="4784"/>
                  </a:moveTo>
                  <a:lnTo>
                    <a:pt x="40763" y="6059"/>
                  </a:lnTo>
                  <a:lnTo>
                    <a:pt x="39399" y="6059"/>
                  </a:lnTo>
                  <a:lnTo>
                    <a:pt x="39399" y="4784"/>
                  </a:lnTo>
                  <a:close/>
                  <a:moveTo>
                    <a:pt x="42278" y="4784"/>
                  </a:moveTo>
                  <a:lnTo>
                    <a:pt x="42278" y="6059"/>
                  </a:lnTo>
                  <a:lnTo>
                    <a:pt x="40913" y="6059"/>
                  </a:lnTo>
                  <a:lnTo>
                    <a:pt x="40913" y="4784"/>
                  </a:lnTo>
                  <a:close/>
                  <a:moveTo>
                    <a:pt x="43732" y="4784"/>
                  </a:moveTo>
                  <a:lnTo>
                    <a:pt x="43732" y="6059"/>
                  </a:lnTo>
                  <a:lnTo>
                    <a:pt x="42428" y="6059"/>
                  </a:lnTo>
                  <a:lnTo>
                    <a:pt x="42428" y="4784"/>
                  </a:lnTo>
                  <a:close/>
                  <a:moveTo>
                    <a:pt x="45187" y="4784"/>
                  </a:moveTo>
                  <a:lnTo>
                    <a:pt x="45187" y="6059"/>
                  </a:lnTo>
                  <a:lnTo>
                    <a:pt x="43882" y="6059"/>
                  </a:lnTo>
                  <a:lnTo>
                    <a:pt x="43882" y="4784"/>
                  </a:lnTo>
                  <a:close/>
                  <a:moveTo>
                    <a:pt x="1606" y="6253"/>
                  </a:moveTo>
                  <a:lnTo>
                    <a:pt x="1606" y="7573"/>
                  </a:lnTo>
                  <a:lnTo>
                    <a:pt x="241" y="7573"/>
                  </a:lnTo>
                  <a:lnTo>
                    <a:pt x="241" y="6253"/>
                  </a:lnTo>
                  <a:close/>
                  <a:moveTo>
                    <a:pt x="3120" y="6253"/>
                  </a:moveTo>
                  <a:lnTo>
                    <a:pt x="3120" y="7573"/>
                  </a:lnTo>
                  <a:lnTo>
                    <a:pt x="1756" y="7573"/>
                  </a:lnTo>
                  <a:lnTo>
                    <a:pt x="1756" y="6253"/>
                  </a:lnTo>
                  <a:close/>
                  <a:moveTo>
                    <a:pt x="4650" y="6253"/>
                  </a:moveTo>
                  <a:lnTo>
                    <a:pt x="4650" y="7573"/>
                  </a:lnTo>
                  <a:lnTo>
                    <a:pt x="3286" y="7573"/>
                  </a:lnTo>
                  <a:lnTo>
                    <a:pt x="3286" y="6253"/>
                  </a:lnTo>
                  <a:close/>
                  <a:moveTo>
                    <a:pt x="6165" y="6253"/>
                  </a:moveTo>
                  <a:lnTo>
                    <a:pt x="6165" y="7573"/>
                  </a:lnTo>
                  <a:lnTo>
                    <a:pt x="4800" y="7573"/>
                  </a:lnTo>
                  <a:lnTo>
                    <a:pt x="4800" y="6253"/>
                  </a:lnTo>
                  <a:close/>
                  <a:moveTo>
                    <a:pt x="7679" y="6253"/>
                  </a:moveTo>
                  <a:lnTo>
                    <a:pt x="7679" y="7573"/>
                  </a:lnTo>
                  <a:lnTo>
                    <a:pt x="6315" y="7573"/>
                  </a:lnTo>
                  <a:lnTo>
                    <a:pt x="6315" y="6253"/>
                  </a:lnTo>
                  <a:close/>
                  <a:moveTo>
                    <a:pt x="9209" y="6253"/>
                  </a:moveTo>
                  <a:lnTo>
                    <a:pt x="9209" y="7573"/>
                  </a:lnTo>
                  <a:lnTo>
                    <a:pt x="7845" y="7573"/>
                  </a:lnTo>
                  <a:lnTo>
                    <a:pt x="7845" y="6253"/>
                  </a:lnTo>
                  <a:close/>
                  <a:moveTo>
                    <a:pt x="10724" y="6253"/>
                  </a:moveTo>
                  <a:lnTo>
                    <a:pt x="10724" y="7573"/>
                  </a:lnTo>
                  <a:lnTo>
                    <a:pt x="9359" y="7573"/>
                  </a:lnTo>
                  <a:lnTo>
                    <a:pt x="9359" y="6253"/>
                  </a:lnTo>
                  <a:close/>
                  <a:moveTo>
                    <a:pt x="12238" y="6253"/>
                  </a:moveTo>
                  <a:lnTo>
                    <a:pt x="12238" y="7573"/>
                  </a:lnTo>
                  <a:lnTo>
                    <a:pt x="10874" y="7573"/>
                  </a:lnTo>
                  <a:lnTo>
                    <a:pt x="10874" y="6253"/>
                  </a:lnTo>
                  <a:close/>
                  <a:moveTo>
                    <a:pt x="13768" y="6253"/>
                  </a:moveTo>
                  <a:lnTo>
                    <a:pt x="13768" y="7573"/>
                  </a:lnTo>
                  <a:lnTo>
                    <a:pt x="12404" y="7573"/>
                  </a:lnTo>
                  <a:lnTo>
                    <a:pt x="12404" y="6253"/>
                  </a:lnTo>
                  <a:close/>
                  <a:moveTo>
                    <a:pt x="15283" y="6253"/>
                  </a:moveTo>
                  <a:lnTo>
                    <a:pt x="15283" y="7573"/>
                  </a:lnTo>
                  <a:lnTo>
                    <a:pt x="13918" y="7573"/>
                  </a:lnTo>
                  <a:lnTo>
                    <a:pt x="13918" y="6253"/>
                  </a:lnTo>
                  <a:close/>
                  <a:moveTo>
                    <a:pt x="16797" y="6253"/>
                  </a:moveTo>
                  <a:lnTo>
                    <a:pt x="16797" y="7573"/>
                  </a:lnTo>
                  <a:lnTo>
                    <a:pt x="15433" y="7573"/>
                  </a:lnTo>
                  <a:lnTo>
                    <a:pt x="15433" y="6253"/>
                  </a:lnTo>
                  <a:close/>
                  <a:moveTo>
                    <a:pt x="18327" y="6253"/>
                  </a:moveTo>
                  <a:lnTo>
                    <a:pt x="18327" y="7573"/>
                  </a:lnTo>
                  <a:lnTo>
                    <a:pt x="16963" y="7573"/>
                  </a:lnTo>
                  <a:lnTo>
                    <a:pt x="16963" y="6253"/>
                  </a:lnTo>
                  <a:close/>
                  <a:moveTo>
                    <a:pt x="19842" y="6253"/>
                  </a:moveTo>
                  <a:lnTo>
                    <a:pt x="19842" y="7573"/>
                  </a:lnTo>
                  <a:lnTo>
                    <a:pt x="18477" y="7573"/>
                  </a:lnTo>
                  <a:lnTo>
                    <a:pt x="18477" y="6253"/>
                  </a:lnTo>
                  <a:close/>
                  <a:moveTo>
                    <a:pt x="21356" y="6253"/>
                  </a:moveTo>
                  <a:lnTo>
                    <a:pt x="21356" y="7573"/>
                  </a:lnTo>
                  <a:lnTo>
                    <a:pt x="19992" y="7573"/>
                  </a:lnTo>
                  <a:lnTo>
                    <a:pt x="19992" y="6253"/>
                  </a:lnTo>
                  <a:close/>
                  <a:moveTo>
                    <a:pt x="22886" y="6253"/>
                  </a:moveTo>
                  <a:lnTo>
                    <a:pt x="22886" y="7573"/>
                  </a:lnTo>
                  <a:lnTo>
                    <a:pt x="21522" y="7573"/>
                  </a:lnTo>
                  <a:lnTo>
                    <a:pt x="21522" y="6253"/>
                  </a:lnTo>
                  <a:close/>
                  <a:moveTo>
                    <a:pt x="24402" y="6253"/>
                  </a:moveTo>
                  <a:lnTo>
                    <a:pt x="24402" y="7573"/>
                  </a:lnTo>
                  <a:lnTo>
                    <a:pt x="23036" y="7573"/>
                  </a:lnTo>
                  <a:lnTo>
                    <a:pt x="23036" y="6253"/>
                  </a:lnTo>
                  <a:close/>
                  <a:moveTo>
                    <a:pt x="25736" y="6253"/>
                  </a:moveTo>
                  <a:lnTo>
                    <a:pt x="25736" y="7573"/>
                  </a:lnTo>
                  <a:lnTo>
                    <a:pt x="24551" y="7573"/>
                  </a:lnTo>
                  <a:lnTo>
                    <a:pt x="24551" y="6253"/>
                  </a:lnTo>
                  <a:close/>
                  <a:moveTo>
                    <a:pt x="27251" y="6253"/>
                  </a:moveTo>
                  <a:lnTo>
                    <a:pt x="27251" y="7573"/>
                  </a:lnTo>
                  <a:lnTo>
                    <a:pt x="25886" y="7573"/>
                  </a:lnTo>
                  <a:lnTo>
                    <a:pt x="25886" y="6253"/>
                  </a:lnTo>
                  <a:close/>
                  <a:moveTo>
                    <a:pt x="28781" y="6253"/>
                  </a:moveTo>
                  <a:lnTo>
                    <a:pt x="28781" y="7573"/>
                  </a:lnTo>
                  <a:lnTo>
                    <a:pt x="27415" y="7573"/>
                  </a:lnTo>
                  <a:lnTo>
                    <a:pt x="27415" y="6253"/>
                  </a:lnTo>
                  <a:close/>
                  <a:moveTo>
                    <a:pt x="30115" y="6253"/>
                  </a:moveTo>
                  <a:lnTo>
                    <a:pt x="30115" y="7573"/>
                  </a:lnTo>
                  <a:lnTo>
                    <a:pt x="28931" y="7573"/>
                  </a:lnTo>
                  <a:lnTo>
                    <a:pt x="28931" y="6253"/>
                  </a:lnTo>
                  <a:close/>
                  <a:moveTo>
                    <a:pt x="31630" y="6253"/>
                  </a:moveTo>
                  <a:lnTo>
                    <a:pt x="31630" y="7573"/>
                  </a:lnTo>
                  <a:lnTo>
                    <a:pt x="30265" y="7573"/>
                  </a:lnTo>
                  <a:lnTo>
                    <a:pt x="30265" y="6253"/>
                  </a:lnTo>
                  <a:close/>
                  <a:moveTo>
                    <a:pt x="33160" y="6253"/>
                  </a:moveTo>
                  <a:lnTo>
                    <a:pt x="33160" y="7573"/>
                  </a:lnTo>
                  <a:lnTo>
                    <a:pt x="31780" y="7573"/>
                  </a:lnTo>
                  <a:lnTo>
                    <a:pt x="31780" y="6253"/>
                  </a:lnTo>
                  <a:close/>
                  <a:moveTo>
                    <a:pt x="34674" y="6253"/>
                  </a:moveTo>
                  <a:lnTo>
                    <a:pt x="34674" y="7573"/>
                  </a:lnTo>
                  <a:lnTo>
                    <a:pt x="33310" y="7573"/>
                  </a:lnTo>
                  <a:lnTo>
                    <a:pt x="33310" y="6253"/>
                  </a:lnTo>
                  <a:close/>
                  <a:moveTo>
                    <a:pt x="36189" y="6253"/>
                  </a:moveTo>
                  <a:lnTo>
                    <a:pt x="36189" y="7573"/>
                  </a:lnTo>
                  <a:lnTo>
                    <a:pt x="34824" y="7573"/>
                  </a:lnTo>
                  <a:lnTo>
                    <a:pt x="34824" y="6253"/>
                  </a:lnTo>
                  <a:close/>
                  <a:moveTo>
                    <a:pt x="37719" y="6253"/>
                  </a:moveTo>
                  <a:lnTo>
                    <a:pt x="37719" y="7573"/>
                  </a:lnTo>
                  <a:lnTo>
                    <a:pt x="36354" y="7573"/>
                  </a:lnTo>
                  <a:lnTo>
                    <a:pt x="36354" y="6253"/>
                  </a:lnTo>
                  <a:close/>
                  <a:moveTo>
                    <a:pt x="39233" y="6253"/>
                  </a:moveTo>
                  <a:lnTo>
                    <a:pt x="39233" y="7573"/>
                  </a:lnTo>
                  <a:lnTo>
                    <a:pt x="37869" y="7573"/>
                  </a:lnTo>
                  <a:lnTo>
                    <a:pt x="37869" y="6253"/>
                  </a:lnTo>
                  <a:close/>
                  <a:moveTo>
                    <a:pt x="40763" y="6253"/>
                  </a:moveTo>
                  <a:lnTo>
                    <a:pt x="40763" y="7573"/>
                  </a:lnTo>
                  <a:lnTo>
                    <a:pt x="39399" y="7573"/>
                  </a:lnTo>
                  <a:lnTo>
                    <a:pt x="39399" y="6253"/>
                  </a:lnTo>
                  <a:close/>
                  <a:moveTo>
                    <a:pt x="42278" y="6253"/>
                  </a:moveTo>
                  <a:lnTo>
                    <a:pt x="42278" y="7573"/>
                  </a:lnTo>
                  <a:lnTo>
                    <a:pt x="40913" y="7573"/>
                  </a:lnTo>
                  <a:lnTo>
                    <a:pt x="40913" y="6253"/>
                  </a:lnTo>
                  <a:close/>
                  <a:moveTo>
                    <a:pt x="1606" y="7783"/>
                  </a:moveTo>
                  <a:lnTo>
                    <a:pt x="1606" y="9103"/>
                  </a:lnTo>
                  <a:lnTo>
                    <a:pt x="241" y="9103"/>
                  </a:lnTo>
                  <a:lnTo>
                    <a:pt x="241" y="7783"/>
                  </a:lnTo>
                  <a:close/>
                  <a:moveTo>
                    <a:pt x="3120" y="7783"/>
                  </a:moveTo>
                  <a:lnTo>
                    <a:pt x="3120" y="9103"/>
                  </a:lnTo>
                  <a:lnTo>
                    <a:pt x="1756" y="9103"/>
                  </a:lnTo>
                  <a:lnTo>
                    <a:pt x="1756" y="7783"/>
                  </a:lnTo>
                  <a:close/>
                  <a:moveTo>
                    <a:pt x="4650" y="7783"/>
                  </a:moveTo>
                  <a:lnTo>
                    <a:pt x="4650" y="9103"/>
                  </a:lnTo>
                  <a:lnTo>
                    <a:pt x="3286" y="9103"/>
                  </a:lnTo>
                  <a:lnTo>
                    <a:pt x="3286" y="7783"/>
                  </a:lnTo>
                  <a:close/>
                  <a:moveTo>
                    <a:pt x="6165" y="7783"/>
                  </a:moveTo>
                  <a:lnTo>
                    <a:pt x="6165" y="9103"/>
                  </a:lnTo>
                  <a:lnTo>
                    <a:pt x="4800" y="9103"/>
                  </a:lnTo>
                  <a:lnTo>
                    <a:pt x="4800" y="7783"/>
                  </a:lnTo>
                  <a:close/>
                  <a:moveTo>
                    <a:pt x="7679" y="7783"/>
                  </a:moveTo>
                  <a:lnTo>
                    <a:pt x="7679" y="9103"/>
                  </a:lnTo>
                  <a:lnTo>
                    <a:pt x="6315" y="9103"/>
                  </a:lnTo>
                  <a:lnTo>
                    <a:pt x="6315" y="7783"/>
                  </a:lnTo>
                  <a:close/>
                  <a:moveTo>
                    <a:pt x="9209" y="7783"/>
                  </a:moveTo>
                  <a:lnTo>
                    <a:pt x="9209" y="9103"/>
                  </a:lnTo>
                  <a:lnTo>
                    <a:pt x="7845" y="9103"/>
                  </a:lnTo>
                  <a:lnTo>
                    <a:pt x="7845" y="7783"/>
                  </a:lnTo>
                  <a:close/>
                  <a:moveTo>
                    <a:pt x="10724" y="7783"/>
                  </a:moveTo>
                  <a:lnTo>
                    <a:pt x="10724" y="9103"/>
                  </a:lnTo>
                  <a:lnTo>
                    <a:pt x="9359" y="9103"/>
                  </a:lnTo>
                  <a:lnTo>
                    <a:pt x="9359" y="7783"/>
                  </a:lnTo>
                  <a:close/>
                  <a:moveTo>
                    <a:pt x="12238" y="7783"/>
                  </a:moveTo>
                  <a:lnTo>
                    <a:pt x="12238" y="9103"/>
                  </a:lnTo>
                  <a:lnTo>
                    <a:pt x="10874" y="9103"/>
                  </a:lnTo>
                  <a:lnTo>
                    <a:pt x="10874" y="7783"/>
                  </a:lnTo>
                  <a:close/>
                  <a:moveTo>
                    <a:pt x="13768" y="7783"/>
                  </a:moveTo>
                  <a:lnTo>
                    <a:pt x="13768" y="9103"/>
                  </a:lnTo>
                  <a:lnTo>
                    <a:pt x="12404" y="9103"/>
                  </a:lnTo>
                  <a:lnTo>
                    <a:pt x="12404" y="7783"/>
                  </a:lnTo>
                  <a:close/>
                  <a:moveTo>
                    <a:pt x="15283" y="7783"/>
                  </a:moveTo>
                  <a:lnTo>
                    <a:pt x="15283" y="9103"/>
                  </a:lnTo>
                  <a:lnTo>
                    <a:pt x="13918" y="9103"/>
                  </a:lnTo>
                  <a:lnTo>
                    <a:pt x="13918" y="7783"/>
                  </a:lnTo>
                  <a:close/>
                  <a:moveTo>
                    <a:pt x="16797" y="7783"/>
                  </a:moveTo>
                  <a:lnTo>
                    <a:pt x="16797" y="9103"/>
                  </a:lnTo>
                  <a:lnTo>
                    <a:pt x="15433" y="9103"/>
                  </a:lnTo>
                  <a:lnTo>
                    <a:pt x="15433" y="7783"/>
                  </a:lnTo>
                  <a:close/>
                  <a:moveTo>
                    <a:pt x="18327" y="7783"/>
                  </a:moveTo>
                  <a:lnTo>
                    <a:pt x="18327" y="9103"/>
                  </a:lnTo>
                  <a:lnTo>
                    <a:pt x="16963" y="9103"/>
                  </a:lnTo>
                  <a:lnTo>
                    <a:pt x="16963" y="7783"/>
                  </a:lnTo>
                  <a:close/>
                  <a:moveTo>
                    <a:pt x="19842" y="7783"/>
                  </a:moveTo>
                  <a:lnTo>
                    <a:pt x="19842" y="9103"/>
                  </a:lnTo>
                  <a:lnTo>
                    <a:pt x="18477" y="9103"/>
                  </a:lnTo>
                  <a:lnTo>
                    <a:pt x="18477" y="7783"/>
                  </a:lnTo>
                  <a:close/>
                  <a:moveTo>
                    <a:pt x="21356" y="7783"/>
                  </a:moveTo>
                  <a:lnTo>
                    <a:pt x="21356" y="9103"/>
                  </a:lnTo>
                  <a:lnTo>
                    <a:pt x="19992" y="9103"/>
                  </a:lnTo>
                  <a:lnTo>
                    <a:pt x="19992" y="7783"/>
                  </a:lnTo>
                  <a:close/>
                  <a:moveTo>
                    <a:pt x="22886" y="7783"/>
                  </a:moveTo>
                  <a:lnTo>
                    <a:pt x="22886" y="9103"/>
                  </a:lnTo>
                  <a:lnTo>
                    <a:pt x="21522" y="9103"/>
                  </a:lnTo>
                  <a:lnTo>
                    <a:pt x="21522" y="7783"/>
                  </a:lnTo>
                  <a:close/>
                  <a:moveTo>
                    <a:pt x="24402" y="7783"/>
                  </a:moveTo>
                  <a:lnTo>
                    <a:pt x="24402" y="9103"/>
                  </a:lnTo>
                  <a:lnTo>
                    <a:pt x="23036" y="9103"/>
                  </a:lnTo>
                  <a:lnTo>
                    <a:pt x="23036" y="7783"/>
                  </a:lnTo>
                  <a:close/>
                  <a:moveTo>
                    <a:pt x="25736" y="7783"/>
                  </a:moveTo>
                  <a:lnTo>
                    <a:pt x="25736" y="9103"/>
                  </a:lnTo>
                  <a:lnTo>
                    <a:pt x="24551" y="9103"/>
                  </a:lnTo>
                  <a:lnTo>
                    <a:pt x="24551" y="7783"/>
                  </a:lnTo>
                  <a:close/>
                  <a:moveTo>
                    <a:pt x="27251" y="7783"/>
                  </a:moveTo>
                  <a:lnTo>
                    <a:pt x="27251" y="9103"/>
                  </a:lnTo>
                  <a:lnTo>
                    <a:pt x="25886" y="9103"/>
                  </a:lnTo>
                  <a:lnTo>
                    <a:pt x="25886" y="7783"/>
                  </a:lnTo>
                  <a:close/>
                  <a:moveTo>
                    <a:pt x="28781" y="7783"/>
                  </a:moveTo>
                  <a:lnTo>
                    <a:pt x="28781" y="9103"/>
                  </a:lnTo>
                  <a:lnTo>
                    <a:pt x="27415" y="9103"/>
                  </a:lnTo>
                  <a:lnTo>
                    <a:pt x="27415" y="7783"/>
                  </a:lnTo>
                  <a:close/>
                  <a:moveTo>
                    <a:pt x="30115" y="7783"/>
                  </a:moveTo>
                  <a:lnTo>
                    <a:pt x="30115" y="9103"/>
                  </a:lnTo>
                  <a:lnTo>
                    <a:pt x="28931" y="9103"/>
                  </a:lnTo>
                  <a:lnTo>
                    <a:pt x="28931" y="7783"/>
                  </a:lnTo>
                  <a:close/>
                  <a:moveTo>
                    <a:pt x="31630" y="7783"/>
                  </a:moveTo>
                  <a:lnTo>
                    <a:pt x="31630" y="9103"/>
                  </a:lnTo>
                  <a:lnTo>
                    <a:pt x="30265" y="9103"/>
                  </a:lnTo>
                  <a:lnTo>
                    <a:pt x="30265" y="7783"/>
                  </a:lnTo>
                  <a:close/>
                  <a:moveTo>
                    <a:pt x="33160" y="7783"/>
                  </a:moveTo>
                  <a:lnTo>
                    <a:pt x="33160" y="9103"/>
                  </a:lnTo>
                  <a:lnTo>
                    <a:pt x="31780" y="9103"/>
                  </a:lnTo>
                  <a:lnTo>
                    <a:pt x="31780" y="7783"/>
                  </a:lnTo>
                  <a:close/>
                  <a:moveTo>
                    <a:pt x="34674" y="7783"/>
                  </a:moveTo>
                  <a:lnTo>
                    <a:pt x="34674" y="9103"/>
                  </a:lnTo>
                  <a:lnTo>
                    <a:pt x="33310" y="9103"/>
                  </a:lnTo>
                  <a:lnTo>
                    <a:pt x="33310" y="7783"/>
                  </a:lnTo>
                  <a:close/>
                  <a:moveTo>
                    <a:pt x="36189" y="7783"/>
                  </a:moveTo>
                  <a:lnTo>
                    <a:pt x="36189" y="9103"/>
                  </a:lnTo>
                  <a:lnTo>
                    <a:pt x="34824" y="9103"/>
                  </a:lnTo>
                  <a:lnTo>
                    <a:pt x="34824" y="7783"/>
                  </a:lnTo>
                  <a:close/>
                  <a:moveTo>
                    <a:pt x="37719" y="7783"/>
                  </a:moveTo>
                  <a:lnTo>
                    <a:pt x="37719" y="9103"/>
                  </a:lnTo>
                  <a:lnTo>
                    <a:pt x="36354" y="9103"/>
                  </a:lnTo>
                  <a:lnTo>
                    <a:pt x="36354" y="7783"/>
                  </a:lnTo>
                  <a:close/>
                  <a:moveTo>
                    <a:pt x="39233" y="7783"/>
                  </a:moveTo>
                  <a:lnTo>
                    <a:pt x="39233" y="9103"/>
                  </a:lnTo>
                  <a:lnTo>
                    <a:pt x="37869" y="9103"/>
                  </a:lnTo>
                  <a:lnTo>
                    <a:pt x="37869" y="7783"/>
                  </a:lnTo>
                  <a:close/>
                  <a:moveTo>
                    <a:pt x="40763" y="7783"/>
                  </a:moveTo>
                  <a:lnTo>
                    <a:pt x="40763" y="9103"/>
                  </a:lnTo>
                  <a:lnTo>
                    <a:pt x="39399" y="9103"/>
                  </a:lnTo>
                  <a:lnTo>
                    <a:pt x="39399" y="7783"/>
                  </a:lnTo>
                  <a:close/>
                  <a:moveTo>
                    <a:pt x="1606" y="9298"/>
                  </a:moveTo>
                  <a:lnTo>
                    <a:pt x="1606" y="10618"/>
                  </a:lnTo>
                  <a:lnTo>
                    <a:pt x="241" y="10618"/>
                  </a:lnTo>
                  <a:lnTo>
                    <a:pt x="241" y="9298"/>
                  </a:lnTo>
                  <a:close/>
                  <a:moveTo>
                    <a:pt x="3120" y="9298"/>
                  </a:moveTo>
                  <a:lnTo>
                    <a:pt x="3120" y="10618"/>
                  </a:lnTo>
                  <a:lnTo>
                    <a:pt x="1756" y="10618"/>
                  </a:lnTo>
                  <a:lnTo>
                    <a:pt x="1756" y="9298"/>
                  </a:lnTo>
                  <a:close/>
                  <a:moveTo>
                    <a:pt x="4650" y="9298"/>
                  </a:moveTo>
                  <a:lnTo>
                    <a:pt x="4650" y="10618"/>
                  </a:lnTo>
                  <a:lnTo>
                    <a:pt x="3286" y="10618"/>
                  </a:lnTo>
                  <a:lnTo>
                    <a:pt x="3286" y="9298"/>
                  </a:lnTo>
                  <a:close/>
                  <a:moveTo>
                    <a:pt x="6165" y="9298"/>
                  </a:moveTo>
                  <a:lnTo>
                    <a:pt x="6165" y="10618"/>
                  </a:lnTo>
                  <a:lnTo>
                    <a:pt x="4800" y="10618"/>
                  </a:lnTo>
                  <a:lnTo>
                    <a:pt x="4800" y="9298"/>
                  </a:lnTo>
                  <a:close/>
                  <a:moveTo>
                    <a:pt x="7679" y="9298"/>
                  </a:moveTo>
                  <a:lnTo>
                    <a:pt x="7679" y="10618"/>
                  </a:lnTo>
                  <a:lnTo>
                    <a:pt x="6315" y="10618"/>
                  </a:lnTo>
                  <a:lnTo>
                    <a:pt x="6315" y="9298"/>
                  </a:lnTo>
                  <a:close/>
                  <a:moveTo>
                    <a:pt x="9209" y="9298"/>
                  </a:moveTo>
                  <a:lnTo>
                    <a:pt x="9209" y="10618"/>
                  </a:lnTo>
                  <a:lnTo>
                    <a:pt x="7845" y="10618"/>
                  </a:lnTo>
                  <a:lnTo>
                    <a:pt x="7845" y="9298"/>
                  </a:lnTo>
                  <a:close/>
                  <a:moveTo>
                    <a:pt x="10724" y="9298"/>
                  </a:moveTo>
                  <a:lnTo>
                    <a:pt x="10724" y="10618"/>
                  </a:lnTo>
                  <a:lnTo>
                    <a:pt x="9359" y="10618"/>
                  </a:lnTo>
                  <a:lnTo>
                    <a:pt x="9359" y="9298"/>
                  </a:lnTo>
                  <a:close/>
                  <a:moveTo>
                    <a:pt x="12238" y="9298"/>
                  </a:moveTo>
                  <a:lnTo>
                    <a:pt x="12238" y="10618"/>
                  </a:lnTo>
                  <a:lnTo>
                    <a:pt x="10874" y="10618"/>
                  </a:lnTo>
                  <a:lnTo>
                    <a:pt x="10874" y="9298"/>
                  </a:lnTo>
                  <a:close/>
                  <a:moveTo>
                    <a:pt x="13768" y="9298"/>
                  </a:moveTo>
                  <a:lnTo>
                    <a:pt x="13768" y="10618"/>
                  </a:lnTo>
                  <a:lnTo>
                    <a:pt x="12404" y="10618"/>
                  </a:lnTo>
                  <a:lnTo>
                    <a:pt x="12404" y="9298"/>
                  </a:lnTo>
                  <a:close/>
                  <a:moveTo>
                    <a:pt x="15283" y="9298"/>
                  </a:moveTo>
                  <a:lnTo>
                    <a:pt x="15283" y="10618"/>
                  </a:lnTo>
                  <a:lnTo>
                    <a:pt x="13918" y="10618"/>
                  </a:lnTo>
                  <a:lnTo>
                    <a:pt x="13918" y="9298"/>
                  </a:lnTo>
                  <a:close/>
                  <a:moveTo>
                    <a:pt x="16797" y="9298"/>
                  </a:moveTo>
                  <a:lnTo>
                    <a:pt x="16797" y="10618"/>
                  </a:lnTo>
                  <a:lnTo>
                    <a:pt x="15433" y="10618"/>
                  </a:lnTo>
                  <a:lnTo>
                    <a:pt x="15433" y="9298"/>
                  </a:lnTo>
                  <a:close/>
                  <a:moveTo>
                    <a:pt x="18327" y="9298"/>
                  </a:moveTo>
                  <a:lnTo>
                    <a:pt x="18327" y="10618"/>
                  </a:lnTo>
                  <a:lnTo>
                    <a:pt x="16963" y="10618"/>
                  </a:lnTo>
                  <a:lnTo>
                    <a:pt x="16963" y="9298"/>
                  </a:lnTo>
                  <a:close/>
                  <a:moveTo>
                    <a:pt x="19842" y="9298"/>
                  </a:moveTo>
                  <a:lnTo>
                    <a:pt x="19842" y="10618"/>
                  </a:lnTo>
                  <a:lnTo>
                    <a:pt x="18477" y="10618"/>
                  </a:lnTo>
                  <a:lnTo>
                    <a:pt x="18477" y="9298"/>
                  </a:lnTo>
                  <a:close/>
                  <a:moveTo>
                    <a:pt x="21356" y="9298"/>
                  </a:moveTo>
                  <a:lnTo>
                    <a:pt x="21356" y="10618"/>
                  </a:lnTo>
                  <a:lnTo>
                    <a:pt x="19992" y="10618"/>
                  </a:lnTo>
                  <a:lnTo>
                    <a:pt x="19992" y="9298"/>
                  </a:lnTo>
                  <a:close/>
                  <a:moveTo>
                    <a:pt x="22886" y="9298"/>
                  </a:moveTo>
                  <a:lnTo>
                    <a:pt x="22886" y="10618"/>
                  </a:lnTo>
                  <a:lnTo>
                    <a:pt x="21522" y="10618"/>
                  </a:lnTo>
                  <a:lnTo>
                    <a:pt x="21522" y="9298"/>
                  </a:lnTo>
                  <a:close/>
                  <a:moveTo>
                    <a:pt x="24402" y="9298"/>
                  </a:moveTo>
                  <a:lnTo>
                    <a:pt x="24402" y="10618"/>
                  </a:lnTo>
                  <a:lnTo>
                    <a:pt x="23036" y="10618"/>
                  </a:lnTo>
                  <a:lnTo>
                    <a:pt x="23036" y="9298"/>
                  </a:lnTo>
                  <a:close/>
                  <a:moveTo>
                    <a:pt x="25736" y="9298"/>
                  </a:moveTo>
                  <a:lnTo>
                    <a:pt x="25736" y="10618"/>
                  </a:lnTo>
                  <a:lnTo>
                    <a:pt x="24551" y="10618"/>
                  </a:lnTo>
                  <a:lnTo>
                    <a:pt x="24551" y="9298"/>
                  </a:lnTo>
                  <a:close/>
                  <a:moveTo>
                    <a:pt x="27251" y="9298"/>
                  </a:moveTo>
                  <a:lnTo>
                    <a:pt x="27251" y="10618"/>
                  </a:lnTo>
                  <a:lnTo>
                    <a:pt x="25886" y="10618"/>
                  </a:lnTo>
                  <a:lnTo>
                    <a:pt x="25886" y="9298"/>
                  </a:lnTo>
                  <a:close/>
                  <a:moveTo>
                    <a:pt x="28781" y="9298"/>
                  </a:moveTo>
                  <a:lnTo>
                    <a:pt x="28781" y="10618"/>
                  </a:lnTo>
                  <a:lnTo>
                    <a:pt x="27415" y="10618"/>
                  </a:lnTo>
                  <a:lnTo>
                    <a:pt x="27415" y="9298"/>
                  </a:lnTo>
                  <a:close/>
                  <a:moveTo>
                    <a:pt x="30115" y="9298"/>
                  </a:moveTo>
                  <a:lnTo>
                    <a:pt x="30115" y="10618"/>
                  </a:lnTo>
                  <a:lnTo>
                    <a:pt x="28931" y="10618"/>
                  </a:lnTo>
                  <a:lnTo>
                    <a:pt x="28931" y="9298"/>
                  </a:lnTo>
                  <a:close/>
                  <a:moveTo>
                    <a:pt x="31630" y="9298"/>
                  </a:moveTo>
                  <a:lnTo>
                    <a:pt x="31630" y="10618"/>
                  </a:lnTo>
                  <a:lnTo>
                    <a:pt x="30265" y="10618"/>
                  </a:lnTo>
                  <a:lnTo>
                    <a:pt x="30265" y="9298"/>
                  </a:lnTo>
                  <a:close/>
                  <a:moveTo>
                    <a:pt x="33160" y="9298"/>
                  </a:moveTo>
                  <a:lnTo>
                    <a:pt x="33160" y="10618"/>
                  </a:lnTo>
                  <a:lnTo>
                    <a:pt x="31780" y="10618"/>
                  </a:lnTo>
                  <a:lnTo>
                    <a:pt x="31780" y="9298"/>
                  </a:lnTo>
                  <a:close/>
                  <a:moveTo>
                    <a:pt x="1606" y="10812"/>
                  </a:moveTo>
                  <a:lnTo>
                    <a:pt x="1606" y="12132"/>
                  </a:lnTo>
                  <a:lnTo>
                    <a:pt x="241" y="12132"/>
                  </a:lnTo>
                  <a:lnTo>
                    <a:pt x="241" y="10812"/>
                  </a:lnTo>
                  <a:close/>
                  <a:moveTo>
                    <a:pt x="3120" y="10812"/>
                  </a:moveTo>
                  <a:lnTo>
                    <a:pt x="3120" y="12132"/>
                  </a:lnTo>
                  <a:lnTo>
                    <a:pt x="1756" y="12132"/>
                  </a:lnTo>
                  <a:lnTo>
                    <a:pt x="1756" y="10812"/>
                  </a:lnTo>
                  <a:close/>
                  <a:moveTo>
                    <a:pt x="4650" y="10812"/>
                  </a:moveTo>
                  <a:lnTo>
                    <a:pt x="4650" y="12132"/>
                  </a:lnTo>
                  <a:lnTo>
                    <a:pt x="3286" y="12132"/>
                  </a:lnTo>
                  <a:lnTo>
                    <a:pt x="3286" y="10812"/>
                  </a:lnTo>
                  <a:close/>
                  <a:moveTo>
                    <a:pt x="6165" y="10812"/>
                  </a:moveTo>
                  <a:lnTo>
                    <a:pt x="6165" y="12132"/>
                  </a:lnTo>
                  <a:lnTo>
                    <a:pt x="4800" y="12132"/>
                  </a:lnTo>
                  <a:lnTo>
                    <a:pt x="4800" y="10812"/>
                  </a:lnTo>
                  <a:close/>
                  <a:moveTo>
                    <a:pt x="7679" y="10812"/>
                  </a:moveTo>
                  <a:lnTo>
                    <a:pt x="7679" y="12132"/>
                  </a:lnTo>
                  <a:lnTo>
                    <a:pt x="6315" y="12132"/>
                  </a:lnTo>
                  <a:lnTo>
                    <a:pt x="6315" y="10812"/>
                  </a:lnTo>
                  <a:close/>
                  <a:moveTo>
                    <a:pt x="9209" y="10812"/>
                  </a:moveTo>
                  <a:lnTo>
                    <a:pt x="9209" y="12132"/>
                  </a:lnTo>
                  <a:lnTo>
                    <a:pt x="7845" y="12132"/>
                  </a:lnTo>
                  <a:lnTo>
                    <a:pt x="7845" y="10812"/>
                  </a:lnTo>
                  <a:close/>
                  <a:moveTo>
                    <a:pt x="12238" y="10812"/>
                  </a:moveTo>
                  <a:lnTo>
                    <a:pt x="12238" y="12132"/>
                  </a:lnTo>
                  <a:lnTo>
                    <a:pt x="10874" y="12132"/>
                  </a:lnTo>
                  <a:lnTo>
                    <a:pt x="10874" y="10812"/>
                  </a:lnTo>
                  <a:close/>
                  <a:moveTo>
                    <a:pt x="13768" y="10812"/>
                  </a:moveTo>
                  <a:lnTo>
                    <a:pt x="13768" y="12132"/>
                  </a:lnTo>
                  <a:lnTo>
                    <a:pt x="12404" y="12132"/>
                  </a:lnTo>
                  <a:lnTo>
                    <a:pt x="12404" y="10812"/>
                  </a:lnTo>
                  <a:close/>
                  <a:moveTo>
                    <a:pt x="15283" y="10812"/>
                  </a:moveTo>
                  <a:lnTo>
                    <a:pt x="15283" y="12132"/>
                  </a:lnTo>
                  <a:lnTo>
                    <a:pt x="13918" y="12132"/>
                  </a:lnTo>
                  <a:lnTo>
                    <a:pt x="13918" y="10812"/>
                  </a:lnTo>
                  <a:close/>
                  <a:moveTo>
                    <a:pt x="16797" y="10812"/>
                  </a:moveTo>
                  <a:lnTo>
                    <a:pt x="16797" y="12132"/>
                  </a:lnTo>
                  <a:lnTo>
                    <a:pt x="15433" y="12132"/>
                  </a:lnTo>
                  <a:lnTo>
                    <a:pt x="15433" y="10812"/>
                  </a:lnTo>
                  <a:close/>
                  <a:moveTo>
                    <a:pt x="18327" y="10812"/>
                  </a:moveTo>
                  <a:lnTo>
                    <a:pt x="18327" y="12132"/>
                  </a:lnTo>
                  <a:lnTo>
                    <a:pt x="16963" y="12132"/>
                  </a:lnTo>
                  <a:lnTo>
                    <a:pt x="16963" y="10812"/>
                  </a:lnTo>
                  <a:close/>
                  <a:moveTo>
                    <a:pt x="19842" y="10812"/>
                  </a:moveTo>
                  <a:lnTo>
                    <a:pt x="19842" y="12132"/>
                  </a:lnTo>
                  <a:lnTo>
                    <a:pt x="18477" y="12132"/>
                  </a:lnTo>
                  <a:lnTo>
                    <a:pt x="18477" y="10812"/>
                  </a:lnTo>
                  <a:close/>
                  <a:moveTo>
                    <a:pt x="30115" y="10812"/>
                  </a:moveTo>
                  <a:lnTo>
                    <a:pt x="30115" y="12132"/>
                  </a:lnTo>
                  <a:lnTo>
                    <a:pt x="28931" y="12132"/>
                  </a:lnTo>
                  <a:lnTo>
                    <a:pt x="28931" y="10812"/>
                  </a:lnTo>
                  <a:close/>
                  <a:moveTo>
                    <a:pt x="1606" y="12342"/>
                  </a:moveTo>
                  <a:lnTo>
                    <a:pt x="1606" y="13662"/>
                  </a:lnTo>
                  <a:lnTo>
                    <a:pt x="241" y="13662"/>
                  </a:lnTo>
                  <a:lnTo>
                    <a:pt x="241" y="12342"/>
                  </a:lnTo>
                  <a:close/>
                  <a:moveTo>
                    <a:pt x="6165" y="12342"/>
                  </a:moveTo>
                  <a:lnTo>
                    <a:pt x="6165" y="13662"/>
                  </a:lnTo>
                  <a:lnTo>
                    <a:pt x="4800" y="13662"/>
                  </a:lnTo>
                  <a:lnTo>
                    <a:pt x="4800" y="12342"/>
                  </a:lnTo>
                  <a:close/>
                  <a:moveTo>
                    <a:pt x="1516" y="0"/>
                  </a:moveTo>
                  <a:cubicBezTo>
                    <a:pt x="676" y="0"/>
                    <a:pt x="1" y="690"/>
                    <a:pt x="1" y="1530"/>
                  </a:cubicBezTo>
                  <a:lnTo>
                    <a:pt x="1" y="14427"/>
                  </a:lnTo>
                  <a:lnTo>
                    <a:pt x="91" y="14427"/>
                  </a:lnTo>
                  <a:cubicBezTo>
                    <a:pt x="136" y="14427"/>
                    <a:pt x="181" y="14427"/>
                    <a:pt x="241" y="14442"/>
                  </a:cubicBezTo>
                  <a:lnTo>
                    <a:pt x="241" y="13857"/>
                  </a:lnTo>
                  <a:lnTo>
                    <a:pt x="1606" y="13857"/>
                  </a:lnTo>
                  <a:lnTo>
                    <a:pt x="1606" y="14427"/>
                  </a:lnTo>
                  <a:cubicBezTo>
                    <a:pt x="1650" y="14412"/>
                    <a:pt x="1710" y="14397"/>
                    <a:pt x="1756" y="14382"/>
                  </a:cubicBezTo>
                  <a:lnTo>
                    <a:pt x="1756" y="13857"/>
                  </a:lnTo>
                  <a:lnTo>
                    <a:pt x="2580" y="13857"/>
                  </a:lnTo>
                  <a:cubicBezTo>
                    <a:pt x="2626" y="13842"/>
                    <a:pt x="2686" y="13827"/>
                    <a:pt x="2730" y="13812"/>
                  </a:cubicBezTo>
                  <a:cubicBezTo>
                    <a:pt x="2790" y="13797"/>
                    <a:pt x="2806" y="13797"/>
                    <a:pt x="2850" y="13767"/>
                  </a:cubicBezTo>
                  <a:cubicBezTo>
                    <a:pt x="2880" y="13752"/>
                    <a:pt x="2896" y="13722"/>
                    <a:pt x="2926" y="13707"/>
                  </a:cubicBezTo>
                  <a:cubicBezTo>
                    <a:pt x="2940" y="13692"/>
                    <a:pt x="2970" y="13677"/>
                    <a:pt x="2986" y="13662"/>
                  </a:cubicBezTo>
                  <a:lnTo>
                    <a:pt x="1756" y="13662"/>
                  </a:lnTo>
                  <a:lnTo>
                    <a:pt x="1756" y="12342"/>
                  </a:lnTo>
                  <a:lnTo>
                    <a:pt x="3120" y="12342"/>
                  </a:lnTo>
                  <a:lnTo>
                    <a:pt x="3120" y="13572"/>
                  </a:lnTo>
                  <a:cubicBezTo>
                    <a:pt x="3136" y="13557"/>
                    <a:pt x="3166" y="13557"/>
                    <a:pt x="3180" y="13542"/>
                  </a:cubicBezTo>
                  <a:cubicBezTo>
                    <a:pt x="3210" y="13527"/>
                    <a:pt x="3240" y="13512"/>
                    <a:pt x="3286" y="13497"/>
                  </a:cubicBezTo>
                  <a:lnTo>
                    <a:pt x="3286" y="12342"/>
                  </a:lnTo>
                  <a:lnTo>
                    <a:pt x="4650" y="12342"/>
                  </a:lnTo>
                  <a:lnTo>
                    <a:pt x="4650" y="13662"/>
                  </a:lnTo>
                  <a:lnTo>
                    <a:pt x="4500" y="13662"/>
                  </a:lnTo>
                  <a:cubicBezTo>
                    <a:pt x="4620" y="13752"/>
                    <a:pt x="4755" y="13842"/>
                    <a:pt x="4905" y="13857"/>
                  </a:cubicBezTo>
                  <a:lnTo>
                    <a:pt x="5085" y="13857"/>
                  </a:lnTo>
                  <a:cubicBezTo>
                    <a:pt x="5256" y="13846"/>
                    <a:pt x="5434" y="13798"/>
                    <a:pt x="5604" y="13798"/>
                  </a:cubicBezTo>
                  <a:cubicBezTo>
                    <a:pt x="5673" y="13798"/>
                    <a:pt x="5740" y="13806"/>
                    <a:pt x="5805" y="13827"/>
                  </a:cubicBezTo>
                  <a:cubicBezTo>
                    <a:pt x="5869" y="13843"/>
                    <a:pt x="5930" y="13850"/>
                    <a:pt x="5987" y="13850"/>
                  </a:cubicBezTo>
                  <a:cubicBezTo>
                    <a:pt x="6197" y="13850"/>
                    <a:pt x="6370" y="13756"/>
                    <a:pt x="6569" y="13662"/>
                  </a:cubicBezTo>
                  <a:lnTo>
                    <a:pt x="6315" y="13662"/>
                  </a:lnTo>
                  <a:lnTo>
                    <a:pt x="6315" y="12342"/>
                  </a:lnTo>
                  <a:lnTo>
                    <a:pt x="7679" y="12342"/>
                  </a:lnTo>
                  <a:lnTo>
                    <a:pt x="7679" y="13092"/>
                  </a:lnTo>
                  <a:lnTo>
                    <a:pt x="7695" y="13092"/>
                  </a:lnTo>
                  <a:cubicBezTo>
                    <a:pt x="7739" y="13078"/>
                    <a:pt x="7785" y="13048"/>
                    <a:pt x="7845" y="13048"/>
                  </a:cubicBezTo>
                  <a:lnTo>
                    <a:pt x="7845" y="12342"/>
                  </a:lnTo>
                  <a:lnTo>
                    <a:pt x="9179" y="12342"/>
                  </a:lnTo>
                  <a:cubicBezTo>
                    <a:pt x="9254" y="12282"/>
                    <a:pt x="9314" y="12222"/>
                    <a:pt x="9389" y="12178"/>
                  </a:cubicBezTo>
                  <a:cubicBezTo>
                    <a:pt x="9404" y="12162"/>
                    <a:pt x="9434" y="12148"/>
                    <a:pt x="9464" y="12132"/>
                  </a:cubicBezTo>
                  <a:lnTo>
                    <a:pt x="9359" y="12132"/>
                  </a:lnTo>
                  <a:lnTo>
                    <a:pt x="9359" y="10812"/>
                  </a:lnTo>
                  <a:lnTo>
                    <a:pt x="10724" y="10812"/>
                  </a:lnTo>
                  <a:lnTo>
                    <a:pt x="10724" y="12132"/>
                  </a:lnTo>
                  <a:lnTo>
                    <a:pt x="10034" y="12132"/>
                  </a:lnTo>
                  <a:cubicBezTo>
                    <a:pt x="10109" y="12208"/>
                    <a:pt x="10169" y="12282"/>
                    <a:pt x="10214" y="12328"/>
                  </a:cubicBezTo>
                  <a:cubicBezTo>
                    <a:pt x="10229" y="12328"/>
                    <a:pt x="10229" y="12328"/>
                    <a:pt x="10229" y="12342"/>
                  </a:cubicBezTo>
                  <a:lnTo>
                    <a:pt x="10724" y="12342"/>
                  </a:lnTo>
                  <a:lnTo>
                    <a:pt x="10724" y="12642"/>
                  </a:lnTo>
                  <a:cubicBezTo>
                    <a:pt x="10769" y="12658"/>
                    <a:pt x="10829" y="12658"/>
                    <a:pt x="10874" y="12658"/>
                  </a:cubicBezTo>
                  <a:lnTo>
                    <a:pt x="10874" y="12342"/>
                  </a:lnTo>
                  <a:lnTo>
                    <a:pt x="12238" y="12342"/>
                  </a:lnTo>
                  <a:lnTo>
                    <a:pt x="12238" y="12882"/>
                  </a:lnTo>
                  <a:lnTo>
                    <a:pt x="12404" y="12882"/>
                  </a:lnTo>
                  <a:lnTo>
                    <a:pt x="12404" y="12342"/>
                  </a:lnTo>
                  <a:lnTo>
                    <a:pt x="13768" y="12342"/>
                  </a:lnTo>
                  <a:lnTo>
                    <a:pt x="13768" y="13437"/>
                  </a:lnTo>
                  <a:cubicBezTo>
                    <a:pt x="13768" y="13437"/>
                    <a:pt x="13784" y="13452"/>
                    <a:pt x="13798" y="13452"/>
                  </a:cubicBezTo>
                  <a:cubicBezTo>
                    <a:pt x="13828" y="13482"/>
                    <a:pt x="13874" y="13497"/>
                    <a:pt x="13918" y="13497"/>
                  </a:cubicBezTo>
                  <a:lnTo>
                    <a:pt x="13918" y="12342"/>
                  </a:lnTo>
                  <a:lnTo>
                    <a:pt x="15283" y="12342"/>
                  </a:lnTo>
                  <a:lnTo>
                    <a:pt x="15283" y="13392"/>
                  </a:lnTo>
                  <a:lnTo>
                    <a:pt x="15433" y="13392"/>
                  </a:lnTo>
                  <a:lnTo>
                    <a:pt x="15433" y="12342"/>
                  </a:lnTo>
                  <a:lnTo>
                    <a:pt x="16797" y="12342"/>
                  </a:lnTo>
                  <a:lnTo>
                    <a:pt x="16797" y="13482"/>
                  </a:lnTo>
                  <a:cubicBezTo>
                    <a:pt x="16857" y="13467"/>
                    <a:pt x="16903" y="13452"/>
                    <a:pt x="16963" y="13437"/>
                  </a:cubicBezTo>
                  <a:lnTo>
                    <a:pt x="16963" y="12342"/>
                  </a:lnTo>
                  <a:lnTo>
                    <a:pt x="18327" y="12342"/>
                  </a:lnTo>
                  <a:lnTo>
                    <a:pt x="18327" y="12702"/>
                  </a:lnTo>
                  <a:cubicBezTo>
                    <a:pt x="18357" y="12672"/>
                    <a:pt x="18387" y="12658"/>
                    <a:pt x="18447" y="12642"/>
                  </a:cubicBezTo>
                  <a:cubicBezTo>
                    <a:pt x="18447" y="12642"/>
                    <a:pt x="18463" y="12628"/>
                    <a:pt x="18477" y="12628"/>
                  </a:cubicBezTo>
                  <a:lnTo>
                    <a:pt x="18477" y="12342"/>
                  </a:lnTo>
                  <a:lnTo>
                    <a:pt x="19842" y="12342"/>
                  </a:lnTo>
                  <a:lnTo>
                    <a:pt x="19842" y="12598"/>
                  </a:lnTo>
                  <a:cubicBezTo>
                    <a:pt x="19887" y="12568"/>
                    <a:pt x="19947" y="12538"/>
                    <a:pt x="19992" y="12508"/>
                  </a:cubicBezTo>
                  <a:lnTo>
                    <a:pt x="19992" y="12342"/>
                  </a:lnTo>
                  <a:lnTo>
                    <a:pt x="20352" y="12342"/>
                  </a:lnTo>
                  <a:cubicBezTo>
                    <a:pt x="20367" y="12328"/>
                    <a:pt x="20382" y="12328"/>
                    <a:pt x="20397" y="12312"/>
                  </a:cubicBezTo>
                  <a:cubicBezTo>
                    <a:pt x="20502" y="12268"/>
                    <a:pt x="20607" y="12208"/>
                    <a:pt x="20712" y="12132"/>
                  </a:cubicBezTo>
                  <a:lnTo>
                    <a:pt x="19992" y="12132"/>
                  </a:lnTo>
                  <a:lnTo>
                    <a:pt x="19992" y="10812"/>
                  </a:lnTo>
                  <a:lnTo>
                    <a:pt x="21356" y="10812"/>
                  </a:lnTo>
                  <a:lnTo>
                    <a:pt x="21356" y="11742"/>
                  </a:lnTo>
                  <a:cubicBezTo>
                    <a:pt x="21416" y="11712"/>
                    <a:pt x="21462" y="11698"/>
                    <a:pt x="21522" y="11682"/>
                  </a:cubicBezTo>
                  <a:lnTo>
                    <a:pt x="21522" y="10812"/>
                  </a:lnTo>
                  <a:lnTo>
                    <a:pt x="22886" y="10812"/>
                  </a:lnTo>
                  <a:lnTo>
                    <a:pt x="22886" y="11352"/>
                  </a:lnTo>
                  <a:cubicBezTo>
                    <a:pt x="22932" y="11368"/>
                    <a:pt x="22992" y="11382"/>
                    <a:pt x="23036" y="11382"/>
                  </a:cubicBezTo>
                  <a:lnTo>
                    <a:pt x="23036" y="10812"/>
                  </a:lnTo>
                  <a:lnTo>
                    <a:pt x="24402" y="10812"/>
                  </a:lnTo>
                  <a:lnTo>
                    <a:pt x="24402" y="11578"/>
                  </a:lnTo>
                  <a:cubicBezTo>
                    <a:pt x="24446" y="11562"/>
                    <a:pt x="24506" y="11562"/>
                    <a:pt x="24551" y="11562"/>
                  </a:cubicBezTo>
                  <a:lnTo>
                    <a:pt x="24551" y="10812"/>
                  </a:lnTo>
                  <a:lnTo>
                    <a:pt x="25736" y="10812"/>
                  </a:lnTo>
                  <a:lnTo>
                    <a:pt x="25736" y="12132"/>
                  </a:lnTo>
                  <a:lnTo>
                    <a:pt x="25691" y="12132"/>
                  </a:lnTo>
                  <a:cubicBezTo>
                    <a:pt x="25751" y="12192"/>
                    <a:pt x="25826" y="12252"/>
                    <a:pt x="25916" y="12268"/>
                  </a:cubicBezTo>
                  <a:cubicBezTo>
                    <a:pt x="25986" y="12287"/>
                    <a:pt x="26072" y="12292"/>
                    <a:pt x="26162" y="12292"/>
                  </a:cubicBezTo>
                  <a:cubicBezTo>
                    <a:pt x="26284" y="12292"/>
                    <a:pt x="26412" y="12282"/>
                    <a:pt x="26515" y="12282"/>
                  </a:cubicBezTo>
                  <a:cubicBezTo>
                    <a:pt x="26635" y="12268"/>
                    <a:pt x="26755" y="12238"/>
                    <a:pt x="26891" y="12208"/>
                  </a:cubicBezTo>
                  <a:cubicBezTo>
                    <a:pt x="26965" y="12192"/>
                    <a:pt x="27041" y="12162"/>
                    <a:pt x="27115" y="12132"/>
                  </a:cubicBezTo>
                  <a:lnTo>
                    <a:pt x="25886" y="12132"/>
                  </a:lnTo>
                  <a:lnTo>
                    <a:pt x="25886" y="10812"/>
                  </a:lnTo>
                  <a:lnTo>
                    <a:pt x="27251" y="10812"/>
                  </a:lnTo>
                  <a:lnTo>
                    <a:pt x="27251" y="12088"/>
                  </a:lnTo>
                  <a:cubicBezTo>
                    <a:pt x="27311" y="12072"/>
                    <a:pt x="27355" y="12042"/>
                    <a:pt x="27415" y="12028"/>
                  </a:cubicBezTo>
                  <a:lnTo>
                    <a:pt x="27415" y="10812"/>
                  </a:lnTo>
                  <a:lnTo>
                    <a:pt x="28781" y="10812"/>
                  </a:lnTo>
                  <a:lnTo>
                    <a:pt x="28781" y="12132"/>
                  </a:lnTo>
                  <a:lnTo>
                    <a:pt x="27775" y="12132"/>
                  </a:lnTo>
                  <a:cubicBezTo>
                    <a:pt x="27791" y="12148"/>
                    <a:pt x="27805" y="12178"/>
                    <a:pt x="27835" y="12192"/>
                  </a:cubicBezTo>
                  <a:cubicBezTo>
                    <a:pt x="27895" y="12222"/>
                    <a:pt x="27971" y="12298"/>
                    <a:pt x="28015" y="12328"/>
                  </a:cubicBezTo>
                  <a:cubicBezTo>
                    <a:pt x="28031" y="12328"/>
                    <a:pt x="28031" y="12328"/>
                    <a:pt x="28045" y="12342"/>
                  </a:cubicBezTo>
                  <a:lnTo>
                    <a:pt x="28751" y="12342"/>
                  </a:lnTo>
                  <a:cubicBezTo>
                    <a:pt x="28915" y="12312"/>
                    <a:pt x="29081" y="12252"/>
                    <a:pt x="29261" y="12208"/>
                  </a:cubicBezTo>
                  <a:cubicBezTo>
                    <a:pt x="29261" y="12208"/>
                    <a:pt x="29381" y="12162"/>
                    <a:pt x="29411" y="12162"/>
                  </a:cubicBezTo>
                  <a:cubicBezTo>
                    <a:pt x="29501" y="12178"/>
                    <a:pt x="29545" y="12282"/>
                    <a:pt x="29620" y="12342"/>
                  </a:cubicBezTo>
                  <a:lnTo>
                    <a:pt x="30070" y="12342"/>
                  </a:lnTo>
                  <a:cubicBezTo>
                    <a:pt x="30205" y="12282"/>
                    <a:pt x="30325" y="12222"/>
                    <a:pt x="30415" y="12178"/>
                  </a:cubicBezTo>
                  <a:cubicBezTo>
                    <a:pt x="30460" y="12162"/>
                    <a:pt x="30490" y="12148"/>
                    <a:pt x="30535" y="12132"/>
                  </a:cubicBezTo>
                  <a:lnTo>
                    <a:pt x="30265" y="12132"/>
                  </a:lnTo>
                  <a:lnTo>
                    <a:pt x="30265" y="10812"/>
                  </a:lnTo>
                  <a:lnTo>
                    <a:pt x="31630" y="10812"/>
                  </a:lnTo>
                  <a:lnTo>
                    <a:pt x="31630" y="11848"/>
                  </a:lnTo>
                  <a:cubicBezTo>
                    <a:pt x="31661" y="11858"/>
                    <a:pt x="31693" y="11869"/>
                    <a:pt x="31725" y="11869"/>
                  </a:cubicBezTo>
                  <a:cubicBezTo>
                    <a:pt x="31738" y="11869"/>
                    <a:pt x="31751" y="11867"/>
                    <a:pt x="31764" y="11862"/>
                  </a:cubicBezTo>
                  <a:lnTo>
                    <a:pt x="31780" y="11862"/>
                  </a:lnTo>
                  <a:lnTo>
                    <a:pt x="31780" y="10812"/>
                  </a:lnTo>
                  <a:lnTo>
                    <a:pt x="33160" y="10812"/>
                  </a:lnTo>
                  <a:lnTo>
                    <a:pt x="33160" y="11158"/>
                  </a:lnTo>
                  <a:cubicBezTo>
                    <a:pt x="33204" y="11142"/>
                    <a:pt x="33250" y="11128"/>
                    <a:pt x="33310" y="11112"/>
                  </a:cubicBezTo>
                  <a:lnTo>
                    <a:pt x="33310" y="10812"/>
                  </a:lnTo>
                  <a:lnTo>
                    <a:pt x="34000" y="10812"/>
                  </a:lnTo>
                  <a:cubicBezTo>
                    <a:pt x="34014" y="10768"/>
                    <a:pt x="34030" y="10722"/>
                    <a:pt x="34074" y="10678"/>
                  </a:cubicBezTo>
                  <a:cubicBezTo>
                    <a:pt x="34090" y="10662"/>
                    <a:pt x="34104" y="10632"/>
                    <a:pt x="34120" y="10618"/>
                  </a:cubicBezTo>
                  <a:lnTo>
                    <a:pt x="33310" y="10618"/>
                  </a:lnTo>
                  <a:lnTo>
                    <a:pt x="33310" y="9298"/>
                  </a:lnTo>
                  <a:lnTo>
                    <a:pt x="34674" y="9298"/>
                  </a:lnTo>
                  <a:lnTo>
                    <a:pt x="34674" y="10258"/>
                  </a:lnTo>
                  <a:cubicBezTo>
                    <a:pt x="34719" y="10242"/>
                    <a:pt x="34749" y="10228"/>
                    <a:pt x="34794" y="10198"/>
                  </a:cubicBezTo>
                  <a:cubicBezTo>
                    <a:pt x="34809" y="10198"/>
                    <a:pt x="34809" y="10182"/>
                    <a:pt x="34824" y="10182"/>
                  </a:cubicBezTo>
                  <a:lnTo>
                    <a:pt x="34824" y="9298"/>
                  </a:lnTo>
                  <a:lnTo>
                    <a:pt x="36189" y="9298"/>
                  </a:lnTo>
                  <a:lnTo>
                    <a:pt x="36189" y="9748"/>
                  </a:lnTo>
                  <a:cubicBezTo>
                    <a:pt x="36249" y="9733"/>
                    <a:pt x="36294" y="9718"/>
                    <a:pt x="36354" y="9703"/>
                  </a:cubicBezTo>
                  <a:lnTo>
                    <a:pt x="36354" y="9298"/>
                  </a:lnTo>
                  <a:lnTo>
                    <a:pt x="37719" y="9298"/>
                  </a:lnTo>
                  <a:lnTo>
                    <a:pt x="37719" y="9898"/>
                  </a:lnTo>
                  <a:cubicBezTo>
                    <a:pt x="37733" y="9913"/>
                    <a:pt x="37749" y="9943"/>
                    <a:pt x="37763" y="9973"/>
                  </a:cubicBezTo>
                  <a:cubicBezTo>
                    <a:pt x="37793" y="9973"/>
                    <a:pt x="37839" y="9973"/>
                    <a:pt x="37869" y="9958"/>
                  </a:cubicBezTo>
                  <a:lnTo>
                    <a:pt x="37869" y="9298"/>
                  </a:lnTo>
                  <a:lnTo>
                    <a:pt x="39233" y="9298"/>
                  </a:lnTo>
                  <a:lnTo>
                    <a:pt x="39233" y="9583"/>
                  </a:lnTo>
                  <a:cubicBezTo>
                    <a:pt x="39293" y="9583"/>
                    <a:pt x="39339" y="9568"/>
                    <a:pt x="39399" y="9568"/>
                  </a:cubicBezTo>
                  <a:lnTo>
                    <a:pt x="39399" y="9298"/>
                  </a:lnTo>
                  <a:lnTo>
                    <a:pt x="40763" y="9298"/>
                  </a:lnTo>
                  <a:lnTo>
                    <a:pt x="40763" y="9328"/>
                  </a:lnTo>
                  <a:cubicBezTo>
                    <a:pt x="40793" y="9313"/>
                    <a:pt x="40838" y="9298"/>
                    <a:pt x="40883" y="9298"/>
                  </a:cubicBezTo>
                  <a:cubicBezTo>
                    <a:pt x="41018" y="9253"/>
                    <a:pt x="41288" y="9193"/>
                    <a:pt x="41483" y="9103"/>
                  </a:cubicBezTo>
                  <a:lnTo>
                    <a:pt x="40913" y="9103"/>
                  </a:lnTo>
                  <a:lnTo>
                    <a:pt x="40913" y="7783"/>
                  </a:lnTo>
                  <a:lnTo>
                    <a:pt x="42278" y="7783"/>
                  </a:lnTo>
                  <a:lnTo>
                    <a:pt x="42278" y="8099"/>
                  </a:lnTo>
                  <a:lnTo>
                    <a:pt x="42292" y="8099"/>
                  </a:lnTo>
                  <a:cubicBezTo>
                    <a:pt x="42352" y="8069"/>
                    <a:pt x="42398" y="8053"/>
                    <a:pt x="42428" y="8023"/>
                  </a:cubicBezTo>
                  <a:lnTo>
                    <a:pt x="42428" y="7783"/>
                  </a:lnTo>
                  <a:lnTo>
                    <a:pt x="42622" y="7783"/>
                  </a:lnTo>
                  <a:cubicBezTo>
                    <a:pt x="42712" y="7679"/>
                    <a:pt x="42848" y="7619"/>
                    <a:pt x="42982" y="7573"/>
                  </a:cubicBezTo>
                  <a:lnTo>
                    <a:pt x="42428" y="7573"/>
                  </a:lnTo>
                  <a:lnTo>
                    <a:pt x="42428" y="6253"/>
                  </a:lnTo>
                  <a:lnTo>
                    <a:pt x="43732" y="6253"/>
                  </a:lnTo>
                  <a:lnTo>
                    <a:pt x="43732" y="7319"/>
                  </a:lnTo>
                  <a:cubicBezTo>
                    <a:pt x="43778" y="7303"/>
                    <a:pt x="43838" y="7289"/>
                    <a:pt x="43882" y="7273"/>
                  </a:cubicBezTo>
                  <a:lnTo>
                    <a:pt x="43882" y="6253"/>
                  </a:lnTo>
                  <a:lnTo>
                    <a:pt x="45187" y="6253"/>
                  </a:lnTo>
                  <a:lnTo>
                    <a:pt x="45187" y="7379"/>
                  </a:lnTo>
                  <a:cubicBezTo>
                    <a:pt x="45232" y="7379"/>
                    <a:pt x="45277" y="7349"/>
                    <a:pt x="45337" y="7333"/>
                  </a:cubicBezTo>
                  <a:lnTo>
                    <a:pt x="45337" y="6253"/>
                  </a:lnTo>
                  <a:lnTo>
                    <a:pt x="46102" y="6253"/>
                  </a:lnTo>
                  <a:cubicBezTo>
                    <a:pt x="46147" y="6193"/>
                    <a:pt x="46192" y="6119"/>
                    <a:pt x="46192" y="6059"/>
                  </a:cubicBezTo>
                  <a:lnTo>
                    <a:pt x="45337" y="6059"/>
                  </a:lnTo>
                  <a:lnTo>
                    <a:pt x="45337" y="4784"/>
                  </a:lnTo>
                  <a:lnTo>
                    <a:pt x="46627" y="4784"/>
                  </a:lnTo>
                  <a:lnTo>
                    <a:pt x="46627" y="5159"/>
                  </a:lnTo>
                  <a:lnTo>
                    <a:pt x="46642" y="5143"/>
                  </a:lnTo>
                  <a:cubicBezTo>
                    <a:pt x="46687" y="5113"/>
                    <a:pt x="46747" y="5099"/>
                    <a:pt x="46792" y="5069"/>
                  </a:cubicBezTo>
                  <a:lnTo>
                    <a:pt x="46792" y="4784"/>
                  </a:lnTo>
                  <a:lnTo>
                    <a:pt x="47317" y="4784"/>
                  </a:lnTo>
                  <a:cubicBezTo>
                    <a:pt x="47347" y="4754"/>
                    <a:pt x="47391" y="4724"/>
                    <a:pt x="47421" y="4694"/>
                  </a:cubicBezTo>
                  <a:cubicBezTo>
                    <a:pt x="47497" y="4649"/>
                    <a:pt x="47541" y="4619"/>
                    <a:pt x="47587" y="4574"/>
                  </a:cubicBezTo>
                  <a:lnTo>
                    <a:pt x="46792" y="4574"/>
                  </a:lnTo>
                  <a:lnTo>
                    <a:pt x="46792" y="3299"/>
                  </a:lnTo>
                  <a:lnTo>
                    <a:pt x="48081" y="3299"/>
                  </a:lnTo>
                  <a:lnTo>
                    <a:pt x="48081" y="3524"/>
                  </a:lnTo>
                  <a:cubicBezTo>
                    <a:pt x="48111" y="3509"/>
                    <a:pt x="48127" y="3494"/>
                    <a:pt x="48141" y="3479"/>
                  </a:cubicBezTo>
                  <a:cubicBezTo>
                    <a:pt x="48157" y="3464"/>
                    <a:pt x="48201" y="3449"/>
                    <a:pt x="48247" y="3419"/>
                  </a:cubicBezTo>
                  <a:lnTo>
                    <a:pt x="48247" y="3299"/>
                  </a:lnTo>
                  <a:lnTo>
                    <a:pt x="48351" y="3299"/>
                  </a:lnTo>
                  <a:cubicBezTo>
                    <a:pt x="48337" y="3239"/>
                    <a:pt x="48201" y="3179"/>
                    <a:pt x="48171" y="3134"/>
                  </a:cubicBezTo>
                  <a:cubicBezTo>
                    <a:pt x="48127" y="3044"/>
                    <a:pt x="48157" y="2940"/>
                    <a:pt x="48247" y="2820"/>
                  </a:cubicBezTo>
                  <a:lnTo>
                    <a:pt x="48247" y="1814"/>
                  </a:lnTo>
                  <a:lnTo>
                    <a:pt x="49537" y="1814"/>
                  </a:lnTo>
                  <a:lnTo>
                    <a:pt x="49537" y="1860"/>
                  </a:lnTo>
                  <a:cubicBezTo>
                    <a:pt x="49537" y="1844"/>
                    <a:pt x="49537" y="1814"/>
                    <a:pt x="49551" y="1784"/>
                  </a:cubicBezTo>
                  <a:cubicBezTo>
                    <a:pt x="49567" y="1664"/>
                    <a:pt x="49597" y="1590"/>
                    <a:pt x="49657" y="1500"/>
                  </a:cubicBezTo>
                  <a:cubicBezTo>
                    <a:pt x="49671" y="1484"/>
                    <a:pt x="49671" y="1454"/>
                    <a:pt x="49687" y="1440"/>
                  </a:cubicBezTo>
                  <a:lnTo>
                    <a:pt x="49687" y="240"/>
                  </a:lnTo>
                  <a:lnTo>
                    <a:pt x="50886" y="240"/>
                  </a:lnTo>
                  <a:cubicBezTo>
                    <a:pt x="50931" y="210"/>
                    <a:pt x="50946" y="180"/>
                    <a:pt x="50961" y="134"/>
                  </a:cubicBezTo>
                  <a:cubicBezTo>
                    <a:pt x="50976" y="104"/>
                    <a:pt x="50976" y="44"/>
                    <a:pt x="50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621925" y="3608700"/>
              <a:ext cx="1312625" cy="397925"/>
            </a:xfrm>
            <a:custGeom>
              <a:avLst/>
              <a:gdLst/>
              <a:ahLst/>
              <a:cxnLst/>
              <a:rect l="l" t="t" r="r" b="b"/>
              <a:pathLst>
                <a:path w="52505" h="15917" extrusionOk="0">
                  <a:moveTo>
                    <a:pt x="49221" y="1"/>
                  </a:moveTo>
                  <a:cubicBezTo>
                    <a:pt x="49221" y="91"/>
                    <a:pt x="49205" y="151"/>
                    <a:pt x="49161" y="241"/>
                  </a:cubicBezTo>
                  <a:cubicBezTo>
                    <a:pt x="49085" y="391"/>
                    <a:pt x="48995" y="526"/>
                    <a:pt x="48965" y="691"/>
                  </a:cubicBezTo>
                  <a:cubicBezTo>
                    <a:pt x="48905" y="961"/>
                    <a:pt x="49115" y="1186"/>
                    <a:pt x="49251" y="1396"/>
                  </a:cubicBezTo>
                  <a:cubicBezTo>
                    <a:pt x="49355" y="1590"/>
                    <a:pt x="49385" y="1680"/>
                    <a:pt x="49191" y="1816"/>
                  </a:cubicBezTo>
                  <a:cubicBezTo>
                    <a:pt x="49071" y="1906"/>
                    <a:pt x="48921" y="1980"/>
                    <a:pt x="48845" y="2116"/>
                  </a:cubicBezTo>
                  <a:cubicBezTo>
                    <a:pt x="48711" y="2340"/>
                    <a:pt x="48861" y="2476"/>
                    <a:pt x="48981" y="2656"/>
                  </a:cubicBezTo>
                  <a:cubicBezTo>
                    <a:pt x="49071" y="2776"/>
                    <a:pt x="49041" y="2880"/>
                    <a:pt x="48891" y="2940"/>
                  </a:cubicBezTo>
                  <a:cubicBezTo>
                    <a:pt x="48785" y="2986"/>
                    <a:pt x="48665" y="2986"/>
                    <a:pt x="48545" y="3030"/>
                  </a:cubicBezTo>
                  <a:cubicBezTo>
                    <a:pt x="48395" y="3076"/>
                    <a:pt x="48275" y="3166"/>
                    <a:pt x="48155" y="3270"/>
                  </a:cubicBezTo>
                  <a:cubicBezTo>
                    <a:pt x="47946" y="3436"/>
                    <a:pt x="47856" y="3586"/>
                    <a:pt x="47856" y="3840"/>
                  </a:cubicBezTo>
                  <a:cubicBezTo>
                    <a:pt x="47871" y="4020"/>
                    <a:pt x="47871" y="4156"/>
                    <a:pt x="47961" y="4306"/>
                  </a:cubicBezTo>
                  <a:cubicBezTo>
                    <a:pt x="48051" y="4455"/>
                    <a:pt x="48155" y="4560"/>
                    <a:pt x="48215" y="4710"/>
                  </a:cubicBezTo>
                  <a:cubicBezTo>
                    <a:pt x="48245" y="4770"/>
                    <a:pt x="48261" y="4830"/>
                    <a:pt x="48291" y="4875"/>
                  </a:cubicBezTo>
                  <a:cubicBezTo>
                    <a:pt x="48291" y="4935"/>
                    <a:pt x="48321" y="4980"/>
                    <a:pt x="48351" y="5010"/>
                  </a:cubicBezTo>
                  <a:cubicBezTo>
                    <a:pt x="48365" y="5025"/>
                    <a:pt x="48381" y="5025"/>
                    <a:pt x="48395" y="5040"/>
                  </a:cubicBezTo>
                  <a:cubicBezTo>
                    <a:pt x="48425" y="5145"/>
                    <a:pt x="47886" y="5310"/>
                    <a:pt x="47796" y="5370"/>
                  </a:cubicBezTo>
                  <a:cubicBezTo>
                    <a:pt x="47646" y="5460"/>
                    <a:pt x="47496" y="5520"/>
                    <a:pt x="47376" y="5655"/>
                  </a:cubicBezTo>
                  <a:cubicBezTo>
                    <a:pt x="47346" y="5700"/>
                    <a:pt x="47316" y="5760"/>
                    <a:pt x="47271" y="5805"/>
                  </a:cubicBezTo>
                  <a:cubicBezTo>
                    <a:pt x="47211" y="5865"/>
                    <a:pt x="47106" y="5880"/>
                    <a:pt x="47016" y="5910"/>
                  </a:cubicBezTo>
                  <a:cubicBezTo>
                    <a:pt x="46701" y="6015"/>
                    <a:pt x="46371" y="6120"/>
                    <a:pt x="46131" y="6345"/>
                  </a:cubicBezTo>
                  <a:cubicBezTo>
                    <a:pt x="45952" y="6495"/>
                    <a:pt x="45966" y="6645"/>
                    <a:pt x="45952" y="6855"/>
                  </a:cubicBezTo>
                  <a:cubicBezTo>
                    <a:pt x="45936" y="6929"/>
                    <a:pt x="45922" y="7005"/>
                    <a:pt x="45922" y="7065"/>
                  </a:cubicBezTo>
                  <a:cubicBezTo>
                    <a:pt x="45922" y="7139"/>
                    <a:pt x="45966" y="7185"/>
                    <a:pt x="45982" y="7259"/>
                  </a:cubicBezTo>
                  <a:cubicBezTo>
                    <a:pt x="45982" y="7409"/>
                    <a:pt x="45742" y="7455"/>
                    <a:pt x="45652" y="7575"/>
                  </a:cubicBezTo>
                  <a:cubicBezTo>
                    <a:pt x="45606" y="7635"/>
                    <a:pt x="45622" y="7665"/>
                    <a:pt x="45592" y="7725"/>
                  </a:cubicBezTo>
                  <a:cubicBezTo>
                    <a:pt x="45546" y="7815"/>
                    <a:pt x="45502" y="7889"/>
                    <a:pt x="45456" y="7979"/>
                  </a:cubicBezTo>
                  <a:cubicBezTo>
                    <a:pt x="45412" y="8069"/>
                    <a:pt x="45396" y="8175"/>
                    <a:pt x="45292" y="8219"/>
                  </a:cubicBezTo>
                  <a:cubicBezTo>
                    <a:pt x="45219" y="8247"/>
                    <a:pt x="45145" y="8256"/>
                    <a:pt x="45071" y="8256"/>
                  </a:cubicBezTo>
                  <a:cubicBezTo>
                    <a:pt x="44943" y="8256"/>
                    <a:pt x="44814" y="8229"/>
                    <a:pt x="44692" y="8219"/>
                  </a:cubicBezTo>
                  <a:cubicBezTo>
                    <a:pt x="44512" y="8219"/>
                    <a:pt x="44302" y="8309"/>
                    <a:pt x="44136" y="8369"/>
                  </a:cubicBezTo>
                  <a:cubicBezTo>
                    <a:pt x="43882" y="8445"/>
                    <a:pt x="43612" y="8535"/>
                    <a:pt x="43462" y="8775"/>
                  </a:cubicBezTo>
                  <a:cubicBezTo>
                    <a:pt x="43386" y="8909"/>
                    <a:pt x="43342" y="8999"/>
                    <a:pt x="43236" y="9105"/>
                  </a:cubicBezTo>
                  <a:cubicBezTo>
                    <a:pt x="43176" y="9149"/>
                    <a:pt x="43116" y="9225"/>
                    <a:pt x="43056" y="9269"/>
                  </a:cubicBezTo>
                  <a:cubicBezTo>
                    <a:pt x="42982" y="9299"/>
                    <a:pt x="42922" y="9315"/>
                    <a:pt x="42847" y="9359"/>
                  </a:cubicBezTo>
                  <a:cubicBezTo>
                    <a:pt x="42832" y="9375"/>
                    <a:pt x="42712" y="9449"/>
                    <a:pt x="42712" y="9509"/>
                  </a:cubicBezTo>
                  <a:cubicBezTo>
                    <a:pt x="42697" y="9584"/>
                    <a:pt x="42772" y="9614"/>
                    <a:pt x="42757" y="9689"/>
                  </a:cubicBezTo>
                  <a:cubicBezTo>
                    <a:pt x="42709" y="9694"/>
                    <a:pt x="42662" y="9696"/>
                    <a:pt x="42615" y="9696"/>
                  </a:cubicBezTo>
                  <a:cubicBezTo>
                    <a:pt x="42500" y="9696"/>
                    <a:pt x="42385" y="9685"/>
                    <a:pt x="42272" y="9685"/>
                  </a:cubicBezTo>
                  <a:cubicBezTo>
                    <a:pt x="42182" y="9685"/>
                    <a:pt x="42093" y="9692"/>
                    <a:pt x="42007" y="9719"/>
                  </a:cubicBezTo>
                  <a:cubicBezTo>
                    <a:pt x="41902" y="9764"/>
                    <a:pt x="41857" y="9794"/>
                    <a:pt x="41767" y="9884"/>
                  </a:cubicBezTo>
                  <a:cubicBezTo>
                    <a:pt x="41722" y="9929"/>
                    <a:pt x="41677" y="9959"/>
                    <a:pt x="41587" y="9974"/>
                  </a:cubicBezTo>
                  <a:cubicBezTo>
                    <a:pt x="41525" y="9990"/>
                    <a:pt x="41464" y="9995"/>
                    <a:pt x="41402" y="9995"/>
                  </a:cubicBezTo>
                  <a:cubicBezTo>
                    <a:pt x="41205" y="9995"/>
                    <a:pt x="41007" y="9936"/>
                    <a:pt x="40810" y="9936"/>
                  </a:cubicBezTo>
                  <a:cubicBezTo>
                    <a:pt x="40769" y="9936"/>
                    <a:pt x="40728" y="9938"/>
                    <a:pt x="40687" y="9944"/>
                  </a:cubicBezTo>
                  <a:cubicBezTo>
                    <a:pt x="40553" y="9974"/>
                    <a:pt x="40433" y="10019"/>
                    <a:pt x="40297" y="10034"/>
                  </a:cubicBezTo>
                  <a:cubicBezTo>
                    <a:pt x="40261" y="10040"/>
                    <a:pt x="40225" y="10042"/>
                    <a:pt x="40188" y="10042"/>
                  </a:cubicBezTo>
                  <a:cubicBezTo>
                    <a:pt x="39934" y="10042"/>
                    <a:pt x="39661" y="9921"/>
                    <a:pt x="39413" y="9869"/>
                  </a:cubicBezTo>
                  <a:cubicBezTo>
                    <a:pt x="39263" y="9854"/>
                    <a:pt x="39053" y="9734"/>
                    <a:pt x="38947" y="9614"/>
                  </a:cubicBezTo>
                  <a:cubicBezTo>
                    <a:pt x="38873" y="9539"/>
                    <a:pt x="38887" y="9435"/>
                    <a:pt x="38843" y="9345"/>
                  </a:cubicBezTo>
                  <a:cubicBezTo>
                    <a:pt x="38767" y="9225"/>
                    <a:pt x="38633" y="9179"/>
                    <a:pt x="38527" y="9075"/>
                  </a:cubicBezTo>
                  <a:cubicBezTo>
                    <a:pt x="38437" y="8985"/>
                    <a:pt x="38393" y="8849"/>
                    <a:pt x="38243" y="8819"/>
                  </a:cubicBezTo>
                  <a:cubicBezTo>
                    <a:pt x="38182" y="8792"/>
                    <a:pt x="38099" y="8783"/>
                    <a:pt x="38013" y="8783"/>
                  </a:cubicBezTo>
                  <a:cubicBezTo>
                    <a:pt x="37909" y="8783"/>
                    <a:pt x="37800" y="8796"/>
                    <a:pt x="37718" y="8805"/>
                  </a:cubicBezTo>
                  <a:cubicBezTo>
                    <a:pt x="37538" y="8819"/>
                    <a:pt x="37433" y="8879"/>
                    <a:pt x="37313" y="8999"/>
                  </a:cubicBezTo>
                  <a:cubicBezTo>
                    <a:pt x="37178" y="9135"/>
                    <a:pt x="36998" y="9179"/>
                    <a:pt x="36863" y="9299"/>
                  </a:cubicBezTo>
                  <a:cubicBezTo>
                    <a:pt x="36773" y="9389"/>
                    <a:pt x="36848" y="9435"/>
                    <a:pt x="36818" y="9539"/>
                  </a:cubicBezTo>
                  <a:cubicBezTo>
                    <a:pt x="36788" y="9599"/>
                    <a:pt x="36743" y="9629"/>
                    <a:pt x="36683" y="9674"/>
                  </a:cubicBezTo>
                  <a:cubicBezTo>
                    <a:pt x="36625" y="9721"/>
                    <a:pt x="36574" y="9736"/>
                    <a:pt x="36523" y="9736"/>
                  </a:cubicBezTo>
                  <a:cubicBezTo>
                    <a:pt x="36443" y="9736"/>
                    <a:pt x="36364" y="9698"/>
                    <a:pt x="36263" y="9689"/>
                  </a:cubicBezTo>
                  <a:cubicBezTo>
                    <a:pt x="36241" y="9686"/>
                    <a:pt x="36218" y="9684"/>
                    <a:pt x="36194" y="9684"/>
                  </a:cubicBezTo>
                  <a:cubicBezTo>
                    <a:pt x="36002" y="9684"/>
                    <a:pt x="35794" y="9785"/>
                    <a:pt x="35634" y="9839"/>
                  </a:cubicBezTo>
                  <a:cubicBezTo>
                    <a:pt x="35484" y="9914"/>
                    <a:pt x="35034" y="10019"/>
                    <a:pt x="35048" y="10259"/>
                  </a:cubicBezTo>
                  <a:cubicBezTo>
                    <a:pt x="35048" y="10409"/>
                    <a:pt x="35244" y="10394"/>
                    <a:pt x="35244" y="10514"/>
                  </a:cubicBezTo>
                  <a:cubicBezTo>
                    <a:pt x="35094" y="10589"/>
                    <a:pt x="34928" y="10649"/>
                    <a:pt x="34794" y="10769"/>
                  </a:cubicBezTo>
                  <a:cubicBezTo>
                    <a:pt x="34688" y="10874"/>
                    <a:pt x="34704" y="10919"/>
                    <a:pt x="34734" y="11069"/>
                  </a:cubicBezTo>
                  <a:cubicBezTo>
                    <a:pt x="34748" y="11114"/>
                    <a:pt x="34778" y="11219"/>
                    <a:pt x="34748" y="11264"/>
                  </a:cubicBezTo>
                  <a:cubicBezTo>
                    <a:pt x="34688" y="11354"/>
                    <a:pt x="34538" y="11324"/>
                    <a:pt x="34464" y="11369"/>
                  </a:cubicBezTo>
                  <a:cubicBezTo>
                    <a:pt x="34434" y="11399"/>
                    <a:pt x="34404" y="11444"/>
                    <a:pt x="34358" y="11474"/>
                  </a:cubicBezTo>
                  <a:cubicBezTo>
                    <a:pt x="34298" y="11519"/>
                    <a:pt x="34194" y="11519"/>
                    <a:pt x="34118" y="11564"/>
                  </a:cubicBezTo>
                  <a:cubicBezTo>
                    <a:pt x="33938" y="11654"/>
                    <a:pt x="33774" y="11818"/>
                    <a:pt x="33578" y="11894"/>
                  </a:cubicBezTo>
                  <a:cubicBezTo>
                    <a:pt x="33144" y="12058"/>
                    <a:pt x="32784" y="12328"/>
                    <a:pt x="32364" y="12524"/>
                  </a:cubicBezTo>
                  <a:cubicBezTo>
                    <a:pt x="32169" y="12628"/>
                    <a:pt x="31929" y="12764"/>
                    <a:pt x="31704" y="12794"/>
                  </a:cubicBezTo>
                  <a:cubicBezTo>
                    <a:pt x="31506" y="12806"/>
                    <a:pt x="31318" y="12880"/>
                    <a:pt x="31116" y="12880"/>
                  </a:cubicBezTo>
                  <a:cubicBezTo>
                    <a:pt x="31073" y="12880"/>
                    <a:pt x="31029" y="12876"/>
                    <a:pt x="30984" y="12868"/>
                  </a:cubicBezTo>
                  <a:cubicBezTo>
                    <a:pt x="30950" y="12864"/>
                    <a:pt x="30915" y="12862"/>
                    <a:pt x="30880" y="12862"/>
                  </a:cubicBezTo>
                  <a:cubicBezTo>
                    <a:pt x="30600" y="12862"/>
                    <a:pt x="30319" y="12985"/>
                    <a:pt x="30021" y="12985"/>
                  </a:cubicBezTo>
                  <a:cubicBezTo>
                    <a:pt x="29973" y="12985"/>
                    <a:pt x="29924" y="12981"/>
                    <a:pt x="29875" y="12974"/>
                  </a:cubicBezTo>
                  <a:cubicBezTo>
                    <a:pt x="29695" y="12944"/>
                    <a:pt x="29575" y="12824"/>
                    <a:pt x="29425" y="12764"/>
                  </a:cubicBezTo>
                  <a:cubicBezTo>
                    <a:pt x="29348" y="12733"/>
                    <a:pt x="29268" y="12730"/>
                    <a:pt x="29185" y="12730"/>
                  </a:cubicBezTo>
                  <a:cubicBezTo>
                    <a:pt x="29161" y="12730"/>
                    <a:pt x="29138" y="12730"/>
                    <a:pt x="29114" y="12730"/>
                  </a:cubicBezTo>
                  <a:cubicBezTo>
                    <a:pt x="29058" y="12730"/>
                    <a:pt x="29001" y="12729"/>
                    <a:pt x="28945" y="12718"/>
                  </a:cubicBezTo>
                  <a:cubicBezTo>
                    <a:pt x="28659" y="12688"/>
                    <a:pt x="28345" y="12658"/>
                    <a:pt x="28059" y="12598"/>
                  </a:cubicBezTo>
                  <a:cubicBezTo>
                    <a:pt x="27955" y="12584"/>
                    <a:pt x="27865" y="12568"/>
                    <a:pt x="27789" y="12494"/>
                  </a:cubicBezTo>
                  <a:cubicBezTo>
                    <a:pt x="27745" y="12448"/>
                    <a:pt x="27729" y="12374"/>
                    <a:pt x="27685" y="12344"/>
                  </a:cubicBezTo>
                  <a:cubicBezTo>
                    <a:pt x="27619" y="12296"/>
                    <a:pt x="27543" y="12286"/>
                    <a:pt x="27466" y="12286"/>
                  </a:cubicBezTo>
                  <a:cubicBezTo>
                    <a:pt x="27414" y="12286"/>
                    <a:pt x="27362" y="12291"/>
                    <a:pt x="27310" y="12291"/>
                  </a:cubicBezTo>
                  <a:cubicBezTo>
                    <a:pt x="27247" y="12291"/>
                    <a:pt x="27185" y="12284"/>
                    <a:pt x="27130" y="12254"/>
                  </a:cubicBezTo>
                  <a:cubicBezTo>
                    <a:pt x="27010" y="12194"/>
                    <a:pt x="26950" y="12104"/>
                    <a:pt x="26875" y="11998"/>
                  </a:cubicBezTo>
                  <a:cubicBezTo>
                    <a:pt x="26755" y="11804"/>
                    <a:pt x="26770" y="11519"/>
                    <a:pt x="26545" y="11429"/>
                  </a:cubicBezTo>
                  <a:cubicBezTo>
                    <a:pt x="26140" y="11264"/>
                    <a:pt x="25705" y="11249"/>
                    <a:pt x="25270" y="11219"/>
                  </a:cubicBezTo>
                  <a:cubicBezTo>
                    <a:pt x="25060" y="11204"/>
                    <a:pt x="24836" y="11159"/>
                    <a:pt x="24640" y="11129"/>
                  </a:cubicBezTo>
                  <a:cubicBezTo>
                    <a:pt x="24416" y="11099"/>
                    <a:pt x="24280" y="11054"/>
                    <a:pt x="24160" y="10874"/>
                  </a:cubicBezTo>
                  <a:cubicBezTo>
                    <a:pt x="24100" y="10784"/>
                    <a:pt x="24100" y="10754"/>
                    <a:pt x="23996" y="10724"/>
                  </a:cubicBezTo>
                  <a:cubicBezTo>
                    <a:pt x="23936" y="10694"/>
                    <a:pt x="23876" y="10694"/>
                    <a:pt x="23816" y="10664"/>
                  </a:cubicBezTo>
                  <a:cubicBezTo>
                    <a:pt x="23696" y="10604"/>
                    <a:pt x="23636" y="10529"/>
                    <a:pt x="23500" y="10529"/>
                  </a:cubicBezTo>
                  <a:cubicBezTo>
                    <a:pt x="23459" y="10525"/>
                    <a:pt x="23419" y="10523"/>
                    <a:pt x="23381" y="10523"/>
                  </a:cubicBezTo>
                  <a:cubicBezTo>
                    <a:pt x="23117" y="10523"/>
                    <a:pt x="22930" y="10613"/>
                    <a:pt x="22720" y="10784"/>
                  </a:cubicBezTo>
                  <a:cubicBezTo>
                    <a:pt x="22646" y="10844"/>
                    <a:pt x="22556" y="10964"/>
                    <a:pt x="22526" y="11069"/>
                  </a:cubicBezTo>
                  <a:cubicBezTo>
                    <a:pt x="22511" y="11099"/>
                    <a:pt x="22526" y="11129"/>
                    <a:pt x="22511" y="11159"/>
                  </a:cubicBezTo>
                  <a:cubicBezTo>
                    <a:pt x="22496" y="11219"/>
                    <a:pt x="22421" y="11279"/>
                    <a:pt x="22376" y="11309"/>
                  </a:cubicBezTo>
                  <a:cubicBezTo>
                    <a:pt x="22076" y="11594"/>
                    <a:pt x="21686" y="11684"/>
                    <a:pt x="21386" y="11954"/>
                  </a:cubicBezTo>
                  <a:cubicBezTo>
                    <a:pt x="21296" y="12028"/>
                    <a:pt x="21191" y="12104"/>
                    <a:pt x="21116" y="12194"/>
                  </a:cubicBezTo>
                  <a:cubicBezTo>
                    <a:pt x="21071" y="12238"/>
                    <a:pt x="21041" y="12298"/>
                    <a:pt x="21011" y="12344"/>
                  </a:cubicBezTo>
                  <a:cubicBezTo>
                    <a:pt x="20936" y="12464"/>
                    <a:pt x="20861" y="12584"/>
                    <a:pt x="20786" y="12718"/>
                  </a:cubicBezTo>
                  <a:cubicBezTo>
                    <a:pt x="20741" y="12794"/>
                    <a:pt x="20696" y="12868"/>
                    <a:pt x="20606" y="12884"/>
                  </a:cubicBezTo>
                  <a:cubicBezTo>
                    <a:pt x="20555" y="12899"/>
                    <a:pt x="20482" y="12902"/>
                    <a:pt x="20408" y="12902"/>
                  </a:cubicBezTo>
                  <a:cubicBezTo>
                    <a:pt x="20332" y="12902"/>
                    <a:pt x="20255" y="12898"/>
                    <a:pt x="20201" y="12898"/>
                  </a:cubicBezTo>
                  <a:cubicBezTo>
                    <a:pt x="20081" y="12884"/>
                    <a:pt x="19961" y="12884"/>
                    <a:pt x="19841" y="12884"/>
                  </a:cubicBezTo>
                  <a:cubicBezTo>
                    <a:pt x="19677" y="12884"/>
                    <a:pt x="19587" y="12944"/>
                    <a:pt x="19467" y="13018"/>
                  </a:cubicBezTo>
                  <a:cubicBezTo>
                    <a:pt x="19421" y="13048"/>
                    <a:pt x="19407" y="13048"/>
                    <a:pt x="19377" y="13078"/>
                  </a:cubicBezTo>
                  <a:cubicBezTo>
                    <a:pt x="19331" y="13108"/>
                    <a:pt x="19301" y="13168"/>
                    <a:pt x="19257" y="13198"/>
                  </a:cubicBezTo>
                  <a:cubicBezTo>
                    <a:pt x="19167" y="13288"/>
                    <a:pt x="19091" y="13364"/>
                    <a:pt x="18987" y="13424"/>
                  </a:cubicBezTo>
                  <a:cubicBezTo>
                    <a:pt x="18749" y="13577"/>
                    <a:pt x="18590" y="13665"/>
                    <a:pt x="18315" y="13665"/>
                  </a:cubicBezTo>
                  <a:cubicBezTo>
                    <a:pt x="18295" y="13665"/>
                    <a:pt x="18273" y="13665"/>
                    <a:pt x="18251" y="13664"/>
                  </a:cubicBezTo>
                  <a:cubicBezTo>
                    <a:pt x="18213" y="13664"/>
                    <a:pt x="18167" y="13660"/>
                    <a:pt x="18122" y="13660"/>
                  </a:cubicBezTo>
                  <a:cubicBezTo>
                    <a:pt x="18077" y="13660"/>
                    <a:pt x="18033" y="13663"/>
                    <a:pt x="17997" y="13678"/>
                  </a:cubicBezTo>
                  <a:cubicBezTo>
                    <a:pt x="17937" y="13708"/>
                    <a:pt x="17877" y="13784"/>
                    <a:pt x="17817" y="13814"/>
                  </a:cubicBezTo>
                  <a:cubicBezTo>
                    <a:pt x="17621" y="13918"/>
                    <a:pt x="17471" y="14098"/>
                    <a:pt x="17262" y="14188"/>
                  </a:cubicBezTo>
                  <a:cubicBezTo>
                    <a:pt x="17164" y="14218"/>
                    <a:pt x="17059" y="14218"/>
                    <a:pt x="16952" y="14218"/>
                  </a:cubicBezTo>
                  <a:cubicBezTo>
                    <a:pt x="16846" y="14218"/>
                    <a:pt x="16737" y="14218"/>
                    <a:pt x="16632" y="14248"/>
                  </a:cubicBezTo>
                  <a:cubicBezTo>
                    <a:pt x="16535" y="14261"/>
                    <a:pt x="16439" y="14302"/>
                    <a:pt x="16350" y="14302"/>
                  </a:cubicBezTo>
                  <a:cubicBezTo>
                    <a:pt x="16329" y="14302"/>
                    <a:pt x="16308" y="14299"/>
                    <a:pt x="16287" y="14294"/>
                  </a:cubicBezTo>
                  <a:cubicBezTo>
                    <a:pt x="16212" y="14294"/>
                    <a:pt x="16152" y="14234"/>
                    <a:pt x="16077" y="14218"/>
                  </a:cubicBezTo>
                  <a:cubicBezTo>
                    <a:pt x="15912" y="14174"/>
                    <a:pt x="15732" y="14174"/>
                    <a:pt x="15552" y="14158"/>
                  </a:cubicBezTo>
                  <a:cubicBezTo>
                    <a:pt x="15357" y="14144"/>
                    <a:pt x="15282" y="14054"/>
                    <a:pt x="15118" y="13978"/>
                  </a:cubicBezTo>
                  <a:cubicBezTo>
                    <a:pt x="14908" y="13874"/>
                    <a:pt x="14668" y="13904"/>
                    <a:pt x="14472" y="13768"/>
                  </a:cubicBezTo>
                  <a:cubicBezTo>
                    <a:pt x="14398" y="13708"/>
                    <a:pt x="14338" y="13618"/>
                    <a:pt x="14262" y="13574"/>
                  </a:cubicBezTo>
                  <a:cubicBezTo>
                    <a:pt x="14172" y="13498"/>
                    <a:pt x="14052" y="13454"/>
                    <a:pt x="13948" y="13438"/>
                  </a:cubicBezTo>
                  <a:cubicBezTo>
                    <a:pt x="13692" y="13378"/>
                    <a:pt x="13482" y="13274"/>
                    <a:pt x="13258" y="13184"/>
                  </a:cubicBezTo>
                  <a:cubicBezTo>
                    <a:pt x="13078" y="13108"/>
                    <a:pt x="12882" y="13064"/>
                    <a:pt x="12702" y="12974"/>
                  </a:cubicBezTo>
                  <a:cubicBezTo>
                    <a:pt x="12642" y="12958"/>
                    <a:pt x="12598" y="12944"/>
                    <a:pt x="12552" y="12914"/>
                  </a:cubicBezTo>
                  <a:cubicBezTo>
                    <a:pt x="12522" y="12868"/>
                    <a:pt x="12492" y="12824"/>
                    <a:pt x="12462" y="12794"/>
                  </a:cubicBezTo>
                  <a:cubicBezTo>
                    <a:pt x="12388" y="12748"/>
                    <a:pt x="12253" y="12734"/>
                    <a:pt x="12178" y="12718"/>
                  </a:cubicBezTo>
                  <a:cubicBezTo>
                    <a:pt x="11968" y="12688"/>
                    <a:pt x="11848" y="12644"/>
                    <a:pt x="11668" y="12524"/>
                  </a:cubicBezTo>
                  <a:cubicBezTo>
                    <a:pt x="11368" y="12332"/>
                    <a:pt x="11001" y="12236"/>
                    <a:pt x="10643" y="12236"/>
                  </a:cubicBezTo>
                  <a:cubicBezTo>
                    <a:pt x="10554" y="12236"/>
                    <a:pt x="10465" y="12242"/>
                    <a:pt x="10378" y="12254"/>
                  </a:cubicBezTo>
                  <a:cubicBezTo>
                    <a:pt x="10183" y="12268"/>
                    <a:pt x="9973" y="12314"/>
                    <a:pt x="9793" y="12374"/>
                  </a:cubicBezTo>
                  <a:cubicBezTo>
                    <a:pt x="9629" y="12448"/>
                    <a:pt x="9479" y="12554"/>
                    <a:pt x="9313" y="12644"/>
                  </a:cubicBezTo>
                  <a:cubicBezTo>
                    <a:pt x="9133" y="12718"/>
                    <a:pt x="8939" y="12794"/>
                    <a:pt x="8743" y="12884"/>
                  </a:cubicBezTo>
                  <a:cubicBezTo>
                    <a:pt x="8549" y="12988"/>
                    <a:pt x="8369" y="13108"/>
                    <a:pt x="8189" y="13228"/>
                  </a:cubicBezTo>
                  <a:cubicBezTo>
                    <a:pt x="7963" y="13364"/>
                    <a:pt x="7723" y="13334"/>
                    <a:pt x="7483" y="13438"/>
                  </a:cubicBezTo>
                  <a:cubicBezTo>
                    <a:pt x="7334" y="13496"/>
                    <a:pt x="7044" y="13677"/>
                    <a:pt x="6828" y="13677"/>
                  </a:cubicBezTo>
                  <a:cubicBezTo>
                    <a:pt x="6763" y="13677"/>
                    <a:pt x="6705" y="13660"/>
                    <a:pt x="6659" y="13618"/>
                  </a:cubicBezTo>
                  <a:cubicBezTo>
                    <a:pt x="6599" y="13544"/>
                    <a:pt x="6584" y="13438"/>
                    <a:pt x="6524" y="13364"/>
                  </a:cubicBezTo>
                  <a:cubicBezTo>
                    <a:pt x="6449" y="13274"/>
                    <a:pt x="6404" y="13258"/>
                    <a:pt x="6299" y="13214"/>
                  </a:cubicBezTo>
                  <a:cubicBezTo>
                    <a:pt x="6194" y="13168"/>
                    <a:pt x="6119" y="13078"/>
                    <a:pt x="6014" y="13034"/>
                  </a:cubicBezTo>
                  <a:cubicBezTo>
                    <a:pt x="5928" y="12985"/>
                    <a:pt x="5811" y="12964"/>
                    <a:pt x="5687" y="12964"/>
                  </a:cubicBezTo>
                  <a:cubicBezTo>
                    <a:pt x="5465" y="12964"/>
                    <a:pt x="5219" y="13033"/>
                    <a:pt x="5084" y="13138"/>
                  </a:cubicBezTo>
                  <a:cubicBezTo>
                    <a:pt x="4964" y="13228"/>
                    <a:pt x="4874" y="13408"/>
                    <a:pt x="4784" y="13528"/>
                  </a:cubicBezTo>
                  <a:cubicBezTo>
                    <a:pt x="4680" y="13664"/>
                    <a:pt x="4560" y="13694"/>
                    <a:pt x="4410" y="13768"/>
                  </a:cubicBezTo>
                  <a:cubicBezTo>
                    <a:pt x="4266" y="13849"/>
                    <a:pt x="4096" y="13865"/>
                    <a:pt x="3924" y="13865"/>
                  </a:cubicBezTo>
                  <a:cubicBezTo>
                    <a:pt x="3809" y="13865"/>
                    <a:pt x="3693" y="13858"/>
                    <a:pt x="3584" y="13858"/>
                  </a:cubicBezTo>
                  <a:cubicBezTo>
                    <a:pt x="3450" y="13874"/>
                    <a:pt x="3330" y="13904"/>
                    <a:pt x="3224" y="13964"/>
                  </a:cubicBezTo>
                  <a:cubicBezTo>
                    <a:pt x="3074" y="14068"/>
                    <a:pt x="2850" y="14218"/>
                    <a:pt x="2730" y="14368"/>
                  </a:cubicBezTo>
                  <a:cubicBezTo>
                    <a:pt x="2640" y="14474"/>
                    <a:pt x="2564" y="14594"/>
                    <a:pt x="2444" y="14668"/>
                  </a:cubicBezTo>
                  <a:cubicBezTo>
                    <a:pt x="2370" y="14713"/>
                    <a:pt x="2264" y="14713"/>
                    <a:pt x="2190" y="14743"/>
                  </a:cubicBezTo>
                  <a:cubicBezTo>
                    <a:pt x="2054" y="14788"/>
                    <a:pt x="1935" y="14863"/>
                    <a:pt x="1800" y="14893"/>
                  </a:cubicBezTo>
                  <a:cubicBezTo>
                    <a:pt x="1753" y="14901"/>
                    <a:pt x="1706" y="14904"/>
                    <a:pt x="1659" y="14904"/>
                  </a:cubicBezTo>
                  <a:cubicBezTo>
                    <a:pt x="1346" y="14904"/>
                    <a:pt x="1042" y="14757"/>
                    <a:pt x="728" y="14757"/>
                  </a:cubicBezTo>
                  <a:cubicBezTo>
                    <a:pt x="715" y="14757"/>
                    <a:pt x="703" y="14757"/>
                    <a:pt x="690" y="14758"/>
                  </a:cubicBezTo>
                  <a:cubicBezTo>
                    <a:pt x="465" y="14773"/>
                    <a:pt x="240" y="14863"/>
                    <a:pt x="0" y="14923"/>
                  </a:cubicBezTo>
                  <a:lnTo>
                    <a:pt x="0" y="15763"/>
                  </a:lnTo>
                  <a:cubicBezTo>
                    <a:pt x="30" y="15778"/>
                    <a:pt x="60" y="15793"/>
                    <a:pt x="75" y="15793"/>
                  </a:cubicBezTo>
                  <a:cubicBezTo>
                    <a:pt x="135" y="15823"/>
                    <a:pt x="180" y="15868"/>
                    <a:pt x="225" y="15898"/>
                  </a:cubicBezTo>
                  <a:cubicBezTo>
                    <a:pt x="265" y="15911"/>
                    <a:pt x="307" y="15916"/>
                    <a:pt x="351" y="15916"/>
                  </a:cubicBezTo>
                  <a:cubicBezTo>
                    <a:pt x="503" y="15916"/>
                    <a:pt x="671" y="15853"/>
                    <a:pt x="810" y="15853"/>
                  </a:cubicBezTo>
                  <a:lnTo>
                    <a:pt x="1275" y="15853"/>
                  </a:lnTo>
                  <a:cubicBezTo>
                    <a:pt x="1320" y="15853"/>
                    <a:pt x="1365" y="15853"/>
                    <a:pt x="1425" y="15868"/>
                  </a:cubicBezTo>
                  <a:cubicBezTo>
                    <a:pt x="1463" y="15876"/>
                    <a:pt x="1476" y="15880"/>
                    <a:pt x="1487" y="15880"/>
                  </a:cubicBezTo>
                  <a:cubicBezTo>
                    <a:pt x="1516" y="15880"/>
                    <a:pt x="1531" y="15855"/>
                    <a:pt x="1920" y="15823"/>
                  </a:cubicBezTo>
                  <a:cubicBezTo>
                    <a:pt x="2001" y="15812"/>
                    <a:pt x="2084" y="15807"/>
                    <a:pt x="2168" y="15807"/>
                  </a:cubicBezTo>
                  <a:cubicBezTo>
                    <a:pt x="2301" y="15807"/>
                    <a:pt x="2436" y="15819"/>
                    <a:pt x="2564" y="15838"/>
                  </a:cubicBezTo>
                  <a:cubicBezTo>
                    <a:pt x="2611" y="15845"/>
                    <a:pt x="2656" y="15849"/>
                    <a:pt x="2699" y="15849"/>
                  </a:cubicBezTo>
                  <a:cubicBezTo>
                    <a:pt x="2823" y="15849"/>
                    <a:pt x="2937" y="15818"/>
                    <a:pt x="3060" y="15763"/>
                  </a:cubicBezTo>
                  <a:cubicBezTo>
                    <a:pt x="3194" y="15703"/>
                    <a:pt x="3240" y="15643"/>
                    <a:pt x="3344" y="15538"/>
                  </a:cubicBezTo>
                  <a:cubicBezTo>
                    <a:pt x="3390" y="15508"/>
                    <a:pt x="3420" y="15478"/>
                    <a:pt x="3464" y="15448"/>
                  </a:cubicBezTo>
                  <a:cubicBezTo>
                    <a:pt x="3494" y="15403"/>
                    <a:pt x="3540" y="15328"/>
                    <a:pt x="3570" y="15298"/>
                  </a:cubicBezTo>
                  <a:cubicBezTo>
                    <a:pt x="3592" y="15283"/>
                    <a:pt x="3617" y="15279"/>
                    <a:pt x="3643" y="15279"/>
                  </a:cubicBezTo>
                  <a:cubicBezTo>
                    <a:pt x="3670" y="15279"/>
                    <a:pt x="3697" y="15283"/>
                    <a:pt x="3720" y="15283"/>
                  </a:cubicBezTo>
                  <a:cubicBezTo>
                    <a:pt x="3794" y="15283"/>
                    <a:pt x="3854" y="15253"/>
                    <a:pt x="3914" y="15238"/>
                  </a:cubicBezTo>
                  <a:cubicBezTo>
                    <a:pt x="3974" y="15223"/>
                    <a:pt x="3990" y="15223"/>
                    <a:pt x="4034" y="15193"/>
                  </a:cubicBezTo>
                  <a:cubicBezTo>
                    <a:pt x="4064" y="15178"/>
                    <a:pt x="4080" y="15148"/>
                    <a:pt x="4110" y="15133"/>
                  </a:cubicBezTo>
                  <a:cubicBezTo>
                    <a:pt x="4184" y="15073"/>
                    <a:pt x="4274" y="15013"/>
                    <a:pt x="4364" y="14968"/>
                  </a:cubicBezTo>
                  <a:cubicBezTo>
                    <a:pt x="4440" y="14923"/>
                    <a:pt x="4530" y="14893"/>
                    <a:pt x="4620" y="14878"/>
                  </a:cubicBezTo>
                  <a:cubicBezTo>
                    <a:pt x="4713" y="14865"/>
                    <a:pt x="4818" y="14858"/>
                    <a:pt x="4926" y="14858"/>
                  </a:cubicBezTo>
                  <a:cubicBezTo>
                    <a:pt x="5077" y="14858"/>
                    <a:pt x="5231" y="14873"/>
                    <a:pt x="5354" y="14908"/>
                  </a:cubicBezTo>
                  <a:cubicBezTo>
                    <a:pt x="5654" y="14998"/>
                    <a:pt x="5849" y="15283"/>
                    <a:pt x="6164" y="15283"/>
                  </a:cubicBezTo>
                  <a:cubicBezTo>
                    <a:pt x="6362" y="15283"/>
                    <a:pt x="6570" y="15226"/>
                    <a:pt x="6773" y="15226"/>
                  </a:cubicBezTo>
                  <a:cubicBezTo>
                    <a:pt x="6846" y="15226"/>
                    <a:pt x="6918" y="15233"/>
                    <a:pt x="6989" y="15253"/>
                  </a:cubicBezTo>
                  <a:cubicBezTo>
                    <a:pt x="7053" y="15269"/>
                    <a:pt x="7112" y="15276"/>
                    <a:pt x="7170" y="15276"/>
                  </a:cubicBezTo>
                  <a:cubicBezTo>
                    <a:pt x="7437" y="15276"/>
                    <a:pt x="7647" y="15124"/>
                    <a:pt x="7919" y="15013"/>
                  </a:cubicBezTo>
                  <a:cubicBezTo>
                    <a:pt x="8009" y="14983"/>
                    <a:pt x="8099" y="14998"/>
                    <a:pt x="8189" y="14983"/>
                  </a:cubicBezTo>
                  <a:cubicBezTo>
                    <a:pt x="8293" y="14953"/>
                    <a:pt x="8383" y="14848"/>
                    <a:pt x="8473" y="14773"/>
                  </a:cubicBezTo>
                  <a:cubicBezTo>
                    <a:pt x="8593" y="14668"/>
                    <a:pt x="8743" y="14578"/>
                    <a:pt x="8879" y="14518"/>
                  </a:cubicBezTo>
                  <a:cubicBezTo>
                    <a:pt x="9043" y="14444"/>
                    <a:pt x="9223" y="14428"/>
                    <a:pt x="9403" y="14398"/>
                  </a:cubicBezTo>
                  <a:cubicBezTo>
                    <a:pt x="9689" y="14354"/>
                    <a:pt x="9959" y="14278"/>
                    <a:pt x="10123" y="14038"/>
                  </a:cubicBezTo>
                  <a:cubicBezTo>
                    <a:pt x="10243" y="13858"/>
                    <a:pt x="10393" y="13724"/>
                    <a:pt x="10573" y="13604"/>
                  </a:cubicBezTo>
                  <a:cubicBezTo>
                    <a:pt x="10657" y="13548"/>
                    <a:pt x="10885" y="13452"/>
                    <a:pt x="11012" y="13452"/>
                  </a:cubicBezTo>
                  <a:cubicBezTo>
                    <a:pt x="11022" y="13452"/>
                    <a:pt x="11030" y="13453"/>
                    <a:pt x="11038" y="13454"/>
                  </a:cubicBezTo>
                  <a:cubicBezTo>
                    <a:pt x="11173" y="13468"/>
                    <a:pt x="11293" y="13664"/>
                    <a:pt x="11398" y="13754"/>
                  </a:cubicBezTo>
                  <a:cubicBezTo>
                    <a:pt x="11503" y="13828"/>
                    <a:pt x="11638" y="13844"/>
                    <a:pt x="11743" y="13918"/>
                  </a:cubicBezTo>
                  <a:cubicBezTo>
                    <a:pt x="11788" y="13948"/>
                    <a:pt x="11818" y="14024"/>
                    <a:pt x="11878" y="14054"/>
                  </a:cubicBezTo>
                  <a:cubicBezTo>
                    <a:pt x="11928" y="14078"/>
                    <a:pt x="11983" y="14087"/>
                    <a:pt x="12040" y="14087"/>
                  </a:cubicBezTo>
                  <a:cubicBezTo>
                    <a:pt x="12153" y="14087"/>
                    <a:pt x="12273" y="14054"/>
                    <a:pt x="12372" y="14054"/>
                  </a:cubicBezTo>
                  <a:cubicBezTo>
                    <a:pt x="12568" y="14054"/>
                    <a:pt x="12808" y="14068"/>
                    <a:pt x="12988" y="14158"/>
                  </a:cubicBezTo>
                  <a:cubicBezTo>
                    <a:pt x="13176" y="14252"/>
                    <a:pt x="13316" y="14310"/>
                    <a:pt x="13525" y="14310"/>
                  </a:cubicBezTo>
                  <a:cubicBezTo>
                    <a:pt x="13550" y="14310"/>
                    <a:pt x="13575" y="14310"/>
                    <a:pt x="13602" y="14308"/>
                  </a:cubicBezTo>
                  <a:cubicBezTo>
                    <a:pt x="13798" y="14308"/>
                    <a:pt x="13992" y="14338"/>
                    <a:pt x="14172" y="14428"/>
                  </a:cubicBezTo>
                  <a:cubicBezTo>
                    <a:pt x="14308" y="14488"/>
                    <a:pt x="14442" y="14548"/>
                    <a:pt x="14578" y="14624"/>
                  </a:cubicBezTo>
                  <a:cubicBezTo>
                    <a:pt x="14652" y="14654"/>
                    <a:pt x="14712" y="14698"/>
                    <a:pt x="14788" y="14728"/>
                  </a:cubicBezTo>
                  <a:cubicBezTo>
                    <a:pt x="14862" y="14773"/>
                    <a:pt x="14908" y="14833"/>
                    <a:pt x="14982" y="14878"/>
                  </a:cubicBezTo>
                  <a:cubicBezTo>
                    <a:pt x="15042" y="14923"/>
                    <a:pt x="15118" y="14934"/>
                    <a:pt x="15197" y="14934"/>
                  </a:cubicBezTo>
                  <a:cubicBezTo>
                    <a:pt x="15276" y="14934"/>
                    <a:pt x="15357" y="14923"/>
                    <a:pt x="15432" y="14923"/>
                  </a:cubicBezTo>
                  <a:lnTo>
                    <a:pt x="15657" y="14923"/>
                  </a:lnTo>
                  <a:cubicBezTo>
                    <a:pt x="15747" y="14938"/>
                    <a:pt x="15837" y="14983"/>
                    <a:pt x="15942" y="14983"/>
                  </a:cubicBezTo>
                  <a:cubicBezTo>
                    <a:pt x="16122" y="14983"/>
                    <a:pt x="16272" y="14848"/>
                    <a:pt x="16452" y="14818"/>
                  </a:cubicBezTo>
                  <a:cubicBezTo>
                    <a:pt x="16491" y="14814"/>
                    <a:pt x="16530" y="14814"/>
                    <a:pt x="16569" y="14814"/>
                  </a:cubicBezTo>
                  <a:cubicBezTo>
                    <a:pt x="16610" y="14814"/>
                    <a:pt x="16651" y="14815"/>
                    <a:pt x="16692" y="14815"/>
                  </a:cubicBezTo>
                  <a:cubicBezTo>
                    <a:pt x="16771" y="14815"/>
                    <a:pt x="16849" y="14811"/>
                    <a:pt x="16932" y="14788"/>
                  </a:cubicBezTo>
                  <a:cubicBezTo>
                    <a:pt x="16997" y="14762"/>
                    <a:pt x="17062" y="14725"/>
                    <a:pt x="17136" y="14725"/>
                  </a:cubicBezTo>
                  <a:cubicBezTo>
                    <a:pt x="17148" y="14725"/>
                    <a:pt x="17160" y="14726"/>
                    <a:pt x="17172" y="14728"/>
                  </a:cubicBezTo>
                  <a:cubicBezTo>
                    <a:pt x="17352" y="14743"/>
                    <a:pt x="17501" y="14878"/>
                    <a:pt x="17681" y="14923"/>
                  </a:cubicBezTo>
                  <a:cubicBezTo>
                    <a:pt x="17724" y="14933"/>
                    <a:pt x="17767" y="14937"/>
                    <a:pt x="17809" y="14937"/>
                  </a:cubicBezTo>
                  <a:cubicBezTo>
                    <a:pt x="18186" y="14937"/>
                    <a:pt x="18558" y="14608"/>
                    <a:pt x="18881" y="14474"/>
                  </a:cubicBezTo>
                  <a:cubicBezTo>
                    <a:pt x="19001" y="14414"/>
                    <a:pt x="19211" y="14384"/>
                    <a:pt x="19317" y="14308"/>
                  </a:cubicBezTo>
                  <a:cubicBezTo>
                    <a:pt x="19437" y="14218"/>
                    <a:pt x="19481" y="14114"/>
                    <a:pt x="19631" y="14068"/>
                  </a:cubicBezTo>
                  <a:cubicBezTo>
                    <a:pt x="19686" y="14052"/>
                    <a:pt x="19740" y="14045"/>
                    <a:pt x="19794" y="14045"/>
                  </a:cubicBezTo>
                  <a:cubicBezTo>
                    <a:pt x="20035" y="14045"/>
                    <a:pt x="20271" y="14185"/>
                    <a:pt x="20516" y="14234"/>
                  </a:cubicBezTo>
                  <a:cubicBezTo>
                    <a:pt x="20545" y="14239"/>
                    <a:pt x="20572" y="14241"/>
                    <a:pt x="20597" y="14241"/>
                  </a:cubicBezTo>
                  <a:cubicBezTo>
                    <a:pt x="20719" y="14241"/>
                    <a:pt x="20810" y="14185"/>
                    <a:pt x="20921" y="14098"/>
                  </a:cubicBezTo>
                  <a:cubicBezTo>
                    <a:pt x="21131" y="13934"/>
                    <a:pt x="21326" y="13858"/>
                    <a:pt x="21581" y="13738"/>
                  </a:cubicBezTo>
                  <a:cubicBezTo>
                    <a:pt x="21896" y="13604"/>
                    <a:pt x="22151" y="13364"/>
                    <a:pt x="22451" y="13214"/>
                  </a:cubicBezTo>
                  <a:cubicBezTo>
                    <a:pt x="22586" y="13138"/>
                    <a:pt x="22690" y="13108"/>
                    <a:pt x="22826" y="13078"/>
                  </a:cubicBezTo>
                  <a:cubicBezTo>
                    <a:pt x="22960" y="13034"/>
                    <a:pt x="23050" y="12988"/>
                    <a:pt x="23126" y="12884"/>
                  </a:cubicBezTo>
                  <a:cubicBezTo>
                    <a:pt x="23186" y="12808"/>
                    <a:pt x="23306" y="12704"/>
                    <a:pt x="23380" y="12674"/>
                  </a:cubicBezTo>
                  <a:cubicBezTo>
                    <a:pt x="23414" y="12662"/>
                    <a:pt x="23454" y="12658"/>
                    <a:pt x="23497" y="12658"/>
                  </a:cubicBezTo>
                  <a:cubicBezTo>
                    <a:pt x="23623" y="12658"/>
                    <a:pt x="23774" y="12700"/>
                    <a:pt x="23876" y="12734"/>
                  </a:cubicBezTo>
                  <a:cubicBezTo>
                    <a:pt x="23999" y="12761"/>
                    <a:pt x="24172" y="12826"/>
                    <a:pt x="24304" y="12826"/>
                  </a:cubicBezTo>
                  <a:cubicBezTo>
                    <a:pt x="24316" y="12826"/>
                    <a:pt x="24328" y="12825"/>
                    <a:pt x="24340" y="12824"/>
                  </a:cubicBezTo>
                  <a:cubicBezTo>
                    <a:pt x="24436" y="12814"/>
                    <a:pt x="24513" y="12780"/>
                    <a:pt x="24588" y="12780"/>
                  </a:cubicBezTo>
                  <a:cubicBezTo>
                    <a:pt x="24630" y="12780"/>
                    <a:pt x="24672" y="12791"/>
                    <a:pt x="24716" y="12824"/>
                  </a:cubicBezTo>
                  <a:cubicBezTo>
                    <a:pt x="24850" y="12928"/>
                    <a:pt x="24866" y="13004"/>
                    <a:pt x="25046" y="13034"/>
                  </a:cubicBezTo>
                  <a:cubicBezTo>
                    <a:pt x="25085" y="13039"/>
                    <a:pt x="25125" y="13041"/>
                    <a:pt x="25166" y="13041"/>
                  </a:cubicBezTo>
                  <a:cubicBezTo>
                    <a:pt x="25369" y="13041"/>
                    <a:pt x="25580" y="12988"/>
                    <a:pt x="25780" y="12988"/>
                  </a:cubicBezTo>
                  <a:cubicBezTo>
                    <a:pt x="25960" y="12988"/>
                    <a:pt x="26155" y="13004"/>
                    <a:pt x="26335" y="13034"/>
                  </a:cubicBezTo>
                  <a:cubicBezTo>
                    <a:pt x="26545" y="13064"/>
                    <a:pt x="26575" y="13214"/>
                    <a:pt x="26695" y="13378"/>
                  </a:cubicBezTo>
                  <a:cubicBezTo>
                    <a:pt x="26800" y="13514"/>
                    <a:pt x="26935" y="13648"/>
                    <a:pt x="27100" y="13694"/>
                  </a:cubicBezTo>
                  <a:cubicBezTo>
                    <a:pt x="27170" y="13713"/>
                    <a:pt x="27256" y="13718"/>
                    <a:pt x="27346" y="13718"/>
                  </a:cubicBezTo>
                  <a:cubicBezTo>
                    <a:pt x="27468" y="13718"/>
                    <a:pt x="27596" y="13708"/>
                    <a:pt x="27699" y="13708"/>
                  </a:cubicBezTo>
                  <a:cubicBezTo>
                    <a:pt x="27819" y="13694"/>
                    <a:pt x="27939" y="13664"/>
                    <a:pt x="28075" y="13634"/>
                  </a:cubicBezTo>
                  <a:cubicBezTo>
                    <a:pt x="28269" y="13604"/>
                    <a:pt x="28435" y="13498"/>
                    <a:pt x="28629" y="13454"/>
                  </a:cubicBezTo>
                  <a:cubicBezTo>
                    <a:pt x="28659" y="13446"/>
                    <a:pt x="28686" y="13443"/>
                    <a:pt x="28710" y="13443"/>
                  </a:cubicBezTo>
                  <a:cubicBezTo>
                    <a:pt x="28836" y="13443"/>
                    <a:pt x="28907" y="13531"/>
                    <a:pt x="29019" y="13618"/>
                  </a:cubicBezTo>
                  <a:cubicBezTo>
                    <a:pt x="29079" y="13648"/>
                    <a:pt x="29155" y="13724"/>
                    <a:pt x="29199" y="13754"/>
                  </a:cubicBezTo>
                  <a:cubicBezTo>
                    <a:pt x="29278" y="13793"/>
                    <a:pt x="29344" y="13800"/>
                    <a:pt x="29414" y="13800"/>
                  </a:cubicBezTo>
                  <a:cubicBezTo>
                    <a:pt x="29451" y="13800"/>
                    <a:pt x="29488" y="13798"/>
                    <a:pt x="29529" y="13798"/>
                  </a:cubicBezTo>
                  <a:cubicBezTo>
                    <a:pt x="29859" y="13798"/>
                    <a:pt x="30145" y="13724"/>
                    <a:pt x="30445" y="13634"/>
                  </a:cubicBezTo>
                  <a:cubicBezTo>
                    <a:pt x="30445" y="13634"/>
                    <a:pt x="30565" y="13588"/>
                    <a:pt x="30595" y="13588"/>
                  </a:cubicBezTo>
                  <a:cubicBezTo>
                    <a:pt x="30715" y="13604"/>
                    <a:pt x="30744" y="13754"/>
                    <a:pt x="30849" y="13798"/>
                  </a:cubicBezTo>
                  <a:cubicBezTo>
                    <a:pt x="30892" y="13814"/>
                    <a:pt x="30938" y="13821"/>
                    <a:pt x="30985" y="13821"/>
                  </a:cubicBezTo>
                  <a:cubicBezTo>
                    <a:pt x="31199" y="13821"/>
                    <a:pt x="31439" y="13677"/>
                    <a:pt x="31599" y="13604"/>
                  </a:cubicBezTo>
                  <a:cubicBezTo>
                    <a:pt x="31929" y="13484"/>
                    <a:pt x="32259" y="13394"/>
                    <a:pt x="32589" y="13274"/>
                  </a:cubicBezTo>
                  <a:cubicBezTo>
                    <a:pt x="32619" y="13258"/>
                    <a:pt x="32649" y="13228"/>
                    <a:pt x="32694" y="13228"/>
                  </a:cubicBezTo>
                  <a:cubicBezTo>
                    <a:pt x="32776" y="13228"/>
                    <a:pt x="32844" y="13290"/>
                    <a:pt x="32924" y="13290"/>
                  </a:cubicBezTo>
                  <a:cubicBezTo>
                    <a:pt x="32932" y="13290"/>
                    <a:pt x="32940" y="13290"/>
                    <a:pt x="32948" y="13288"/>
                  </a:cubicBezTo>
                  <a:cubicBezTo>
                    <a:pt x="33024" y="13288"/>
                    <a:pt x="33038" y="13244"/>
                    <a:pt x="33098" y="13184"/>
                  </a:cubicBezTo>
                  <a:cubicBezTo>
                    <a:pt x="33234" y="13064"/>
                    <a:pt x="33384" y="12974"/>
                    <a:pt x="33564" y="12898"/>
                  </a:cubicBezTo>
                  <a:cubicBezTo>
                    <a:pt x="33864" y="12748"/>
                    <a:pt x="34208" y="12628"/>
                    <a:pt x="34538" y="12538"/>
                  </a:cubicBezTo>
                  <a:cubicBezTo>
                    <a:pt x="34688" y="12494"/>
                    <a:pt x="34838" y="12464"/>
                    <a:pt x="35004" y="12434"/>
                  </a:cubicBezTo>
                  <a:cubicBezTo>
                    <a:pt x="35198" y="12388"/>
                    <a:pt x="35138" y="12254"/>
                    <a:pt x="35258" y="12104"/>
                  </a:cubicBezTo>
                  <a:cubicBezTo>
                    <a:pt x="35424" y="11864"/>
                    <a:pt x="35724" y="11758"/>
                    <a:pt x="35978" y="11624"/>
                  </a:cubicBezTo>
                  <a:cubicBezTo>
                    <a:pt x="36278" y="11459"/>
                    <a:pt x="36653" y="11399"/>
                    <a:pt x="36983" y="11294"/>
                  </a:cubicBezTo>
                  <a:cubicBezTo>
                    <a:pt x="37433" y="11159"/>
                    <a:pt x="37913" y="10994"/>
                    <a:pt x="38377" y="10979"/>
                  </a:cubicBezTo>
                  <a:cubicBezTo>
                    <a:pt x="38411" y="10979"/>
                    <a:pt x="38443" y="10977"/>
                    <a:pt x="38474" y="10977"/>
                  </a:cubicBezTo>
                  <a:cubicBezTo>
                    <a:pt x="38555" y="10977"/>
                    <a:pt x="38628" y="10985"/>
                    <a:pt x="38693" y="11039"/>
                  </a:cubicBezTo>
                  <a:cubicBezTo>
                    <a:pt x="38797" y="11129"/>
                    <a:pt x="38873" y="11279"/>
                    <a:pt x="38947" y="11399"/>
                  </a:cubicBezTo>
                  <a:cubicBezTo>
                    <a:pt x="38955" y="11399"/>
                    <a:pt x="38963" y="11399"/>
                    <a:pt x="38972" y="11399"/>
                  </a:cubicBezTo>
                  <a:cubicBezTo>
                    <a:pt x="39178" y="11399"/>
                    <a:pt x="39435" y="11217"/>
                    <a:pt x="39623" y="11174"/>
                  </a:cubicBezTo>
                  <a:cubicBezTo>
                    <a:pt x="40027" y="11054"/>
                    <a:pt x="40477" y="11009"/>
                    <a:pt x="40897" y="10934"/>
                  </a:cubicBezTo>
                  <a:cubicBezTo>
                    <a:pt x="41287" y="10874"/>
                    <a:pt x="41692" y="10829"/>
                    <a:pt x="42067" y="10724"/>
                  </a:cubicBezTo>
                  <a:cubicBezTo>
                    <a:pt x="42292" y="10649"/>
                    <a:pt x="42847" y="10544"/>
                    <a:pt x="42937" y="10274"/>
                  </a:cubicBezTo>
                  <a:cubicBezTo>
                    <a:pt x="42967" y="10154"/>
                    <a:pt x="42892" y="10019"/>
                    <a:pt x="42937" y="9899"/>
                  </a:cubicBezTo>
                  <a:cubicBezTo>
                    <a:pt x="42997" y="9689"/>
                    <a:pt x="43296" y="9599"/>
                    <a:pt x="43476" y="9525"/>
                  </a:cubicBezTo>
                  <a:cubicBezTo>
                    <a:pt x="43626" y="9449"/>
                    <a:pt x="43656" y="9419"/>
                    <a:pt x="43746" y="9285"/>
                  </a:cubicBezTo>
                  <a:cubicBezTo>
                    <a:pt x="43866" y="9075"/>
                    <a:pt x="44182" y="9015"/>
                    <a:pt x="44406" y="8939"/>
                  </a:cubicBezTo>
                  <a:cubicBezTo>
                    <a:pt x="44761" y="8834"/>
                    <a:pt x="45128" y="8626"/>
                    <a:pt x="45505" y="8626"/>
                  </a:cubicBezTo>
                  <a:cubicBezTo>
                    <a:pt x="45559" y="8626"/>
                    <a:pt x="45612" y="8630"/>
                    <a:pt x="45666" y="8639"/>
                  </a:cubicBezTo>
                  <a:cubicBezTo>
                    <a:pt x="45816" y="8655"/>
                    <a:pt x="45906" y="8745"/>
                    <a:pt x="46056" y="8789"/>
                  </a:cubicBezTo>
                  <a:cubicBezTo>
                    <a:pt x="46125" y="8814"/>
                    <a:pt x="46189" y="8826"/>
                    <a:pt x="46252" y="8826"/>
                  </a:cubicBezTo>
                  <a:cubicBezTo>
                    <a:pt x="46339" y="8826"/>
                    <a:pt x="46425" y="8803"/>
                    <a:pt x="46521" y="8759"/>
                  </a:cubicBezTo>
                  <a:cubicBezTo>
                    <a:pt x="46641" y="8699"/>
                    <a:pt x="46836" y="8595"/>
                    <a:pt x="46926" y="8475"/>
                  </a:cubicBezTo>
                  <a:cubicBezTo>
                    <a:pt x="46986" y="8399"/>
                    <a:pt x="46986" y="8355"/>
                    <a:pt x="46986" y="8279"/>
                  </a:cubicBezTo>
                  <a:cubicBezTo>
                    <a:pt x="46986" y="8129"/>
                    <a:pt x="47076" y="7995"/>
                    <a:pt x="47151" y="7859"/>
                  </a:cubicBezTo>
                  <a:cubicBezTo>
                    <a:pt x="47211" y="7785"/>
                    <a:pt x="47391" y="7575"/>
                    <a:pt x="47376" y="7485"/>
                  </a:cubicBezTo>
                  <a:cubicBezTo>
                    <a:pt x="47361" y="7379"/>
                    <a:pt x="47256" y="7305"/>
                    <a:pt x="47241" y="7215"/>
                  </a:cubicBezTo>
                  <a:cubicBezTo>
                    <a:pt x="47226" y="7109"/>
                    <a:pt x="47286" y="6975"/>
                    <a:pt x="47331" y="6885"/>
                  </a:cubicBezTo>
                  <a:cubicBezTo>
                    <a:pt x="47451" y="6719"/>
                    <a:pt x="47661" y="6659"/>
                    <a:pt x="47826" y="6569"/>
                  </a:cubicBezTo>
                  <a:cubicBezTo>
                    <a:pt x="47976" y="6495"/>
                    <a:pt x="48126" y="6420"/>
                    <a:pt x="48261" y="6345"/>
                  </a:cubicBezTo>
                  <a:cubicBezTo>
                    <a:pt x="48381" y="6285"/>
                    <a:pt x="48501" y="6210"/>
                    <a:pt x="48605" y="6120"/>
                  </a:cubicBezTo>
                  <a:cubicBezTo>
                    <a:pt x="48981" y="5865"/>
                    <a:pt x="48951" y="5850"/>
                    <a:pt x="48965" y="5565"/>
                  </a:cubicBezTo>
                  <a:cubicBezTo>
                    <a:pt x="48965" y="5460"/>
                    <a:pt x="48995" y="5340"/>
                    <a:pt x="49025" y="5235"/>
                  </a:cubicBezTo>
                  <a:cubicBezTo>
                    <a:pt x="49071" y="5085"/>
                    <a:pt x="49205" y="4995"/>
                    <a:pt x="49325" y="4905"/>
                  </a:cubicBezTo>
                  <a:cubicBezTo>
                    <a:pt x="49371" y="4875"/>
                    <a:pt x="49535" y="4800"/>
                    <a:pt x="49535" y="4740"/>
                  </a:cubicBezTo>
                  <a:cubicBezTo>
                    <a:pt x="49535" y="4680"/>
                    <a:pt x="49385" y="4620"/>
                    <a:pt x="49355" y="4560"/>
                  </a:cubicBezTo>
                  <a:cubicBezTo>
                    <a:pt x="49235" y="4336"/>
                    <a:pt x="49671" y="3960"/>
                    <a:pt x="49835" y="3870"/>
                  </a:cubicBezTo>
                  <a:cubicBezTo>
                    <a:pt x="49985" y="3796"/>
                    <a:pt x="50105" y="3736"/>
                    <a:pt x="50241" y="3630"/>
                  </a:cubicBezTo>
                  <a:cubicBezTo>
                    <a:pt x="50361" y="3526"/>
                    <a:pt x="50541" y="3496"/>
                    <a:pt x="50661" y="3376"/>
                  </a:cubicBezTo>
                  <a:cubicBezTo>
                    <a:pt x="50735" y="3316"/>
                    <a:pt x="50721" y="3286"/>
                    <a:pt x="50735" y="3210"/>
                  </a:cubicBezTo>
                  <a:cubicBezTo>
                    <a:pt x="50751" y="3090"/>
                    <a:pt x="50781" y="3016"/>
                    <a:pt x="50841" y="2926"/>
                  </a:cubicBezTo>
                  <a:cubicBezTo>
                    <a:pt x="50945" y="2760"/>
                    <a:pt x="51141" y="2640"/>
                    <a:pt x="51201" y="2460"/>
                  </a:cubicBezTo>
                  <a:cubicBezTo>
                    <a:pt x="51245" y="2326"/>
                    <a:pt x="51215" y="2296"/>
                    <a:pt x="51335" y="2176"/>
                  </a:cubicBezTo>
                  <a:cubicBezTo>
                    <a:pt x="51455" y="2056"/>
                    <a:pt x="51590" y="1966"/>
                    <a:pt x="51740" y="1890"/>
                  </a:cubicBezTo>
                  <a:cubicBezTo>
                    <a:pt x="51845" y="1830"/>
                    <a:pt x="52115" y="1696"/>
                    <a:pt x="52145" y="1560"/>
                  </a:cubicBezTo>
                  <a:cubicBezTo>
                    <a:pt x="52160" y="1486"/>
                    <a:pt x="52145" y="1366"/>
                    <a:pt x="52145" y="1276"/>
                  </a:cubicBezTo>
                  <a:cubicBezTo>
                    <a:pt x="52145" y="1021"/>
                    <a:pt x="52190" y="781"/>
                    <a:pt x="52340" y="571"/>
                  </a:cubicBezTo>
                  <a:cubicBezTo>
                    <a:pt x="52445" y="436"/>
                    <a:pt x="52370" y="301"/>
                    <a:pt x="52430" y="136"/>
                  </a:cubicBezTo>
                  <a:cubicBezTo>
                    <a:pt x="52460" y="91"/>
                    <a:pt x="52490" y="46"/>
                    <a:pt x="525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16"/>
          <p:cNvGrpSpPr/>
          <p:nvPr/>
        </p:nvGrpSpPr>
        <p:grpSpPr>
          <a:xfrm>
            <a:off x="314226" y="3423537"/>
            <a:ext cx="1988455" cy="1192084"/>
            <a:chOff x="5894924" y="3706167"/>
            <a:chExt cx="3040916" cy="1823037"/>
          </a:xfrm>
        </p:grpSpPr>
        <p:sp>
          <p:nvSpPr>
            <p:cNvPr id="85" name="Google Shape;85;p16"/>
            <p:cNvSpPr/>
            <p:nvPr/>
          </p:nvSpPr>
          <p:spPr>
            <a:xfrm rot="-1087137">
              <a:off x="5898277" y="3706167"/>
              <a:ext cx="3037563" cy="1823037"/>
            </a:xfrm>
            <a:custGeom>
              <a:avLst/>
              <a:gdLst/>
              <a:ahLst/>
              <a:cxnLst/>
              <a:rect l="l" t="t" r="r" b="b"/>
              <a:pathLst>
                <a:path w="40134" h="24087" extrusionOk="0">
                  <a:moveTo>
                    <a:pt x="1" y="1"/>
                  </a:moveTo>
                  <a:lnTo>
                    <a:pt x="1" y="23802"/>
                  </a:lnTo>
                  <a:lnTo>
                    <a:pt x="271" y="23966"/>
                  </a:lnTo>
                  <a:lnTo>
                    <a:pt x="691" y="23726"/>
                  </a:lnTo>
                  <a:lnTo>
                    <a:pt x="1125" y="23532"/>
                  </a:lnTo>
                  <a:lnTo>
                    <a:pt x="1575" y="23622"/>
                  </a:lnTo>
                  <a:lnTo>
                    <a:pt x="2071" y="24086"/>
                  </a:lnTo>
                  <a:lnTo>
                    <a:pt x="2460" y="23486"/>
                  </a:lnTo>
                  <a:lnTo>
                    <a:pt x="2955" y="24012"/>
                  </a:lnTo>
                  <a:lnTo>
                    <a:pt x="3375" y="23742"/>
                  </a:lnTo>
                  <a:lnTo>
                    <a:pt x="3795" y="23442"/>
                  </a:lnTo>
                  <a:lnTo>
                    <a:pt x="4215" y="23246"/>
                  </a:lnTo>
                  <a:lnTo>
                    <a:pt x="4680" y="23366"/>
                  </a:lnTo>
                  <a:lnTo>
                    <a:pt x="5114" y="23232"/>
                  </a:lnTo>
                  <a:lnTo>
                    <a:pt x="5594" y="23666"/>
                  </a:lnTo>
                  <a:lnTo>
                    <a:pt x="6030" y="23532"/>
                  </a:lnTo>
                  <a:lnTo>
                    <a:pt x="6494" y="23606"/>
                  </a:lnTo>
                  <a:lnTo>
                    <a:pt x="6884" y="23172"/>
                  </a:lnTo>
                  <a:lnTo>
                    <a:pt x="7364" y="23472"/>
                  </a:lnTo>
                  <a:lnTo>
                    <a:pt x="7739" y="22752"/>
                  </a:lnTo>
                  <a:lnTo>
                    <a:pt x="8234" y="23186"/>
                  </a:lnTo>
                  <a:lnTo>
                    <a:pt x="8684" y="23202"/>
                  </a:lnTo>
                  <a:lnTo>
                    <a:pt x="9104" y="23052"/>
                  </a:lnTo>
                  <a:lnTo>
                    <a:pt x="9539" y="22872"/>
                  </a:lnTo>
                  <a:lnTo>
                    <a:pt x="10019" y="23202"/>
                  </a:lnTo>
                  <a:lnTo>
                    <a:pt x="10453" y="23126"/>
                  </a:lnTo>
                  <a:lnTo>
                    <a:pt x="10843" y="22602"/>
                  </a:lnTo>
                  <a:lnTo>
                    <a:pt x="11293" y="22632"/>
                  </a:lnTo>
                  <a:lnTo>
                    <a:pt x="11759" y="22782"/>
                  </a:lnTo>
                  <a:lnTo>
                    <a:pt x="12179" y="22436"/>
                  </a:lnTo>
                  <a:lnTo>
                    <a:pt x="12628" y="22512"/>
                  </a:lnTo>
                  <a:lnTo>
                    <a:pt x="13093" y="22706"/>
                  </a:lnTo>
                  <a:lnTo>
                    <a:pt x="13528" y="22662"/>
                  </a:lnTo>
                  <a:lnTo>
                    <a:pt x="13963" y="22422"/>
                  </a:lnTo>
                  <a:lnTo>
                    <a:pt x="14413" y="22572"/>
                  </a:lnTo>
                  <a:lnTo>
                    <a:pt x="14848" y="22362"/>
                  </a:lnTo>
                  <a:lnTo>
                    <a:pt x="15298" y="22436"/>
                  </a:lnTo>
                  <a:lnTo>
                    <a:pt x="15718" y="22212"/>
                  </a:lnTo>
                  <a:lnTo>
                    <a:pt x="16168" y="22242"/>
                  </a:lnTo>
                  <a:lnTo>
                    <a:pt x="16588" y="21896"/>
                  </a:lnTo>
                  <a:lnTo>
                    <a:pt x="17068" y="22226"/>
                  </a:lnTo>
                  <a:lnTo>
                    <a:pt x="17458" y="21732"/>
                  </a:lnTo>
                  <a:lnTo>
                    <a:pt x="17937" y="22046"/>
                  </a:lnTo>
                  <a:lnTo>
                    <a:pt x="18402" y="22212"/>
                  </a:lnTo>
                  <a:lnTo>
                    <a:pt x="18807" y="21807"/>
                  </a:lnTo>
                  <a:lnTo>
                    <a:pt x="19272" y="22016"/>
                  </a:lnTo>
                  <a:lnTo>
                    <a:pt x="19721" y="22046"/>
                  </a:lnTo>
                  <a:lnTo>
                    <a:pt x="20111" y="21507"/>
                  </a:lnTo>
                  <a:lnTo>
                    <a:pt x="20591" y="21852"/>
                  </a:lnTo>
                  <a:lnTo>
                    <a:pt x="21027" y="21762"/>
                  </a:lnTo>
                  <a:lnTo>
                    <a:pt x="21431" y="21282"/>
                  </a:lnTo>
                  <a:lnTo>
                    <a:pt x="21881" y="21417"/>
                  </a:lnTo>
                  <a:lnTo>
                    <a:pt x="22331" y="21447"/>
                  </a:lnTo>
                  <a:lnTo>
                    <a:pt x="22796" y="21537"/>
                  </a:lnTo>
                  <a:lnTo>
                    <a:pt x="23261" y="21807"/>
                  </a:lnTo>
                  <a:lnTo>
                    <a:pt x="23681" y="21537"/>
                  </a:lnTo>
                  <a:lnTo>
                    <a:pt x="24116" y="21447"/>
                  </a:lnTo>
                  <a:lnTo>
                    <a:pt x="24596" y="21762"/>
                  </a:lnTo>
                  <a:lnTo>
                    <a:pt x="24970" y="21102"/>
                  </a:lnTo>
                  <a:lnTo>
                    <a:pt x="25390" y="20862"/>
                  </a:lnTo>
                  <a:lnTo>
                    <a:pt x="25856" y="20997"/>
                  </a:lnTo>
                  <a:lnTo>
                    <a:pt x="26290" y="20892"/>
                  </a:lnTo>
                  <a:lnTo>
                    <a:pt x="26800" y="21432"/>
                  </a:lnTo>
                  <a:lnTo>
                    <a:pt x="27236" y="21387"/>
                  </a:lnTo>
                  <a:lnTo>
                    <a:pt x="27670" y="21282"/>
                  </a:lnTo>
                  <a:lnTo>
                    <a:pt x="28105" y="21162"/>
                  </a:lnTo>
                  <a:lnTo>
                    <a:pt x="28540" y="21102"/>
                  </a:lnTo>
                  <a:lnTo>
                    <a:pt x="28945" y="20712"/>
                  </a:lnTo>
                  <a:lnTo>
                    <a:pt x="29410" y="20922"/>
                  </a:lnTo>
                  <a:lnTo>
                    <a:pt x="29875" y="21117"/>
                  </a:lnTo>
                  <a:lnTo>
                    <a:pt x="30279" y="20712"/>
                  </a:lnTo>
                  <a:lnTo>
                    <a:pt x="30759" y="21027"/>
                  </a:lnTo>
                  <a:lnTo>
                    <a:pt x="31195" y="20832"/>
                  </a:lnTo>
                  <a:lnTo>
                    <a:pt x="31645" y="20937"/>
                  </a:lnTo>
                  <a:lnTo>
                    <a:pt x="32049" y="20517"/>
                  </a:lnTo>
                  <a:lnTo>
                    <a:pt x="32529" y="20802"/>
                  </a:lnTo>
                  <a:lnTo>
                    <a:pt x="32905" y="20127"/>
                  </a:lnTo>
                  <a:lnTo>
                    <a:pt x="33384" y="20487"/>
                  </a:lnTo>
                  <a:lnTo>
                    <a:pt x="33804" y="20247"/>
                  </a:lnTo>
                  <a:lnTo>
                    <a:pt x="34239" y="20067"/>
                  </a:lnTo>
                  <a:lnTo>
                    <a:pt x="34689" y="20187"/>
                  </a:lnTo>
                  <a:lnTo>
                    <a:pt x="35154" y="20397"/>
                  </a:lnTo>
                  <a:lnTo>
                    <a:pt x="35558" y="19947"/>
                  </a:lnTo>
                  <a:lnTo>
                    <a:pt x="36008" y="20022"/>
                  </a:lnTo>
                  <a:lnTo>
                    <a:pt x="36488" y="20307"/>
                  </a:lnTo>
                  <a:lnTo>
                    <a:pt x="36924" y="20202"/>
                  </a:lnTo>
                  <a:lnTo>
                    <a:pt x="37344" y="19917"/>
                  </a:lnTo>
                  <a:lnTo>
                    <a:pt x="37778" y="19872"/>
                  </a:lnTo>
                  <a:lnTo>
                    <a:pt x="38228" y="19947"/>
                  </a:lnTo>
                  <a:lnTo>
                    <a:pt x="38648" y="19543"/>
                  </a:lnTo>
                  <a:lnTo>
                    <a:pt x="39128" y="19932"/>
                  </a:lnTo>
                  <a:lnTo>
                    <a:pt x="39533" y="19573"/>
                  </a:lnTo>
                  <a:lnTo>
                    <a:pt x="39998" y="19723"/>
                  </a:lnTo>
                  <a:lnTo>
                    <a:pt x="40133" y="19827"/>
                  </a:lnTo>
                  <a:lnTo>
                    <a:pt x="40133" y="1"/>
                  </a:lnTo>
                  <a:lnTo>
                    <a:pt x="38183" y="1"/>
                  </a:lnTo>
                  <a:lnTo>
                    <a:pt x="37988" y="1246"/>
                  </a:lnTo>
                  <a:cubicBezTo>
                    <a:pt x="38258" y="1350"/>
                    <a:pt x="38453" y="1606"/>
                    <a:pt x="38453" y="1906"/>
                  </a:cubicBezTo>
                  <a:cubicBezTo>
                    <a:pt x="38453" y="2280"/>
                    <a:pt x="38138" y="2596"/>
                    <a:pt x="37748" y="2596"/>
                  </a:cubicBezTo>
                  <a:cubicBezTo>
                    <a:pt x="37358" y="2596"/>
                    <a:pt x="37058" y="2280"/>
                    <a:pt x="37058" y="1906"/>
                  </a:cubicBezTo>
                  <a:cubicBezTo>
                    <a:pt x="37058" y="1636"/>
                    <a:pt x="37208" y="1396"/>
                    <a:pt x="37448" y="1276"/>
                  </a:cubicBezTo>
                  <a:lnTo>
                    <a:pt x="37448" y="1"/>
                  </a:lnTo>
                  <a:lnTo>
                    <a:pt x="34254" y="1"/>
                  </a:lnTo>
                  <a:lnTo>
                    <a:pt x="34059" y="1246"/>
                  </a:lnTo>
                  <a:cubicBezTo>
                    <a:pt x="34329" y="1350"/>
                    <a:pt x="34524" y="1606"/>
                    <a:pt x="34524" y="1906"/>
                  </a:cubicBezTo>
                  <a:cubicBezTo>
                    <a:pt x="34524" y="2280"/>
                    <a:pt x="34209" y="2596"/>
                    <a:pt x="33819" y="2596"/>
                  </a:cubicBezTo>
                  <a:cubicBezTo>
                    <a:pt x="33429" y="2596"/>
                    <a:pt x="33129" y="2280"/>
                    <a:pt x="33129" y="1906"/>
                  </a:cubicBezTo>
                  <a:cubicBezTo>
                    <a:pt x="33129" y="1636"/>
                    <a:pt x="33279" y="1396"/>
                    <a:pt x="33519" y="1276"/>
                  </a:cubicBezTo>
                  <a:lnTo>
                    <a:pt x="33519" y="1"/>
                  </a:lnTo>
                  <a:lnTo>
                    <a:pt x="30325" y="1"/>
                  </a:lnTo>
                  <a:lnTo>
                    <a:pt x="30129" y="1246"/>
                  </a:lnTo>
                  <a:cubicBezTo>
                    <a:pt x="30399" y="1350"/>
                    <a:pt x="30595" y="1606"/>
                    <a:pt x="30595" y="1906"/>
                  </a:cubicBezTo>
                  <a:cubicBezTo>
                    <a:pt x="30595" y="2280"/>
                    <a:pt x="30279" y="2596"/>
                    <a:pt x="29890" y="2596"/>
                  </a:cubicBezTo>
                  <a:cubicBezTo>
                    <a:pt x="29515" y="2596"/>
                    <a:pt x="29200" y="2280"/>
                    <a:pt x="29200" y="1906"/>
                  </a:cubicBezTo>
                  <a:cubicBezTo>
                    <a:pt x="29200" y="1636"/>
                    <a:pt x="29350" y="1396"/>
                    <a:pt x="29590" y="1276"/>
                  </a:cubicBezTo>
                  <a:lnTo>
                    <a:pt x="29590" y="1"/>
                  </a:lnTo>
                  <a:lnTo>
                    <a:pt x="26396" y="1"/>
                  </a:lnTo>
                  <a:lnTo>
                    <a:pt x="26200" y="1246"/>
                  </a:lnTo>
                  <a:cubicBezTo>
                    <a:pt x="26470" y="1350"/>
                    <a:pt x="26666" y="1606"/>
                    <a:pt x="26666" y="1906"/>
                  </a:cubicBezTo>
                  <a:cubicBezTo>
                    <a:pt x="26666" y="2280"/>
                    <a:pt x="26350" y="2596"/>
                    <a:pt x="25960" y="2596"/>
                  </a:cubicBezTo>
                  <a:cubicBezTo>
                    <a:pt x="25586" y="2596"/>
                    <a:pt x="25270" y="2280"/>
                    <a:pt x="25270" y="1906"/>
                  </a:cubicBezTo>
                  <a:cubicBezTo>
                    <a:pt x="25270" y="1636"/>
                    <a:pt x="25420" y="1396"/>
                    <a:pt x="25660" y="1276"/>
                  </a:cubicBezTo>
                  <a:lnTo>
                    <a:pt x="25660" y="1"/>
                  </a:lnTo>
                  <a:lnTo>
                    <a:pt x="22467" y="1"/>
                  </a:lnTo>
                  <a:lnTo>
                    <a:pt x="22271" y="1246"/>
                  </a:lnTo>
                  <a:cubicBezTo>
                    <a:pt x="22541" y="1350"/>
                    <a:pt x="22737" y="1606"/>
                    <a:pt x="22737" y="1906"/>
                  </a:cubicBezTo>
                  <a:cubicBezTo>
                    <a:pt x="22737" y="2280"/>
                    <a:pt x="22421" y="2596"/>
                    <a:pt x="22031" y="2596"/>
                  </a:cubicBezTo>
                  <a:cubicBezTo>
                    <a:pt x="21657" y="2596"/>
                    <a:pt x="21341" y="2280"/>
                    <a:pt x="21341" y="1906"/>
                  </a:cubicBezTo>
                  <a:cubicBezTo>
                    <a:pt x="21341" y="1636"/>
                    <a:pt x="21491" y="1396"/>
                    <a:pt x="21731" y="1276"/>
                  </a:cubicBezTo>
                  <a:lnTo>
                    <a:pt x="21731" y="1"/>
                  </a:lnTo>
                  <a:lnTo>
                    <a:pt x="18537" y="1"/>
                  </a:lnTo>
                  <a:lnTo>
                    <a:pt x="18342" y="1246"/>
                  </a:lnTo>
                  <a:cubicBezTo>
                    <a:pt x="18612" y="1350"/>
                    <a:pt x="18807" y="1606"/>
                    <a:pt x="18807" y="1906"/>
                  </a:cubicBezTo>
                  <a:cubicBezTo>
                    <a:pt x="18807" y="2280"/>
                    <a:pt x="18492" y="2596"/>
                    <a:pt x="18102" y="2596"/>
                  </a:cubicBezTo>
                  <a:cubicBezTo>
                    <a:pt x="17727" y="2596"/>
                    <a:pt x="17412" y="2280"/>
                    <a:pt x="17412" y="1906"/>
                  </a:cubicBezTo>
                  <a:cubicBezTo>
                    <a:pt x="17412" y="1636"/>
                    <a:pt x="17562" y="1396"/>
                    <a:pt x="17802" y="1276"/>
                  </a:cubicBezTo>
                  <a:lnTo>
                    <a:pt x="17802" y="1"/>
                  </a:lnTo>
                  <a:lnTo>
                    <a:pt x="14608" y="1"/>
                  </a:lnTo>
                  <a:lnTo>
                    <a:pt x="14413" y="1246"/>
                  </a:lnTo>
                  <a:cubicBezTo>
                    <a:pt x="14682" y="1350"/>
                    <a:pt x="14878" y="1606"/>
                    <a:pt x="14878" y="1906"/>
                  </a:cubicBezTo>
                  <a:cubicBezTo>
                    <a:pt x="14878" y="2280"/>
                    <a:pt x="14562" y="2596"/>
                    <a:pt x="14173" y="2596"/>
                  </a:cubicBezTo>
                  <a:cubicBezTo>
                    <a:pt x="13798" y="2596"/>
                    <a:pt x="13483" y="2280"/>
                    <a:pt x="13483" y="1906"/>
                  </a:cubicBezTo>
                  <a:cubicBezTo>
                    <a:pt x="13483" y="1636"/>
                    <a:pt x="13633" y="1396"/>
                    <a:pt x="13873" y="1276"/>
                  </a:cubicBezTo>
                  <a:lnTo>
                    <a:pt x="13873" y="1"/>
                  </a:lnTo>
                  <a:lnTo>
                    <a:pt x="10679" y="1"/>
                  </a:lnTo>
                  <a:lnTo>
                    <a:pt x="10483" y="1246"/>
                  </a:lnTo>
                  <a:cubicBezTo>
                    <a:pt x="10753" y="1350"/>
                    <a:pt x="10949" y="1606"/>
                    <a:pt x="10949" y="1906"/>
                  </a:cubicBezTo>
                  <a:cubicBezTo>
                    <a:pt x="10949" y="2280"/>
                    <a:pt x="10633" y="2596"/>
                    <a:pt x="10243" y="2596"/>
                  </a:cubicBezTo>
                  <a:cubicBezTo>
                    <a:pt x="9869" y="2596"/>
                    <a:pt x="9553" y="2280"/>
                    <a:pt x="9553" y="1906"/>
                  </a:cubicBezTo>
                  <a:cubicBezTo>
                    <a:pt x="9553" y="1636"/>
                    <a:pt x="9703" y="1396"/>
                    <a:pt x="9943" y="1276"/>
                  </a:cubicBezTo>
                  <a:lnTo>
                    <a:pt x="9943" y="1"/>
                  </a:lnTo>
                  <a:lnTo>
                    <a:pt x="6750" y="1"/>
                  </a:lnTo>
                  <a:lnTo>
                    <a:pt x="6554" y="1246"/>
                  </a:lnTo>
                  <a:cubicBezTo>
                    <a:pt x="6824" y="1350"/>
                    <a:pt x="7020" y="1606"/>
                    <a:pt x="7020" y="1906"/>
                  </a:cubicBezTo>
                  <a:cubicBezTo>
                    <a:pt x="7020" y="2280"/>
                    <a:pt x="6704" y="2596"/>
                    <a:pt x="6314" y="2596"/>
                  </a:cubicBezTo>
                  <a:cubicBezTo>
                    <a:pt x="5940" y="2596"/>
                    <a:pt x="5624" y="2280"/>
                    <a:pt x="5624" y="1906"/>
                  </a:cubicBezTo>
                  <a:cubicBezTo>
                    <a:pt x="5624" y="1636"/>
                    <a:pt x="5774" y="1396"/>
                    <a:pt x="6014" y="1276"/>
                  </a:cubicBezTo>
                  <a:lnTo>
                    <a:pt x="6014" y="1"/>
                  </a:lnTo>
                  <a:lnTo>
                    <a:pt x="2820" y="1"/>
                  </a:lnTo>
                  <a:lnTo>
                    <a:pt x="2625" y="1246"/>
                  </a:lnTo>
                  <a:cubicBezTo>
                    <a:pt x="2895" y="1350"/>
                    <a:pt x="3090" y="1606"/>
                    <a:pt x="3090" y="1906"/>
                  </a:cubicBezTo>
                  <a:cubicBezTo>
                    <a:pt x="3090" y="2280"/>
                    <a:pt x="2775" y="2596"/>
                    <a:pt x="2385" y="2596"/>
                  </a:cubicBezTo>
                  <a:cubicBezTo>
                    <a:pt x="2011" y="2596"/>
                    <a:pt x="1695" y="2280"/>
                    <a:pt x="1695" y="1906"/>
                  </a:cubicBezTo>
                  <a:cubicBezTo>
                    <a:pt x="1695" y="1636"/>
                    <a:pt x="1845" y="1396"/>
                    <a:pt x="2085" y="1276"/>
                  </a:cubicBezTo>
                  <a:lnTo>
                    <a:pt x="20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Bradley Hand ITC" panose="03070402050302030203" pitchFamily="66" charset="0"/>
                </a:rPr>
                <a:t>Divyanshu</a:t>
              </a:r>
              <a:endParaRPr lang="en-US" dirty="0">
                <a:latin typeface="Bradley Hand ITC" panose="03070402050302030203" pitchFamily="66" charset="0"/>
              </a:endParaRPr>
            </a:p>
            <a:p>
              <a:pPr marL="0" lvl="0" indent="0" algn="l" rtl="0">
                <a:spcBef>
                  <a:spcPts val="0"/>
                </a:spcBef>
                <a:spcAft>
                  <a:spcPts val="0"/>
                </a:spcAft>
                <a:buNone/>
              </a:pPr>
              <a:r>
                <a:rPr lang="en-US" dirty="0">
                  <a:latin typeface="Bradley Hand ITC" panose="03070402050302030203" pitchFamily="66" charset="0"/>
                </a:rPr>
                <a:t>Neeraj</a:t>
              </a:r>
            </a:p>
            <a:p>
              <a:pPr marL="0" lvl="0" indent="0" algn="l" rtl="0">
                <a:spcBef>
                  <a:spcPts val="0"/>
                </a:spcBef>
                <a:spcAft>
                  <a:spcPts val="0"/>
                </a:spcAft>
                <a:buNone/>
              </a:pPr>
              <a:r>
                <a:rPr lang="en-US" dirty="0" err="1">
                  <a:latin typeface="Bradley Hand ITC" panose="03070402050302030203" pitchFamily="66" charset="0"/>
                </a:rPr>
                <a:t>Abhivarun</a:t>
              </a:r>
              <a:endParaRPr lang="en-IN" dirty="0">
                <a:latin typeface="Bradley Hand ITC" panose="03070402050302030203" pitchFamily="66" charset="0"/>
              </a:endParaRPr>
            </a:p>
          </p:txBody>
        </p:sp>
        <p:grpSp>
          <p:nvGrpSpPr>
            <p:cNvPr id="86" name="Google Shape;86;p16"/>
            <p:cNvGrpSpPr/>
            <p:nvPr/>
          </p:nvGrpSpPr>
          <p:grpSpPr>
            <a:xfrm>
              <a:off x="5894924" y="4167622"/>
              <a:ext cx="3024637" cy="729992"/>
              <a:chOff x="5894924" y="4167622"/>
              <a:chExt cx="3024637" cy="729992"/>
            </a:xfrm>
          </p:grpSpPr>
          <p:sp>
            <p:nvSpPr>
              <p:cNvPr id="87" name="Google Shape;87;p16"/>
              <p:cNvSpPr/>
              <p:nvPr/>
            </p:nvSpPr>
            <p:spPr>
              <a:xfrm rot="-1087137">
                <a:off x="5894924" y="4167622"/>
                <a:ext cx="2790071" cy="13699"/>
              </a:xfrm>
              <a:custGeom>
                <a:avLst/>
                <a:gdLst/>
                <a:ahLst/>
                <a:cxnLst/>
                <a:rect l="l" t="t" r="r" b="b"/>
                <a:pathLst>
                  <a:path w="36864" h="181" extrusionOk="0">
                    <a:moveTo>
                      <a:pt x="1" y="0"/>
                    </a:moveTo>
                    <a:lnTo>
                      <a:pt x="1" y="180"/>
                    </a:lnTo>
                    <a:lnTo>
                      <a:pt x="36863" y="180"/>
                    </a:lnTo>
                    <a:lnTo>
                      <a:pt x="368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rot="-1087137">
                <a:off x="5973097" y="4407121"/>
                <a:ext cx="2790071" cy="12488"/>
              </a:xfrm>
              <a:custGeom>
                <a:avLst/>
                <a:gdLst/>
                <a:ahLst/>
                <a:cxnLst/>
                <a:rect l="l" t="t" r="r" b="b"/>
                <a:pathLst>
                  <a:path w="36864" h="165" extrusionOk="0">
                    <a:moveTo>
                      <a:pt x="1" y="1"/>
                    </a:moveTo>
                    <a:lnTo>
                      <a:pt x="1" y="165"/>
                    </a:lnTo>
                    <a:lnTo>
                      <a:pt x="36863" y="165"/>
                    </a:lnTo>
                    <a:lnTo>
                      <a:pt x="368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rot="20512863">
                <a:off x="6051293" y="4645478"/>
                <a:ext cx="2790072" cy="13699"/>
              </a:xfrm>
              <a:custGeom>
                <a:avLst/>
                <a:gdLst/>
                <a:ahLst/>
                <a:cxnLst/>
                <a:rect l="l" t="t" r="r" b="b"/>
                <a:pathLst>
                  <a:path w="36864" h="181" extrusionOk="0">
                    <a:moveTo>
                      <a:pt x="1" y="0"/>
                    </a:moveTo>
                    <a:lnTo>
                      <a:pt x="1" y="180"/>
                    </a:lnTo>
                    <a:lnTo>
                      <a:pt x="36863" y="180"/>
                    </a:lnTo>
                    <a:lnTo>
                      <a:pt x="368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6"/>
              <p:cNvSpPr/>
              <p:nvPr/>
            </p:nvSpPr>
            <p:spPr>
              <a:xfrm rot="-1087137">
                <a:off x="6129490" y="4884975"/>
                <a:ext cx="2790071" cy="12639"/>
              </a:xfrm>
              <a:custGeom>
                <a:avLst/>
                <a:gdLst/>
                <a:ahLst/>
                <a:cxnLst/>
                <a:rect l="l" t="t" r="r" b="b"/>
                <a:pathLst>
                  <a:path w="36864" h="167" extrusionOk="0">
                    <a:moveTo>
                      <a:pt x="1" y="1"/>
                    </a:moveTo>
                    <a:lnTo>
                      <a:pt x="1" y="166"/>
                    </a:lnTo>
                    <a:lnTo>
                      <a:pt x="36863" y="166"/>
                    </a:lnTo>
                    <a:lnTo>
                      <a:pt x="368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 name="Google Shape;91;p16"/>
          <p:cNvSpPr/>
          <p:nvPr/>
        </p:nvSpPr>
        <p:spPr>
          <a:xfrm rot="-3297580" flipH="1">
            <a:off x="600592" y="361705"/>
            <a:ext cx="1417918" cy="1027331"/>
          </a:xfrm>
          <a:custGeom>
            <a:avLst/>
            <a:gdLst/>
            <a:ahLst/>
            <a:cxnLst/>
            <a:rect l="l" t="t" r="r" b="b"/>
            <a:pathLst>
              <a:path w="13768" h="9975" extrusionOk="0">
                <a:moveTo>
                  <a:pt x="12462" y="811"/>
                </a:moveTo>
                <a:lnTo>
                  <a:pt x="11952" y="571"/>
                </a:lnTo>
                <a:lnTo>
                  <a:pt x="11968" y="241"/>
                </a:lnTo>
                <a:lnTo>
                  <a:pt x="11788" y="1"/>
                </a:lnTo>
                <a:lnTo>
                  <a:pt x="10992" y="481"/>
                </a:lnTo>
                <a:lnTo>
                  <a:pt x="4124" y="4515"/>
                </a:lnTo>
                <a:lnTo>
                  <a:pt x="0" y="6945"/>
                </a:lnTo>
                <a:lnTo>
                  <a:pt x="375" y="7289"/>
                </a:lnTo>
                <a:lnTo>
                  <a:pt x="434" y="7679"/>
                </a:lnTo>
                <a:lnTo>
                  <a:pt x="600" y="7965"/>
                </a:lnTo>
                <a:lnTo>
                  <a:pt x="930" y="8159"/>
                </a:lnTo>
                <a:lnTo>
                  <a:pt x="900" y="8459"/>
                </a:lnTo>
                <a:lnTo>
                  <a:pt x="1080" y="8789"/>
                </a:lnTo>
                <a:lnTo>
                  <a:pt x="1394" y="8835"/>
                </a:lnTo>
                <a:lnTo>
                  <a:pt x="1320" y="9179"/>
                </a:lnTo>
                <a:lnTo>
                  <a:pt x="1814" y="9405"/>
                </a:lnTo>
                <a:lnTo>
                  <a:pt x="1814" y="9734"/>
                </a:lnTo>
                <a:lnTo>
                  <a:pt x="1980" y="9974"/>
                </a:lnTo>
                <a:lnTo>
                  <a:pt x="5953" y="7635"/>
                </a:lnTo>
                <a:lnTo>
                  <a:pt x="12822" y="3600"/>
                </a:lnTo>
                <a:lnTo>
                  <a:pt x="13767" y="3046"/>
                </a:lnTo>
                <a:lnTo>
                  <a:pt x="13408" y="2686"/>
                </a:lnTo>
                <a:lnTo>
                  <a:pt x="13332" y="2296"/>
                </a:lnTo>
                <a:lnTo>
                  <a:pt x="13168" y="2010"/>
                </a:lnTo>
                <a:lnTo>
                  <a:pt x="12852" y="1816"/>
                </a:lnTo>
                <a:lnTo>
                  <a:pt x="12882" y="1516"/>
                </a:lnTo>
                <a:lnTo>
                  <a:pt x="12688" y="1201"/>
                </a:lnTo>
                <a:lnTo>
                  <a:pt x="12372" y="1141"/>
                </a:lnTo>
                <a:close/>
              </a:path>
            </a:pathLst>
          </a:custGeom>
          <a:solidFill>
            <a:srgbClr val="F0F0F0">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6"/>
          <p:cNvGrpSpPr/>
          <p:nvPr/>
        </p:nvGrpSpPr>
        <p:grpSpPr>
          <a:xfrm rot="1767888">
            <a:off x="7392003" y="601206"/>
            <a:ext cx="1212254" cy="414995"/>
            <a:chOff x="-2466075" y="1391388"/>
            <a:chExt cx="1511902" cy="517575"/>
          </a:xfrm>
        </p:grpSpPr>
        <p:sp>
          <p:nvSpPr>
            <p:cNvPr id="93" name="Google Shape;93;p16"/>
            <p:cNvSpPr/>
            <p:nvPr/>
          </p:nvSpPr>
          <p:spPr>
            <a:xfrm>
              <a:off x="-2466075" y="1391388"/>
              <a:ext cx="1511902" cy="517566"/>
            </a:xfrm>
            <a:custGeom>
              <a:avLst/>
              <a:gdLst/>
              <a:ahLst/>
              <a:cxnLst/>
              <a:rect l="l" t="t" r="r" b="b"/>
              <a:pathLst>
                <a:path w="34540" h="11824" extrusionOk="0">
                  <a:moveTo>
                    <a:pt x="3021" y="550"/>
                  </a:moveTo>
                  <a:lnTo>
                    <a:pt x="3021" y="550"/>
                  </a:lnTo>
                  <a:cubicBezTo>
                    <a:pt x="2901" y="649"/>
                    <a:pt x="2789" y="764"/>
                    <a:pt x="2686" y="891"/>
                  </a:cubicBezTo>
                  <a:cubicBezTo>
                    <a:pt x="2536" y="1085"/>
                    <a:pt x="2356" y="1251"/>
                    <a:pt x="2146" y="1371"/>
                  </a:cubicBezTo>
                  <a:cubicBezTo>
                    <a:pt x="2063" y="1422"/>
                    <a:pt x="1952" y="1510"/>
                    <a:pt x="1856" y="1510"/>
                  </a:cubicBezTo>
                  <a:cubicBezTo>
                    <a:pt x="1813" y="1510"/>
                    <a:pt x="1773" y="1492"/>
                    <a:pt x="1741" y="1445"/>
                  </a:cubicBezTo>
                  <a:cubicBezTo>
                    <a:pt x="1636" y="1281"/>
                    <a:pt x="1846" y="1175"/>
                    <a:pt x="1936" y="1055"/>
                  </a:cubicBezTo>
                  <a:cubicBezTo>
                    <a:pt x="1996" y="965"/>
                    <a:pt x="2086" y="921"/>
                    <a:pt x="2190" y="891"/>
                  </a:cubicBezTo>
                  <a:cubicBezTo>
                    <a:pt x="2430" y="771"/>
                    <a:pt x="2656" y="621"/>
                    <a:pt x="2926" y="576"/>
                  </a:cubicBezTo>
                  <a:cubicBezTo>
                    <a:pt x="2958" y="571"/>
                    <a:pt x="2991" y="562"/>
                    <a:pt x="3021" y="550"/>
                  </a:cubicBezTo>
                  <a:close/>
                  <a:moveTo>
                    <a:pt x="3891" y="977"/>
                  </a:moveTo>
                  <a:cubicBezTo>
                    <a:pt x="3934" y="1090"/>
                    <a:pt x="3979" y="1204"/>
                    <a:pt x="4006" y="1325"/>
                  </a:cubicBezTo>
                  <a:cubicBezTo>
                    <a:pt x="4020" y="1341"/>
                    <a:pt x="4036" y="1355"/>
                    <a:pt x="4036" y="1371"/>
                  </a:cubicBezTo>
                  <a:cubicBezTo>
                    <a:pt x="4066" y="1401"/>
                    <a:pt x="4080" y="1431"/>
                    <a:pt x="4110" y="1461"/>
                  </a:cubicBezTo>
                  <a:cubicBezTo>
                    <a:pt x="4350" y="1821"/>
                    <a:pt x="4516" y="2211"/>
                    <a:pt x="4590" y="2661"/>
                  </a:cubicBezTo>
                  <a:cubicBezTo>
                    <a:pt x="4620" y="2765"/>
                    <a:pt x="4696" y="2931"/>
                    <a:pt x="4560" y="2991"/>
                  </a:cubicBezTo>
                  <a:cubicBezTo>
                    <a:pt x="4539" y="3000"/>
                    <a:pt x="4519" y="3004"/>
                    <a:pt x="4501" y="3004"/>
                  </a:cubicBezTo>
                  <a:cubicBezTo>
                    <a:pt x="4402" y="3004"/>
                    <a:pt x="4341" y="2882"/>
                    <a:pt x="4290" y="2781"/>
                  </a:cubicBezTo>
                  <a:cubicBezTo>
                    <a:pt x="4140" y="2451"/>
                    <a:pt x="4050" y="2105"/>
                    <a:pt x="3990" y="1761"/>
                  </a:cubicBezTo>
                  <a:cubicBezTo>
                    <a:pt x="3946" y="1565"/>
                    <a:pt x="3990" y="1371"/>
                    <a:pt x="3930" y="1191"/>
                  </a:cubicBezTo>
                  <a:cubicBezTo>
                    <a:pt x="3910" y="1126"/>
                    <a:pt x="3902" y="1051"/>
                    <a:pt x="3891" y="977"/>
                  </a:cubicBezTo>
                  <a:close/>
                  <a:moveTo>
                    <a:pt x="3417" y="964"/>
                  </a:moveTo>
                  <a:cubicBezTo>
                    <a:pt x="3370" y="1082"/>
                    <a:pt x="3340" y="1211"/>
                    <a:pt x="3346" y="1311"/>
                  </a:cubicBezTo>
                  <a:lnTo>
                    <a:pt x="3346" y="1401"/>
                  </a:lnTo>
                  <a:cubicBezTo>
                    <a:pt x="3436" y="1671"/>
                    <a:pt x="3420" y="1971"/>
                    <a:pt x="3496" y="2241"/>
                  </a:cubicBezTo>
                  <a:cubicBezTo>
                    <a:pt x="3496" y="2285"/>
                    <a:pt x="3496" y="2331"/>
                    <a:pt x="3510" y="2375"/>
                  </a:cubicBezTo>
                  <a:cubicBezTo>
                    <a:pt x="3526" y="2465"/>
                    <a:pt x="3556" y="2541"/>
                    <a:pt x="3586" y="2615"/>
                  </a:cubicBezTo>
                  <a:cubicBezTo>
                    <a:pt x="3720" y="3005"/>
                    <a:pt x="3900" y="3365"/>
                    <a:pt x="3916" y="3801"/>
                  </a:cubicBezTo>
                  <a:cubicBezTo>
                    <a:pt x="3916" y="3950"/>
                    <a:pt x="3960" y="4190"/>
                    <a:pt x="3780" y="4220"/>
                  </a:cubicBezTo>
                  <a:cubicBezTo>
                    <a:pt x="3774" y="4221"/>
                    <a:pt x="3769" y="4221"/>
                    <a:pt x="3763" y="4221"/>
                  </a:cubicBezTo>
                  <a:cubicBezTo>
                    <a:pt x="3597" y="4221"/>
                    <a:pt x="3554" y="4020"/>
                    <a:pt x="3510" y="3875"/>
                  </a:cubicBezTo>
                  <a:cubicBezTo>
                    <a:pt x="3406" y="3455"/>
                    <a:pt x="3316" y="3035"/>
                    <a:pt x="3450" y="2615"/>
                  </a:cubicBezTo>
                  <a:cubicBezTo>
                    <a:pt x="3510" y="2375"/>
                    <a:pt x="3466" y="2151"/>
                    <a:pt x="3436" y="1911"/>
                  </a:cubicBezTo>
                  <a:cubicBezTo>
                    <a:pt x="3406" y="1791"/>
                    <a:pt x="3436" y="1641"/>
                    <a:pt x="3286" y="1625"/>
                  </a:cubicBezTo>
                  <a:cubicBezTo>
                    <a:pt x="3279" y="1625"/>
                    <a:pt x="3273" y="1624"/>
                    <a:pt x="3266" y="1624"/>
                  </a:cubicBezTo>
                  <a:cubicBezTo>
                    <a:pt x="3146" y="1624"/>
                    <a:pt x="3104" y="1751"/>
                    <a:pt x="3060" y="1851"/>
                  </a:cubicBezTo>
                  <a:cubicBezTo>
                    <a:pt x="2936" y="2176"/>
                    <a:pt x="2829" y="2501"/>
                    <a:pt x="2762" y="2833"/>
                  </a:cubicBezTo>
                  <a:lnTo>
                    <a:pt x="2762" y="2833"/>
                  </a:lnTo>
                  <a:cubicBezTo>
                    <a:pt x="2762" y="2826"/>
                    <a:pt x="2761" y="2818"/>
                    <a:pt x="2760" y="2811"/>
                  </a:cubicBezTo>
                  <a:cubicBezTo>
                    <a:pt x="2776" y="2705"/>
                    <a:pt x="2790" y="2615"/>
                    <a:pt x="2806" y="2525"/>
                  </a:cubicBezTo>
                  <a:cubicBezTo>
                    <a:pt x="2820" y="2481"/>
                    <a:pt x="2820" y="2451"/>
                    <a:pt x="2836" y="2405"/>
                  </a:cubicBezTo>
                  <a:cubicBezTo>
                    <a:pt x="2836" y="2285"/>
                    <a:pt x="2836" y="2165"/>
                    <a:pt x="2700" y="2121"/>
                  </a:cubicBezTo>
                  <a:cubicBezTo>
                    <a:pt x="2686" y="2121"/>
                    <a:pt x="2670" y="2135"/>
                    <a:pt x="2656" y="2135"/>
                  </a:cubicBezTo>
                  <a:cubicBezTo>
                    <a:pt x="2626" y="2151"/>
                    <a:pt x="2596" y="2181"/>
                    <a:pt x="2566" y="2195"/>
                  </a:cubicBezTo>
                  <a:cubicBezTo>
                    <a:pt x="2310" y="2511"/>
                    <a:pt x="2206" y="2931"/>
                    <a:pt x="1906" y="3185"/>
                  </a:cubicBezTo>
                  <a:cubicBezTo>
                    <a:pt x="1848" y="3231"/>
                    <a:pt x="1799" y="3295"/>
                    <a:pt x="1739" y="3295"/>
                  </a:cubicBezTo>
                  <a:cubicBezTo>
                    <a:pt x="1721" y="3295"/>
                    <a:pt x="1702" y="3289"/>
                    <a:pt x="1681" y="3275"/>
                  </a:cubicBezTo>
                  <a:cubicBezTo>
                    <a:pt x="1591" y="3201"/>
                    <a:pt x="1651" y="3081"/>
                    <a:pt x="1681" y="3005"/>
                  </a:cubicBezTo>
                  <a:cubicBezTo>
                    <a:pt x="1906" y="2495"/>
                    <a:pt x="2206" y="2075"/>
                    <a:pt x="2596" y="1731"/>
                  </a:cubicBezTo>
                  <a:cubicBezTo>
                    <a:pt x="2670" y="1671"/>
                    <a:pt x="2760" y="1595"/>
                    <a:pt x="2836" y="1551"/>
                  </a:cubicBezTo>
                  <a:cubicBezTo>
                    <a:pt x="2866" y="1535"/>
                    <a:pt x="2896" y="1505"/>
                    <a:pt x="2926" y="1491"/>
                  </a:cubicBezTo>
                  <a:cubicBezTo>
                    <a:pt x="3116" y="1333"/>
                    <a:pt x="3289" y="1166"/>
                    <a:pt x="3417" y="964"/>
                  </a:cubicBezTo>
                  <a:close/>
                  <a:moveTo>
                    <a:pt x="2724" y="3046"/>
                  </a:moveTo>
                  <a:cubicBezTo>
                    <a:pt x="2695" y="3244"/>
                    <a:pt x="2681" y="3445"/>
                    <a:pt x="2686" y="3651"/>
                  </a:cubicBezTo>
                  <a:cubicBezTo>
                    <a:pt x="2820" y="4400"/>
                    <a:pt x="2880" y="5150"/>
                    <a:pt x="2716" y="6004"/>
                  </a:cubicBezTo>
                  <a:cubicBezTo>
                    <a:pt x="2506" y="5705"/>
                    <a:pt x="2520" y="5465"/>
                    <a:pt x="2506" y="5210"/>
                  </a:cubicBezTo>
                  <a:cubicBezTo>
                    <a:pt x="2446" y="4565"/>
                    <a:pt x="2640" y="3935"/>
                    <a:pt x="2686" y="3291"/>
                  </a:cubicBezTo>
                  <a:cubicBezTo>
                    <a:pt x="2678" y="3206"/>
                    <a:pt x="2702" y="3126"/>
                    <a:pt x="2724" y="3046"/>
                  </a:cubicBezTo>
                  <a:close/>
                  <a:moveTo>
                    <a:pt x="32930" y="0"/>
                  </a:moveTo>
                  <a:cubicBezTo>
                    <a:pt x="32888" y="0"/>
                    <a:pt x="32844" y="2"/>
                    <a:pt x="32800" y="6"/>
                  </a:cubicBezTo>
                  <a:cubicBezTo>
                    <a:pt x="32222" y="58"/>
                    <a:pt x="31649" y="70"/>
                    <a:pt x="31075" y="70"/>
                  </a:cubicBezTo>
                  <a:cubicBezTo>
                    <a:pt x="30639" y="70"/>
                    <a:pt x="30203" y="63"/>
                    <a:pt x="29766" y="63"/>
                  </a:cubicBezTo>
                  <a:cubicBezTo>
                    <a:pt x="29628" y="63"/>
                    <a:pt x="29489" y="64"/>
                    <a:pt x="29351" y="66"/>
                  </a:cubicBezTo>
                  <a:cubicBezTo>
                    <a:pt x="28601" y="73"/>
                    <a:pt x="27851" y="73"/>
                    <a:pt x="27101" y="73"/>
                  </a:cubicBezTo>
                  <a:cubicBezTo>
                    <a:pt x="26351" y="73"/>
                    <a:pt x="25602" y="73"/>
                    <a:pt x="24852" y="81"/>
                  </a:cubicBezTo>
                  <a:lnTo>
                    <a:pt x="23622" y="81"/>
                  </a:lnTo>
                  <a:cubicBezTo>
                    <a:pt x="23336" y="96"/>
                    <a:pt x="23096" y="126"/>
                    <a:pt x="22962" y="501"/>
                  </a:cubicBezTo>
                  <a:cubicBezTo>
                    <a:pt x="22922" y="607"/>
                    <a:pt x="22862" y="657"/>
                    <a:pt x="22802" y="657"/>
                  </a:cubicBezTo>
                  <a:cubicBezTo>
                    <a:pt x="22726" y="657"/>
                    <a:pt x="22650" y="576"/>
                    <a:pt x="22617" y="426"/>
                  </a:cubicBezTo>
                  <a:cubicBezTo>
                    <a:pt x="22579" y="184"/>
                    <a:pt x="22475" y="104"/>
                    <a:pt x="22307" y="104"/>
                  </a:cubicBezTo>
                  <a:cubicBezTo>
                    <a:pt x="22277" y="104"/>
                    <a:pt x="22246" y="107"/>
                    <a:pt x="22212" y="111"/>
                  </a:cubicBezTo>
                  <a:cubicBezTo>
                    <a:pt x="22182" y="113"/>
                    <a:pt x="22151" y="114"/>
                    <a:pt x="22121" y="114"/>
                  </a:cubicBezTo>
                  <a:cubicBezTo>
                    <a:pt x="22041" y="114"/>
                    <a:pt x="21961" y="109"/>
                    <a:pt x="21882" y="109"/>
                  </a:cubicBezTo>
                  <a:cubicBezTo>
                    <a:pt x="21797" y="109"/>
                    <a:pt x="21712" y="115"/>
                    <a:pt x="21627" y="141"/>
                  </a:cubicBezTo>
                  <a:lnTo>
                    <a:pt x="20067" y="141"/>
                  </a:lnTo>
                  <a:cubicBezTo>
                    <a:pt x="17577" y="156"/>
                    <a:pt x="15104" y="141"/>
                    <a:pt x="12628" y="216"/>
                  </a:cubicBezTo>
                  <a:cubicBezTo>
                    <a:pt x="12465" y="224"/>
                    <a:pt x="12301" y="227"/>
                    <a:pt x="12137" y="227"/>
                  </a:cubicBezTo>
                  <a:cubicBezTo>
                    <a:pt x="11880" y="227"/>
                    <a:pt x="11623" y="220"/>
                    <a:pt x="11365" y="220"/>
                  </a:cubicBezTo>
                  <a:cubicBezTo>
                    <a:pt x="11202" y="220"/>
                    <a:pt x="11038" y="223"/>
                    <a:pt x="10874" y="231"/>
                  </a:cubicBezTo>
                  <a:cubicBezTo>
                    <a:pt x="10591" y="248"/>
                    <a:pt x="10308" y="250"/>
                    <a:pt x="10025" y="250"/>
                  </a:cubicBezTo>
                  <a:cubicBezTo>
                    <a:pt x="9926" y="250"/>
                    <a:pt x="9826" y="250"/>
                    <a:pt x="9727" y="250"/>
                  </a:cubicBezTo>
                  <a:cubicBezTo>
                    <a:pt x="9344" y="250"/>
                    <a:pt x="8962" y="253"/>
                    <a:pt x="8579" y="291"/>
                  </a:cubicBezTo>
                  <a:cubicBezTo>
                    <a:pt x="8318" y="310"/>
                    <a:pt x="8057" y="316"/>
                    <a:pt x="7794" y="316"/>
                  </a:cubicBezTo>
                  <a:cubicBezTo>
                    <a:pt x="7439" y="316"/>
                    <a:pt x="7082" y="306"/>
                    <a:pt x="6720" y="306"/>
                  </a:cubicBezTo>
                  <a:cubicBezTo>
                    <a:pt x="5745" y="306"/>
                    <a:pt x="4770" y="321"/>
                    <a:pt x="3796" y="321"/>
                  </a:cubicBezTo>
                  <a:cubicBezTo>
                    <a:pt x="3760" y="469"/>
                    <a:pt x="3774" y="603"/>
                    <a:pt x="3808" y="733"/>
                  </a:cubicBezTo>
                  <a:lnTo>
                    <a:pt x="3808" y="733"/>
                  </a:lnTo>
                  <a:cubicBezTo>
                    <a:pt x="3777" y="695"/>
                    <a:pt x="3735" y="666"/>
                    <a:pt x="3676" y="651"/>
                  </a:cubicBezTo>
                  <a:cubicBezTo>
                    <a:pt x="3670" y="649"/>
                    <a:pt x="3664" y="648"/>
                    <a:pt x="3658" y="648"/>
                  </a:cubicBezTo>
                  <a:cubicBezTo>
                    <a:pt x="3619" y="648"/>
                    <a:pt x="3572" y="690"/>
                    <a:pt x="3527" y="754"/>
                  </a:cubicBezTo>
                  <a:lnTo>
                    <a:pt x="3527" y="754"/>
                  </a:lnTo>
                  <a:cubicBezTo>
                    <a:pt x="3581" y="625"/>
                    <a:pt x="3617" y="483"/>
                    <a:pt x="3630" y="321"/>
                  </a:cubicBezTo>
                  <a:lnTo>
                    <a:pt x="3360" y="321"/>
                  </a:lnTo>
                  <a:cubicBezTo>
                    <a:pt x="3286" y="361"/>
                    <a:pt x="3214" y="405"/>
                    <a:pt x="3144" y="455"/>
                  </a:cubicBezTo>
                  <a:lnTo>
                    <a:pt x="3144" y="455"/>
                  </a:lnTo>
                  <a:cubicBezTo>
                    <a:pt x="3153" y="441"/>
                    <a:pt x="3161" y="427"/>
                    <a:pt x="3166" y="411"/>
                  </a:cubicBezTo>
                  <a:cubicBezTo>
                    <a:pt x="3224" y="315"/>
                    <a:pt x="3201" y="286"/>
                    <a:pt x="3153" y="286"/>
                  </a:cubicBezTo>
                  <a:cubicBezTo>
                    <a:pt x="3126" y="286"/>
                    <a:pt x="3092" y="295"/>
                    <a:pt x="3060" y="306"/>
                  </a:cubicBezTo>
                  <a:cubicBezTo>
                    <a:pt x="2326" y="321"/>
                    <a:pt x="1606" y="321"/>
                    <a:pt x="871" y="336"/>
                  </a:cubicBezTo>
                  <a:cubicBezTo>
                    <a:pt x="451" y="351"/>
                    <a:pt x="256" y="756"/>
                    <a:pt x="451" y="1161"/>
                  </a:cubicBezTo>
                  <a:cubicBezTo>
                    <a:pt x="556" y="1371"/>
                    <a:pt x="691" y="1505"/>
                    <a:pt x="841" y="1641"/>
                  </a:cubicBezTo>
                  <a:cubicBezTo>
                    <a:pt x="946" y="1731"/>
                    <a:pt x="1051" y="1791"/>
                    <a:pt x="1111" y="1941"/>
                  </a:cubicBezTo>
                  <a:cubicBezTo>
                    <a:pt x="931" y="2075"/>
                    <a:pt x="751" y="2195"/>
                    <a:pt x="556" y="2315"/>
                  </a:cubicBezTo>
                  <a:cubicBezTo>
                    <a:pt x="181" y="2571"/>
                    <a:pt x="31" y="3051"/>
                    <a:pt x="196" y="3485"/>
                  </a:cubicBezTo>
                  <a:cubicBezTo>
                    <a:pt x="226" y="3575"/>
                    <a:pt x="286" y="3651"/>
                    <a:pt x="331" y="3725"/>
                  </a:cubicBezTo>
                  <a:cubicBezTo>
                    <a:pt x="511" y="3950"/>
                    <a:pt x="691" y="4145"/>
                    <a:pt x="886" y="4340"/>
                  </a:cubicBezTo>
                  <a:cubicBezTo>
                    <a:pt x="991" y="4460"/>
                    <a:pt x="976" y="4580"/>
                    <a:pt x="826" y="4610"/>
                  </a:cubicBezTo>
                  <a:cubicBezTo>
                    <a:pt x="631" y="4670"/>
                    <a:pt x="511" y="4820"/>
                    <a:pt x="391" y="4970"/>
                  </a:cubicBezTo>
                  <a:cubicBezTo>
                    <a:pt x="61" y="5345"/>
                    <a:pt x="77" y="5465"/>
                    <a:pt x="346" y="5945"/>
                  </a:cubicBezTo>
                  <a:cubicBezTo>
                    <a:pt x="376" y="6004"/>
                    <a:pt x="421" y="6034"/>
                    <a:pt x="466" y="6094"/>
                  </a:cubicBezTo>
                  <a:cubicBezTo>
                    <a:pt x="721" y="6380"/>
                    <a:pt x="961" y="6680"/>
                    <a:pt x="1216" y="6980"/>
                  </a:cubicBezTo>
                  <a:cubicBezTo>
                    <a:pt x="1066" y="7040"/>
                    <a:pt x="901" y="7114"/>
                    <a:pt x="721" y="7174"/>
                  </a:cubicBezTo>
                  <a:cubicBezTo>
                    <a:pt x="376" y="7280"/>
                    <a:pt x="226" y="7610"/>
                    <a:pt x="77" y="7924"/>
                  </a:cubicBezTo>
                  <a:cubicBezTo>
                    <a:pt x="1" y="8090"/>
                    <a:pt x="1" y="8314"/>
                    <a:pt x="106" y="8480"/>
                  </a:cubicBezTo>
                  <a:cubicBezTo>
                    <a:pt x="271" y="8750"/>
                    <a:pt x="436" y="9020"/>
                    <a:pt x="706" y="9184"/>
                  </a:cubicBezTo>
                  <a:cubicBezTo>
                    <a:pt x="946" y="9334"/>
                    <a:pt x="1156" y="9544"/>
                    <a:pt x="1381" y="9739"/>
                  </a:cubicBezTo>
                  <a:cubicBezTo>
                    <a:pt x="1321" y="9784"/>
                    <a:pt x="1306" y="9799"/>
                    <a:pt x="1291" y="9814"/>
                  </a:cubicBezTo>
                  <a:cubicBezTo>
                    <a:pt x="886" y="10024"/>
                    <a:pt x="571" y="10339"/>
                    <a:pt x="346" y="10774"/>
                  </a:cubicBezTo>
                  <a:cubicBezTo>
                    <a:pt x="286" y="10879"/>
                    <a:pt x="271" y="10954"/>
                    <a:pt x="316" y="11074"/>
                  </a:cubicBezTo>
                  <a:cubicBezTo>
                    <a:pt x="436" y="11493"/>
                    <a:pt x="721" y="11673"/>
                    <a:pt x="1081" y="11749"/>
                  </a:cubicBezTo>
                  <a:cubicBezTo>
                    <a:pt x="1198" y="11774"/>
                    <a:pt x="1310" y="11789"/>
                    <a:pt x="1416" y="11789"/>
                  </a:cubicBezTo>
                  <a:cubicBezTo>
                    <a:pt x="1744" y="11789"/>
                    <a:pt x="2016" y="11647"/>
                    <a:pt x="2220" y="11239"/>
                  </a:cubicBezTo>
                  <a:cubicBezTo>
                    <a:pt x="2356" y="10969"/>
                    <a:pt x="2580" y="10774"/>
                    <a:pt x="2866" y="10714"/>
                  </a:cubicBezTo>
                  <a:cubicBezTo>
                    <a:pt x="2904" y="10704"/>
                    <a:pt x="2938" y="10700"/>
                    <a:pt x="2969" y="10700"/>
                  </a:cubicBezTo>
                  <a:cubicBezTo>
                    <a:pt x="3134" y="10700"/>
                    <a:pt x="3196" y="10832"/>
                    <a:pt x="3120" y="11059"/>
                  </a:cubicBezTo>
                  <a:cubicBezTo>
                    <a:pt x="3076" y="11193"/>
                    <a:pt x="2986" y="11313"/>
                    <a:pt x="2910" y="11449"/>
                  </a:cubicBezTo>
                  <a:cubicBezTo>
                    <a:pt x="2850" y="11553"/>
                    <a:pt x="2730" y="11659"/>
                    <a:pt x="2836" y="11809"/>
                  </a:cubicBezTo>
                  <a:cubicBezTo>
                    <a:pt x="2910" y="11809"/>
                    <a:pt x="2986" y="11823"/>
                    <a:pt x="3060" y="11823"/>
                  </a:cubicBezTo>
                  <a:lnTo>
                    <a:pt x="25226" y="11823"/>
                  </a:lnTo>
                  <a:cubicBezTo>
                    <a:pt x="25395" y="11748"/>
                    <a:pt x="25564" y="11568"/>
                    <a:pt x="25729" y="11568"/>
                  </a:cubicBezTo>
                  <a:cubicBezTo>
                    <a:pt x="25828" y="11568"/>
                    <a:pt x="25926" y="11632"/>
                    <a:pt x="26021" y="11823"/>
                  </a:cubicBezTo>
                  <a:lnTo>
                    <a:pt x="30521" y="11823"/>
                  </a:lnTo>
                  <a:cubicBezTo>
                    <a:pt x="30768" y="11650"/>
                    <a:pt x="31019" y="11589"/>
                    <a:pt x="31271" y="11589"/>
                  </a:cubicBezTo>
                  <a:cubicBezTo>
                    <a:pt x="31628" y="11589"/>
                    <a:pt x="31989" y="11712"/>
                    <a:pt x="32350" y="11809"/>
                  </a:cubicBezTo>
                  <a:lnTo>
                    <a:pt x="33370" y="11809"/>
                  </a:lnTo>
                  <a:cubicBezTo>
                    <a:pt x="33384" y="11749"/>
                    <a:pt x="33384" y="11689"/>
                    <a:pt x="33340" y="11659"/>
                  </a:cubicBezTo>
                  <a:cubicBezTo>
                    <a:pt x="32875" y="11269"/>
                    <a:pt x="32455" y="10789"/>
                    <a:pt x="31810" y="10789"/>
                  </a:cubicBezTo>
                  <a:cubicBezTo>
                    <a:pt x="31761" y="10787"/>
                    <a:pt x="31711" y="10786"/>
                    <a:pt x="31661" y="10786"/>
                  </a:cubicBezTo>
                  <a:cubicBezTo>
                    <a:pt x="31497" y="10786"/>
                    <a:pt x="31331" y="10795"/>
                    <a:pt x="31164" y="10795"/>
                  </a:cubicBezTo>
                  <a:cubicBezTo>
                    <a:pt x="30980" y="10795"/>
                    <a:pt x="30795" y="10785"/>
                    <a:pt x="30611" y="10744"/>
                  </a:cubicBezTo>
                  <a:cubicBezTo>
                    <a:pt x="30431" y="10699"/>
                    <a:pt x="30251" y="10714"/>
                    <a:pt x="30071" y="10639"/>
                  </a:cubicBezTo>
                  <a:cubicBezTo>
                    <a:pt x="29921" y="10579"/>
                    <a:pt x="29651" y="10594"/>
                    <a:pt x="29665" y="10384"/>
                  </a:cubicBezTo>
                  <a:cubicBezTo>
                    <a:pt x="29685" y="10211"/>
                    <a:pt x="29816" y="10176"/>
                    <a:pt x="29958" y="10176"/>
                  </a:cubicBezTo>
                  <a:cubicBezTo>
                    <a:pt x="30026" y="10176"/>
                    <a:pt x="30097" y="10184"/>
                    <a:pt x="30161" y="10189"/>
                  </a:cubicBezTo>
                  <a:cubicBezTo>
                    <a:pt x="30565" y="10189"/>
                    <a:pt x="30940" y="10369"/>
                    <a:pt x="31315" y="10474"/>
                  </a:cubicBezTo>
                  <a:cubicBezTo>
                    <a:pt x="31405" y="10489"/>
                    <a:pt x="31480" y="10504"/>
                    <a:pt x="31570" y="10534"/>
                  </a:cubicBezTo>
                  <a:cubicBezTo>
                    <a:pt x="31600" y="10534"/>
                    <a:pt x="31630" y="10549"/>
                    <a:pt x="31660" y="10564"/>
                  </a:cubicBezTo>
                  <a:cubicBezTo>
                    <a:pt x="31727" y="10574"/>
                    <a:pt x="31795" y="10614"/>
                    <a:pt x="31866" y="10614"/>
                  </a:cubicBezTo>
                  <a:cubicBezTo>
                    <a:pt x="31906" y="10614"/>
                    <a:pt x="31947" y="10601"/>
                    <a:pt x="31990" y="10564"/>
                  </a:cubicBezTo>
                  <a:cubicBezTo>
                    <a:pt x="31990" y="10549"/>
                    <a:pt x="31990" y="10519"/>
                    <a:pt x="32005" y="10504"/>
                  </a:cubicBezTo>
                  <a:cubicBezTo>
                    <a:pt x="31990" y="10474"/>
                    <a:pt x="31990" y="10429"/>
                    <a:pt x="31960" y="10399"/>
                  </a:cubicBezTo>
                  <a:cubicBezTo>
                    <a:pt x="31945" y="10369"/>
                    <a:pt x="31915" y="10354"/>
                    <a:pt x="31900" y="10324"/>
                  </a:cubicBezTo>
                  <a:cubicBezTo>
                    <a:pt x="31840" y="10279"/>
                    <a:pt x="31795" y="10219"/>
                    <a:pt x="31750" y="10159"/>
                  </a:cubicBezTo>
                  <a:cubicBezTo>
                    <a:pt x="31300" y="9765"/>
                    <a:pt x="30849" y="9344"/>
                    <a:pt x="30236" y="9344"/>
                  </a:cubicBezTo>
                  <a:cubicBezTo>
                    <a:pt x="30196" y="9344"/>
                    <a:pt x="30156" y="9346"/>
                    <a:pt x="30115" y="9349"/>
                  </a:cubicBezTo>
                  <a:cubicBezTo>
                    <a:pt x="30105" y="9351"/>
                    <a:pt x="30094" y="9351"/>
                    <a:pt x="30084" y="9351"/>
                  </a:cubicBezTo>
                  <a:cubicBezTo>
                    <a:pt x="29972" y="9351"/>
                    <a:pt x="29849" y="9286"/>
                    <a:pt x="29725" y="9244"/>
                  </a:cubicBezTo>
                  <a:cubicBezTo>
                    <a:pt x="29455" y="9169"/>
                    <a:pt x="29201" y="9064"/>
                    <a:pt x="28961" y="8900"/>
                  </a:cubicBezTo>
                  <a:cubicBezTo>
                    <a:pt x="28871" y="8824"/>
                    <a:pt x="28751" y="8764"/>
                    <a:pt x="28811" y="8614"/>
                  </a:cubicBezTo>
                  <a:cubicBezTo>
                    <a:pt x="28838" y="8560"/>
                    <a:pt x="28878" y="8542"/>
                    <a:pt x="28921" y="8542"/>
                  </a:cubicBezTo>
                  <a:cubicBezTo>
                    <a:pt x="28973" y="8542"/>
                    <a:pt x="29032" y="8568"/>
                    <a:pt x="29081" y="8584"/>
                  </a:cubicBezTo>
                  <a:cubicBezTo>
                    <a:pt x="29591" y="8764"/>
                    <a:pt x="30085" y="9004"/>
                    <a:pt x="30551" y="9289"/>
                  </a:cubicBezTo>
                  <a:cubicBezTo>
                    <a:pt x="30850" y="9409"/>
                    <a:pt x="31090" y="9634"/>
                    <a:pt x="31375" y="9784"/>
                  </a:cubicBezTo>
                  <a:cubicBezTo>
                    <a:pt x="31420" y="9814"/>
                    <a:pt x="31465" y="9829"/>
                    <a:pt x="31510" y="9844"/>
                  </a:cubicBezTo>
                  <a:cubicBezTo>
                    <a:pt x="31555" y="9859"/>
                    <a:pt x="31585" y="9859"/>
                    <a:pt x="31615" y="9859"/>
                  </a:cubicBezTo>
                  <a:cubicBezTo>
                    <a:pt x="31690" y="9844"/>
                    <a:pt x="31720" y="9784"/>
                    <a:pt x="31735" y="9694"/>
                  </a:cubicBezTo>
                  <a:cubicBezTo>
                    <a:pt x="31735" y="9664"/>
                    <a:pt x="31720" y="9634"/>
                    <a:pt x="31705" y="9589"/>
                  </a:cubicBezTo>
                  <a:lnTo>
                    <a:pt x="31660" y="9499"/>
                  </a:lnTo>
                  <a:cubicBezTo>
                    <a:pt x="31585" y="9364"/>
                    <a:pt x="31495" y="9259"/>
                    <a:pt x="31405" y="9154"/>
                  </a:cubicBezTo>
                  <a:cubicBezTo>
                    <a:pt x="31060" y="8750"/>
                    <a:pt x="30761" y="8284"/>
                    <a:pt x="30475" y="7820"/>
                  </a:cubicBezTo>
                  <a:cubicBezTo>
                    <a:pt x="30401" y="7714"/>
                    <a:pt x="30281" y="7564"/>
                    <a:pt x="30385" y="7460"/>
                  </a:cubicBezTo>
                  <a:cubicBezTo>
                    <a:pt x="30413" y="7431"/>
                    <a:pt x="30441" y="7420"/>
                    <a:pt x="30467" y="7420"/>
                  </a:cubicBezTo>
                  <a:cubicBezTo>
                    <a:pt x="30552" y="7420"/>
                    <a:pt x="30625" y="7541"/>
                    <a:pt x="30671" y="7610"/>
                  </a:cubicBezTo>
                  <a:cubicBezTo>
                    <a:pt x="30985" y="8044"/>
                    <a:pt x="31285" y="8480"/>
                    <a:pt x="31480" y="8990"/>
                  </a:cubicBezTo>
                  <a:cubicBezTo>
                    <a:pt x="31885" y="9874"/>
                    <a:pt x="32365" y="10684"/>
                    <a:pt x="33070" y="11283"/>
                  </a:cubicBezTo>
                  <a:cubicBezTo>
                    <a:pt x="33100" y="11299"/>
                    <a:pt x="33130" y="11329"/>
                    <a:pt x="33160" y="11343"/>
                  </a:cubicBezTo>
                  <a:cubicBezTo>
                    <a:pt x="33174" y="11359"/>
                    <a:pt x="33190" y="11359"/>
                    <a:pt x="33204" y="11373"/>
                  </a:cubicBezTo>
                  <a:lnTo>
                    <a:pt x="33294" y="11419"/>
                  </a:lnTo>
                  <a:cubicBezTo>
                    <a:pt x="33324" y="11419"/>
                    <a:pt x="33354" y="11419"/>
                    <a:pt x="33384" y="11389"/>
                  </a:cubicBezTo>
                  <a:cubicBezTo>
                    <a:pt x="33474" y="11149"/>
                    <a:pt x="33280" y="11014"/>
                    <a:pt x="33234" y="10819"/>
                  </a:cubicBezTo>
                  <a:cubicBezTo>
                    <a:pt x="33220" y="10774"/>
                    <a:pt x="33204" y="10744"/>
                    <a:pt x="33204" y="10714"/>
                  </a:cubicBezTo>
                  <a:cubicBezTo>
                    <a:pt x="33174" y="10654"/>
                    <a:pt x="33160" y="10609"/>
                    <a:pt x="33130" y="10549"/>
                  </a:cubicBezTo>
                  <a:cubicBezTo>
                    <a:pt x="32830" y="9904"/>
                    <a:pt x="32455" y="9304"/>
                    <a:pt x="32230" y="8614"/>
                  </a:cubicBezTo>
                  <a:cubicBezTo>
                    <a:pt x="32170" y="8420"/>
                    <a:pt x="31990" y="8104"/>
                    <a:pt x="32170" y="8014"/>
                  </a:cubicBezTo>
                  <a:cubicBezTo>
                    <a:pt x="32193" y="8004"/>
                    <a:pt x="32214" y="7999"/>
                    <a:pt x="32234" y="7999"/>
                  </a:cubicBezTo>
                  <a:cubicBezTo>
                    <a:pt x="32389" y="7999"/>
                    <a:pt x="32479" y="8278"/>
                    <a:pt x="32545" y="8464"/>
                  </a:cubicBezTo>
                  <a:cubicBezTo>
                    <a:pt x="32800" y="9094"/>
                    <a:pt x="33040" y="9739"/>
                    <a:pt x="33160" y="10414"/>
                  </a:cubicBezTo>
                  <a:cubicBezTo>
                    <a:pt x="33234" y="10834"/>
                    <a:pt x="33400" y="11209"/>
                    <a:pt x="33594" y="11569"/>
                  </a:cubicBezTo>
                  <a:cubicBezTo>
                    <a:pt x="33640" y="11673"/>
                    <a:pt x="33730" y="11749"/>
                    <a:pt x="33804" y="11823"/>
                  </a:cubicBezTo>
                  <a:cubicBezTo>
                    <a:pt x="34150" y="11793"/>
                    <a:pt x="34164" y="11779"/>
                    <a:pt x="34180" y="11419"/>
                  </a:cubicBezTo>
                  <a:cubicBezTo>
                    <a:pt x="34180" y="11253"/>
                    <a:pt x="34164" y="11089"/>
                    <a:pt x="34134" y="10924"/>
                  </a:cubicBezTo>
                  <a:cubicBezTo>
                    <a:pt x="34044" y="10564"/>
                    <a:pt x="33864" y="10279"/>
                    <a:pt x="33700" y="9964"/>
                  </a:cubicBezTo>
                  <a:cubicBezTo>
                    <a:pt x="33670" y="9889"/>
                    <a:pt x="33580" y="9799"/>
                    <a:pt x="33670" y="9709"/>
                  </a:cubicBezTo>
                  <a:cubicBezTo>
                    <a:pt x="33940" y="9469"/>
                    <a:pt x="33954" y="9050"/>
                    <a:pt x="34210" y="8794"/>
                  </a:cubicBezTo>
                  <a:cubicBezTo>
                    <a:pt x="34330" y="8660"/>
                    <a:pt x="34344" y="8480"/>
                    <a:pt x="34284" y="8284"/>
                  </a:cubicBezTo>
                  <a:cubicBezTo>
                    <a:pt x="34194" y="8014"/>
                    <a:pt x="34060" y="7774"/>
                    <a:pt x="33894" y="7550"/>
                  </a:cubicBezTo>
                  <a:cubicBezTo>
                    <a:pt x="33804" y="7414"/>
                    <a:pt x="33790" y="7324"/>
                    <a:pt x="33940" y="7204"/>
                  </a:cubicBezTo>
                  <a:cubicBezTo>
                    <a:pt x="34434" y="6800"/>
                    <a:pt x="34540" y="6230"/>
                    <a:pt x="34284" y="5615"/>
                  </a:cubicBezTo>
                  <a:cubicBezTo>
                    <a:pt x="34180" y="5390"/>
                    <a:pt x="34044" y="5210"/>
                    <a:pt x="33880" y="5030"/>
                  </a:cubicBezTo>
                  <a:cubicBezTo>
                    <a:pt x="33700" y="4805"/>
                    <a:pt x="33700" y="4760"/>
                    <a:pt x="33910" y="4595"/>
                  </a:cubicBezTo>
                  <a:cubicBezTo>
                    <a:pt x="34164" y="4400"/>
                    <a:pt x="34254" y="4145"/>
                    <a:pt x="34194" y="3815"/>
                  </a:cubicBezTo>
                  <a:cubicBezTo>
                    <a:pt x="34180" y="3711"/>
                    <a:pt x="34180" y="3591"/>
                    <a:pt x="34180" y="3485"/>
                  </a:cubicBezTo>
                  <a:cubicBezTo>
                    <a:pt x="34130" y="3421"/>
                    <a:pt x="34073" y="3404"/>
                    <a:pt x="34013" y="3404"/>
                  </a:cubicBezTo>
                  <a:cubicBezTo>
                    <a:pt x="33946" y="3404"/>
                    <a:pt x="33876" y="3425"/>
                    <a:pt x="33804" y="3425"/>
                  </a:cubicBezTo>
                  <a:cubicBezTo>
                    <a:pt x="33782" y="3430"/>
                    <a:pt x="33760" y="3433"/>
                    <a:pt x="33739" y="3433"/>
                  </a:cubicBezTo>
                  <a:cubicBezTo>
                    <a:pt x="33688" y="3433"/>
                    <a:pt x="33641" y="3414"/>
                    <a:pt x="33610" y="3351"/>
                  </a:cubicBezTo>
                  <a:cubicBezTo>
                    <a:pt x="33580" y="3261"/>
                    <a:pt x="33654" y="3201"/>
                    <a:pt x="33700" y="3155"/>
                  </a:cubicBezTo>
                  <a:cubicBezTo>
                    <a:pt x="33804" y="3051"/>
                    <a:pt x="33924" y="2975"/>
                    <a:pt x="33954" y="2811"/>
                  </a:cubicBezTo>
                  <a:cubicBezTo>
                    <a:pt x="33940" y="2781"/>
                    <a:pt x="33924" y="2751"/>
                    <a:pt x="33894" y="2721"/>
                  </a:cubicBezTo>
                  <a:cubicBezTo>
                    <a:pt x="33654" y="2405"/>
                    <a:pt x="33504" y="2045"/>
                    <a:pt x="33834" y="1731"/>
                  </a:cubicBezTo>
                  <a:cubicBezTo>
                    <a:pt x="34180" y="1385"/>
                    <a:pt x="34180" y="995"/>
                    <a:pt x="34104" y="561"/>
                  </a:cubicBezTo>
                  <a:cubicBezTo>
                    <a:pt x="33761" y="217"/>
                    <a:pt x="33392" y="0"/>
                    <a:pt x="32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1166228" y="1784165"/>
              <a:ext cx="179905" cy="124795"/>
            </a:xfrm>
            <a:custGeom>
              <a:avLst/>
              <a:gdLst/>
              <a:ahLst/>
              <a:cxnLst/>
              <a:rect l="l" t="t" r="r" b="b"/>
              <a:pathLst>
                <a:path w="4110" h="2851" extrusionOk="0">
                  <a:moveTo>
                    <a:pt x="1845" y="1"/>
                  </a:moveTo>
                  <a:cubicBezTo>
                    <a:pt x="1755" y="61"/>
                    <a:pt x="1725" y="151"/>
                    <a:pt x="1695" y="256"/>
                  </a:cubicBezTo>
                  <a:cubicBezTo>
                    <a:pt x="1770" y="376"/>
                    <a:pt x="1845" y="481"/>
                    <a:pt x="1920" y="586"/>
                  </a:cubicBezTo>
                  <a:cubicBezTo>
                    <a:pt x="1935" y="616"/>
                    <a:pt x="1965" y="646"/>
                    <a:pt x="1980" y="676"/>
                  </a:cubicBezTo>
                  <a:cubicBezTo>
                    <a:pt x="2055" y="766"/>
                    <a:pt x="2025" y="916"/>
                    <a:pt x="2130" y="991"/>
                  </a:cubicBezTo>
                  <a:cubicBezTo>
                    <a:pt x="2160" y="1021"/>
                    <a:pt x="2175" y="1051"/>
                    <a:pt x="2205" y="1081"/>
                  </a:cubicBezTo>
                  <a:lnTo>
                    <a:pt x="2160" y="1036"/>
                  </a:lnTo>
                  <a:cubicBezTo>
                    <a:pt x="2145" y="1036"/>
                    <a:pt x="2145" y="1021"/>
                    <a:pt x="2130" y="1006"/>
                  </a:cubicBezTo>
                  <a:lnTo>
                    <a:pt x="2070" y="946"/>
                  </a:lnTo>
                  <a:cubicBezTo>
                    <a:pt x="2010" y="871"/>
                    <a:pt x="1905" y="916"/>
                    <a:pt x="1845" y="841"/>
                  </a:cubicBezTo>
                  <a:lnTo>
                    <a:pt x="1770" y="766"/>
                  </a:lnTo>
                  <a:cubicBezTo>
                    <a:pt x="1455" y="616"/>
                    <a:pt x="1215" y="331"/>
                    <a:pt x="886" y="256"/>
                  </a:cubicBezTo>
                  <a:cubicBezTo>
                    <a:pt x="811" y="301"/>
                    <a:pt x="732" y="316"/>
                    <a:pt x="651" y="316"/>
                  </a:cubicBezTo>
                  <a:cubicBezTo>
                    <a:pt x="570" y="316"/>
                    <a:pt x="488" y="301"/>
                    <a:pt x="406" y="286"/>
                  </a:cubicBezTo>
                  <a:cubicBezTo>
                    <a:pt x="338" y="271"/>
                    <a:pt x="266" y="249"/>
                    <a:pt x="197" y="249"/>
                  </a:cubicBezTo>
                  <a:cubicBezTo>
                    <a:pt x="128" y="249"/>
                    <a:pt x="60" y="271"/>
                    <a:pt x="0" y="346"/>
                  </a:cubicBezTo>
                  <a:cubicBezTo>
                    <a:pt x="226" y="481"/>
                    <a:pt x="450" y="511"/>
                    <a:pt x="690" y="511"/>
                  </a:cubicBezTo>
                  <a:cubicBezTo>
                    <a:pt x="728" y="511"/>
                    <a:pt x="766" y="510"/>
                    <a:pt x="803" y="510"/>
                  </a:cubicBezTo>
                  <a:cubicBezTo>
                    <a:pt x="899" y="510"/>
                    <a:pt x="993" y="517"/>
                    <a:pt x="1080" y="571"/>
                  </a:cubicBezTo>
                  <a:cubicBezTo>
                    <a:pt x="1425" y="811"/>
                    <a:pt x="1770" y="1021"/>
                    <a:pt x="2070" y="1336"/>
                  </a:cubicBezTo>
                  <a:cubicBezTo>
                    <a:pt x="2100" y="1396"/>
                    <a:pt x="2175" y="1381"/>
                    <a:pt x="2205" y="1426"/>
                  </a:cubicBezTo>
                  <a:lnTo>
                    <a:pt x="2280" y="1501"/>
                  </a:lnTo>
                  <a:lnTo>
                    <a:pt x="2295" y="1501"/>
                  </a:lnTo>
                  <a:cubicBezTo>
                    <a:pt x="2220" y="1591"/>
                    <a:pt x="2550" y="1606"/>
                    <a:pt x="2310" y="1726"/>
                  </a:cubicBezTo>
                  <a:cubicBezTo>
                    <a:pt x="2160" y="1726"/>
                    <a:pt x="1995" y="1711"/>
                    <a:pt x="1845" y="1711"/>
                  </a:cubicBezTo>
                  <a:cubicBezTo>
                    <a:pt x="1709" y="1711"/>
                    <a:pt x="1572" y="1698"/>
                    <a:pt x="1437" y="1698"/>
                  </a:cubicBezTo>
                  <a:cubicBezTo>
                    <a:pt x="1247" y="1698"/>
                    <a:pt x="1061" y="1723"/>
                    <a:pt x="886" y="1846"/>
                  </a:cubicBezTo>
                  <a:cubicBezTo>
                    <a:pt x="952" y="1912"/>
                    <a:pt x="1024" y="1925"/>
                    <a:pt x="1099" y="1925"/>
                  </a:cubicBezTo>
                  <a:cubicBezTo>
                    <a:pt x="1142" y="1925"/>
                    <a:pt x="1186" y="1921"/>
                    <a:pt x="1230" y="1921"/>
                  </a:cubicBezTo>
                  <a:lnTo>
                    <a:pt x="2205" y="1921"/>
                  </a:lnTo>
                  <a:cubicBezTo>
                    <a:pt x="2310" y="1936"/>
                    <a:pt x="2400" y="1921"/>
                    <a:pt x="2490" y="1966"/>
                  </a:cubicBezTo>
                  <a:cubicBezTo>
                    <a:pt x="2910" y="2236"/>
                    <a:pt x="3329" y="2476"/>
                    <a:pt x="3675" y="2836"/>
                  </a:cubicBezTo>
                  <a:cubicBezTo>
                    <a:pt x="3825" y="2836"/>
                    <a:pt x="3975" y="2836"/>
                    <a:pt x="4109" y="2850"/>
                  </a:cubicBezTo>
                  <a:cubicBezTo>
                    <a:pt x="4079" y="2760"/>
                    <a:pt x="4049" y="2656"/>
                    <a:pt x="3975" y="2596"/>
                  </a:cubicBezTo>
                  <a:cubicBezTo>
                    <a:pt x="3839" y="2550"/>
                    <a:pt x="3735" y="2476"/>
                    <a:pt x="3599" y="2430"/>
                  </a:cubicBezTo>
                  <a:cubicBezTo>
                    <a:pt x="3585" y="2400"/>
                    <a:pt x="3555" y="2370"/>
                    <a:pt x="3525" y="2340"/>
                  </a:cubicBezTo>
                  <a:cubicBezTo>
                    <a:pt x="3509" y="2310"/>
                    <a:pt x="3479" y="2296"/>
                    <a:pt x="3449" y="2266"/>
                  </a:cubicBezTo>
                  <a:cubicBezTo>
                    <a:pt x="3269" y="2041"/>
                    <a:pt x="3015" y="1891"/>
                    <a:pt x="2835" y="1621"/>
                  </a:cubicBezTo>
                  <a:cubicBezTo>
                    <a:pt x="2490" y="1096"/>
                    <a:pt x="2115" y="586"/>
                    <a:pt x="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2418800" y="1853633"/>
              <a:ext cx="99495" cy="54891"/>
            </a:xfrm>
            <a:custGeom>
              <a:avLst/>
              <a:gdLst/>
              <a:ahLst/>
              <a:cxnLst/>
              <a:rect l="l" t="t" r="r" b="b"/>
              <a:pathLst>
                <a:path w="2273" h="1254" extrusionOk="0">
                  <a:moveTo>
                    <a:pt x="1892" y="1"/>
                  </a:moveTo>
                  <a:cubicBezTo>
                    <a:pt x="1872" y="1"/>
                    <a:pt x="1852" y="2"/>
                    <a:pt x="1830" y="4"/>
                  </a:cubicBezTo>
                  <a:cubicBezTo>
                    <a:pt x="1740" y="19"/>
                    <a:pt x="1650" y="64"/>
                    <a:pt x="1560" y="109"/>
                  </a:cubicBezTo>
                  <a:cubicBezTo>
                    <a:pt x="1336" y="229"/>
                    <a:pt x="1126" y="424"/>
                    <a:pt x="1021" y="663"/>
                  </a:cubicBezTo>
                  <a:cubicBezTo>
                    <a:pt x="850" y="1052"/>
                    <a:pt x="612" y="1196"/>
                    <a:pt x="304" y="1196"/>
                  </a:cubicBezTo>
                  <a:cubicBezTo>
                    <a:pt x="232" y="1196"/>
                    <a:pt x="156" y="1188"/>
                    <a:pt x="76" y="1173"/>
                  </a:cubicBezTo>
                  <a:cubicBezTo>
                    <a:pt x="46" y="1173"/>
                    <a:pt x="31" y="1189"/>
                    <a:pt x="1" y="1189"/>
                  </a:cubicBezTo>
                  <a:cubicBezTo>
                    <a:pt x="55" y="1243"/>
                    <a:pt x="119" y="1254"/>
                    <a:pt x="185" y="1254"/>
                  </a:cubicBezTo>
                  <a:cubicBezTo>
                    <a:pt x="229" y="1254"/>
                    <a:pt x="274" y="1249"/>
                    <a:pt x="316" y="1249"/>
                  </a:cubicBezTo>
                  <a:lnTo>
                    <a:pt x="1756" y="1249"/>
                  </a:lnTo>
                  <a:cubicBezTo>
                    <a:pt x="1756" y="1129"/>
                    <a:pt x="1846" y="1053"/>
                    <a:pt x="1890" y="963"/>
                  </a:cubicBezTo>
                  <a:cubicBezTo>
                    <a:pt x="1996" y="813"/>
                    <a:pt x="2100" y="649"/>
                    <a:pt x="2160" y="484"/>
                  </a:cubicBezTo>
                  <a:cubicBezTo>
                    <a:pt x="2272" y="190"/>
                    <a:pt x="2163" y="1"/>
                    <a:pt x="18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2355766" y="1405439"/>
              <a:ext cx="68985" cy="145762"/>
            </a:xfrm>
            <a:custGeom>
              <a:avLst/>
              <a:gdLst/>
              <a:ahLst/>
              <a:cxnLst/>
              <a:rect l="l" t="t" r="r" b="b"/>
              <a:pathLst>
                <a:path w="1576" h="3330" extrusionOk="0">
                  <a:moveTo>
                    <a:pt x="1110" y="0"/>
                  </a:moveTo>
                  <a:cubicBezTo>
                    <a:pt x="946" y="480"/>
                    <a:pt x="690" y="870"/>
                    <a:pt x="316" y="1154"/>
                  </a:cubicBezTo>
                  <a:cubicBezTo>
                    <a:pt x="316" y="1230"/>
                    <a:pt x="346" y="1290"/>
                    <a:pt x="376" y="1350"/>
                  </a:cubicBezTo>
                  <a:cubicBezTo>
                    <a:pt x="390" y="1634"/>
                    <a:pt x="286" y="1890"/>
                    <a:pt x="240" y="2160"/>
                  </a:cubicBezTo>
                  <a:cubicBezTo>
                    <a:pt x="180" y="2234"/>
                    <a:pt x="240" y="2340"/>
                    <a:pt x="166" y="2414"/>
                  </a:cubicBezTo>
                  <a:cubicBezTo>
                    <a:pt x="196" y="2594"/>
                    <a:pt x="76" y="2744"/>
                    <a:pt x="106" y="2910"/>
                  </a:cubicBezTo>
                  <a:cubicBezTo>
                    <a:pt x="210" y="3030"/>
                    <a:pt x="0" y="3270"/>
                    <a:pt x="240" y="3330"/>
                  </a:cubicBezTo>
                  <a:cubicBezTo>
                    <a:pt x="226" y="2610"/>
                    <a:pt x="466" y="1980"/>
                    <a:pt x="766" y="1364"/>
                  </a:cubicBezTo>
                  <a:cubicBezTo>
                    <a:pt x="840" y="1694"/>
                    <a:pt x="900" y="2010"/>
                    <a:pt x="826" y="2324"/>
                  </a:cubicBezTo>
                  <a:cubicBezTo>
                    <a:pt x="838" y="2326"/>
                    <a:pt x="850" y="2327"/>
                    <a:pt x="860" y="2327"/>
                  </a:cubicBezTo>
                  <a:cubicBezTo>
                    <a:pt x="1042" y="2327"/>
                    <a:pt x="980" y="2094"/>
                    <a:pt x="1050" y="1994"/>
                  </a:cubicBezTo>
                  <a:cubicBezTo>
                    <a:pt x="1066" y="1710"/>
                    <a:pt x="1006" y="1440"/>
                    <a:pt x="946" y="1184"/>
                  </a:cubicBezTo>
                  <a:cubicBezTo>
                    <a:pt x="856" y="840"/>
                    <a:pt x="990" y="600"/>
                    <a:pt x="1170" y="330"/>
                  </a:cubicBezTo>
                  <a:cubicBezTo>
                    <a:pt x="1290" y="600"/>
                    <a:pt x="1350" y="840"/>
                    <a:pt x="1350" y="1110"/>
                  </a:cubicBezTo>
                  <a:cubicBezTo>
                    <a:pt x="1350" y="1244"/>
                    <a:pt x="1320" y="1380"/>
                    <a:pt x="1410" y="1500"/>
                  </a:cubicBezTo>
                  <a:cubicBezTo>
                    <a:pt x="1546" y="1364"/>
                    <a:pt x="1530" y="1170"/>
                    <a:pt x="1576" y="990"/>
                  </a:cubicBezTo>
                  <a:cubicBezTo>
                    <a:pt x="1456" y="660"/>
                    <a:pt x="1350" y="330"/>
                    <a:pt x="1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2397789" y="1401849"/>
              <a:ext cx="78834" cy="61719"/>
            </a:xfrm>
            <a:custGeom>
              <a:avLst/>
              <a:gdLst/>
              <a:ahLst/>
              <a:cxnLst/>
              <a:rect l="l" t="t" r="r" b="b"/>
              <a:pathLst>
                <a:path w="1801" h="1410" extrusionOk="0">
                  <a:moveTo>
                    <a:pt x="1611" y="0"/>
                  </a:moveTo>
                  <a:cubicBezTo>
                    <a:pt x="1575" y="0"/>
                    <a:pt x="1539" y="18"/>
                    <a:pt x="1500" y="67"/>
                  </a:cubicBezTo>
                  <a:cubicBezTo>
                    <a:pt x="1505" y="80"/>
                    <a:pt x="1508" y="84"/>
                    <a:pt x="1511" y="84"/>
                  </a:cubicBezTo>
                  <a:cubicBezTo>
                    <a:pt x="1515" y="84"/>
                    <a:pt x="1518" y="73"/>
                    <a:pt x="1523" y="73"/>
                  </a:cubicBezTo>
                  <a:cubicBezTo>
                    <a:pt x="1525" y="73"/>
                    <a:pt x="1527" y="76"/>
                    <a:pt x="1530" y="82"/>
                  </a:cubicBezTo>
                  <a:cubicBezTo>
                    <a:pt x="1636" y="187"/>
                    <a:pt x="1516" y="187"/>
                    <a:pt x="1486" y="187"/>
                  </a:cubicBezTo>
                  <a:cubicBezTo>
                    <a:pt x="1156" y="232"/>
                    <a:pt x="856" y="412"/>
                    <a:pt x="556" y="577"/>
                  </a:cubicBezTo>
                  <a:cubicBezTo>
                    <a:pt x="481" y="636"/>
                    <a:pt x="391" y="682"/>
                    <a:pt x="331" y="742"/>
                  </a:cubicBezTo>
                  <a:cubicBezTo>
                    <a:pt x="241" y="832"/>
                    <a:pt x="136" y="922"/>
                    <a:pt x="61" y="1026"/>
                  </a:cubicBezTo>
                  <a:cubicBezTo>
                    <a:pt x="1" y="1116"/>
                    <a:pt x="1" y="1236"/>
                    <a:pt x="61" y="1342"/>
                  </a:cubicBezTo>
                  <a:cubicBezTo>
                    <a:pt x="86" y="1393"/>
                    <a:pt x="131" y="1410"/>
                    <a:pt x="178" y="1410"/>
                  </a:cubicBezTo>
                  <a:cubicBezTo>
                    <a:pt x="215" y="1410"/>
                    <a:pt x="253" y="1399"/>
                    <a:pt x="286" y="1386"/>
                  </a:cubicBezTo>
                  <a:cubicBezTo>
                    <a:pt x="451" y="1326"/>
                    <a:pt x="600" y="1252"/>
                    <a:pt x="750" y="1146"/>
                  </a:cubicBezTo>
                  <a:cubicBezTo>
                    <a:pt x="1156" y="862"/>
                    <a:pt x="1410" y="397"/>
                    <a:pt x="1800" y="82"/>
                  </a:cubicBezTo>
                  <a:cubicBezTo>
                    <a:pt x="1734" y="53"/>
                    <a:pt x="1673" y="0"/>
                    <a:pt x="1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1519435" y="1394233"/>
              <a:ext cx="87370" cy="33223"/>
            </a:xfrm>
            <a:custGeom>
              <a:avLst/>
              <a:gdLst/>
              <a:ahLst/>
              <a:cxnLst/>
              <a:rect l="l" t="t" r="r" b="b"/>
              <a:pathLst>
                <a:path w="1996" h="759" extrusionOk="0">
                  <a:moveTo>
                    <a:pt x="211" y="1"/>
                  </a:moveTo>
                  <a:cubicBezTo>
                    <a:pt x="136" y="1"/>
                    <a:pt x="61" y="1"/>
                    <a:pt x="1" y="76"/>
                  </a:cubicBezTo>
                  <a:cubicBezTo>
                    <a:pt x="181" y="76"/>
                    <a:pt x="376" y="76"/>
                    <a:pt x="556" y="91"/>
                  </a:cubicBezTo>
                  <a:cubicBezTo>
                    <a:pt x="856" y="91"/>
                    <a:pt x="856" y="91"/>
                    <a:pt x="886" y="436"/>
                  </a:cubicBezTo>
                  <a:cubicBezTo>
                    <a:pt x="886" y="571"/>
                    <a:pt x="901" y="706"/>
                    <a:pt x="1036" y="736"/>
                  </a:cubicBezTo>
                  <a:cubicBezTo>
                    <a:pt x="1078" y="750"/>
                    <a:pt x="1119" y="758"/>
                    <a:pt x="1158" y="758"/>
                  </a:cubicBezTo>
                  <a:cubicBezTo>
                    <a:pt x="1243" y="758"/>
                    <a:pt x="1319" y="719"/>
                    <a:pt x="1380" y="616"/>
                  </a:cubicBezTo>
                  <a:cubicBezTo>
                    <a:pt x="1426" y="526"/>
                    <a:pt x="1500" y="451"/>
                    <a:pt x="1516" y="361"/>
                  </a:cubicBezTo>
                  <a:cubicBezTo>
                    <a:pt x="1542" y="154"/>
                    <a:pt x="1635" y="70"/>
                    <a:pt x="1784" y="70"/>
                  </a:cubicBezTo>
                  <a:cubicBezTo>
                    <a:pt x="1808" y="70"/>
                    <a:pt x="1833" y="72"/>
                    <a:pt x="1860" y="76"/>
                  </a:cubicBezTo>
                  <a:cubicBezTo>
                    <a:pt x="1906" y="76"/>
                    <a:pt x="1950" y="31"/>
                    <a:pt x="1996" y="16"/>
                  </a:cubicBezTo>
                  <a:cubicBezTo>
                    <a:pt x="1396" y="1"/>
                    <a:pt x="796" y="1"/>
                    <a:pt x="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1130115" y="1893948"/>
              <a:ext cx="80147" cy="15014"/>
            </a:xfrm>
            <a:custGeom>
              <a:avLst/>
              <a:gdLst/>
              <a:ahLst/>
              <a:cxnLst/>
              <a:rect l="l" t="t" r="r" b="b"/>
              <a:pathLst>
                <a:path w="1831" h="343" extrusionOk="0">
                  <a:moveTo>
                    <a:pt x="728" y="1"/>
                  </a:moveTo>
                  <a:cubicBezTo>
                    <a:pt x="617" y="1"/>
                    <a:pt x="504" y="10"/>
                    <a:pt x="390" y="28"/>
                  </a:cubicBezTo>
                  <a:cubicBezTo>
                    <a:pt x="225" y="58"/>
                    <a:pt x="61" y="118"/>
                    <a:pt x="1" y="342"/>
                  </a:cubicBezTo>
                  <a:cubicBezTo>
                    <a:pt x="615" y="328"/>
                    <a:pt x="1215" y="328"/>
                    <a:pt x="1830" y="328"/>
                  </a:cubicBezTo>
                  <a:cubicBezTo>
                    <a:pt x="1800" y="282"/>
                    <a:pt x="1770" y="222"/>
                    <a:pt x="1740" y="208"/>
                  </a:cubicBezTo>
                  <a:cubicBezTo>
                    <a:pt x="1411" y="83"/>
                    <a:pt x="1074" y="1"/>
                    <a:pt x="7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1003435" y="1514390"/>
              <a:ext cx="34186" cy="32786"/>
            </a:xfrm>
            <a:custGeom>
              <a:avLst/>
              <a:gdLst/>
              <a:ahLst/>
              <a:cxnLst/>
              <a:rect l="l" t="t" r="r" b="b"/>
              <a:pathLst>
                <a:path w="781" h="749" extrusionOk="0">
                  <a:moveTo>
                    <a:pt x="540" y="1"/>
                  </a:moveTo>
                  <a:cubicBezTo>
                    <a:pt x="406" y="135"/>
                    <a:pt x="226" y="211"/>
                    <a:pt x="120" y="375"/>
                  </a:cubicBezTo>
                  <a:cubicBezTo>
                    <a:pt x="0" y="541"/>
                    <a:pt x="30" y="645"/>
                    <a:pt x="196" y="721"/>
                  </a:cubicBezTo>
                  <a:cubicBezTo>
                    <a:pt x="245" y="737"/>
                    <a:pt x="290" y="749"/>
                    <a:pt x="335" y="749"/>
                  </a:cubicBezTo>
                  <a:cubicBezTo>
                    <a:pt x="372" y="749"/>
                    <a:pt x="410" y="741"/>
                    <a:pt x="450" y="721"/>
                  </a:cubicBezTo>
                  <a:cubicBezTo>
                    <a:pt x="556" y="675"/>
                    <a:pt x="660" y="675"/>
                    <a:pt x="766" y="675"/>
                  </a:cubicBezTo>
                  <a:cubicBezTo>
                    <a:pt x="780" y="421"/>
                    <a:pt x="630" y="225"/>
                    <a:pt x="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1000809" y="1415944"/>
              <a:ext cx="38126" cy="94549"/>
            </a:xfrm>
            <a:custGeom>
              <a:avLst/>
              <a:gdLst/>
              <a:ahLst/>
              <a:cxnLst/>
              <a:rect l="l" t="t" r="r" b="b"/>
              <a:pathLst>
                <a:path w="871" h="2160" extrusionOk="0">
                  <a:moveTo>
                    <a:pt x="630" y="0"/>
                  </a:moveTo>
                  <a:cubicBezTo>
                    <a:pt x="630" y="195"/>
                    <a:pt x="600" y="390"/>
                    <a:pt x="600" y="584"/>
                  </a:cubicBezTo>
                  <a:cubicBezTo>
                    <a:pt x="616" y="764"/>
                    <a:pt x="436" y="854"/>
                    <a:pt x="450" y="1020"/>
                  </a:cubicBezTo>
                  <a:cubicBezTo>
                    <a:pt x="406" y="1003"/>
                    <a:pt x="371" y="995"/>
                    <a:pt x="343" y="995"/>
                  </a:cubicBezTo>
                  <a:cubicBezTo>
                    <a:pt x="202" y="995"/>
                    <a:pt x="251" y="1192"/>
                    <a:pt x="226" y="1304"/>
                  </a:cubicBezTo>
                  <a:cubicBezTo>
                    <a:pt x="210" y="1350"/>
                    <a:pt x="196" y="1380"/>
                    <a:pt x="166" y="1410"/>
                  </a:cubicBezTo>
                  <a:cubicBezTo>
                    <a:pt x="0" y="1574"/>
                    <a:pt x="30" y="1724"/>
                    <a:pt x="180" y="1860"/>
                  </a:cubicBezTo>
                  <a:cubicBezTo>
                    <a:pt x="270" y="1964"/>
                    <a:pt x="346" y="2070"/>
                    <a:pt x="420" y="2160"/>
                  </a:cubicBezTo>
                  <a:cubicBezTo>
                    <a:pt x="420" y="2054"/>
                    <a:pt x="406" y="1950"/>
                    <a:pt x="316" y="1874"/>
                  </a:cubicBezTo>
                  <a:cubicBezTo>
                    <a:pt x="150" y="1724"/>
                    <a:pt x="210" y="1560"/>
                    <a:pt x="316" y="1410"/>
                  </a:cubicBezTo>
                  <a:lnTo>
                    <a:pt x="450" y="1274"/>
                  </a:lnTo>
                  <a:cubicBezTo>
                    <a:pt x="690" y="884"/>
                    <a:pt x="870" y="480"/>
                    <a:pt x="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1361895" y="1890665"/>
              <a:ext cx="35499" cy="18297"/>
            </a:xfrm>
            <a:custGeom>
              <a:avLst/>
              <a:gdLst/>
              <a:ahLst/>
              <a:cxnLst/>
              <a:rect l="l" t="t" r="r" b="b"/>
              <a:pathLst>
                <a:path w="811" h="418" extrusionOk="0">
                  <a:moveTo>
                    <a:pt x="562" y="1"/>
                  </a:moveTo>
                  <a:cubicBezTo>
                    <a:pt x="486" y="1"/>
                    <a:pt x="387" y="62"/>
                    <a:pt x="241" y="177"/>
                  </a:cubicBezTo>
                  <a:cubicBezTo>
                    <a:pt x="151" y="237"/>
                    <a:pt x="47" y="283"/>
                    <a:pt x="1" y="417"/>
                  </a:cubicBezTo>
                  <a:lnTo>
                    <a:pt x="811" y="417"/>
                  </a:lnTo>
                  <a:cubicBezTo>
                    <a:pt x="731" y="132"/>
                    <a:pt x="672" y="1"/>
                    <a:pt x="5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1911818" y="1459455"/>
              <a:ext cx="164672" cy="54190"/>
            </a:xfrm>
            <a:custGeom>
              <a:avLst/>
              <a:gdLst/>
              <a:ahLst/>
              <a:cxnLst/>
              <a:rect l="l" t="t" r="r" b="b"/>
              <a:pathLst>
                <a:path w="3762" h="1238" extrusionOk="0">
                  <a:moveTo>
                    <a:pt x="1685" y="1"/>
                  </a:moveTo>
                  <a:cubicBezTo>
                    <a:pt x="1426" y="1"/>
                    <a:pt x="1162" y="33"/>
                    <a:pt x="896" y="100"/>
                  </a:cubicBezTo>
                  <a:cubicBezTo>
                    <a:pt x="689" y="204"/>
                    <a:pt x="482" y="319"/>
                    <a:pt x="255" y="319"/>
                  </a:cubicBezTo>
                  <a:cubicBezTo>
                    <a:pt x="219" y="319"/>
                    <a:pt x="183" y="316"/>
                    <a:pt x="146" y="310"/>
                  </a:cubicBezTo>
                  <a:cubicBezTo>
                    <a:pt x="128" y="307"/>
                    <a:pt x="110" y="304"/>
                    <a:pt x="93" y="304"/>
                  </a:cubicBezTo>
                  <a:cubicBezTo>
                    <a:pt x="40" y="304"/>
                    <a:pt x="0" y="329"/>
                    <a:pt x="12" y="430"/>
                  </a:cubicBezTo>
                  <a:cubicBezTo>
                    <a:pt x="36" y="429"/>
                    <a:pt x="60" y="428"/>
                    <a:pt x="84" y="428"/>
                  </a:cubicBezTo>
                  <a:cubicBezTo>
                    <a:pt x="300" y="428"/>
                    <a:pt x="514" y="485"/>
                    <a:pt x="716" y="566"/>
                  </a:cubicBezTo>
                  <a:cubicBezTo>
                    <a:pt x="1286" y="776"/>
                    <a:pt x="1842" y="1046"/>
                    <a:pt x="2442" y="1136"/>
                  </a:cubicBezTo>
                  <a:cubicBezTo>
                    <a:pt x="2665" y="1167"/>
                    <a:pt x="2890" y="1237"/>
                    <a:pt x="3119" y="1237"/>
                  </a:cubicBezTo>
                  <a:cubicBezTo>
                    <a:pt x="3212" y="1237"/>
                    <a:pt x="3306" y="1226"/>
                    <a:pt x="3401" y="1196"/>
                  </a:cubicBezTo>
                  <a:cubicBezTo>
                    <a:pt x="3551" y="1150"/>
                    <a:pt x="3701" y="1120"/>
                    <a:pt x="3731" y="926"/>
                  </a:cubicBezTo>
                  <a:cubicBezTo>
                    <a:pt x="3761" y="746"/>
                    <a:pt x="3626" y="670"/>
                    <a:pt x="3536" y="566"/>
                  </a:cubicBezTo>
                  <a:cubicBezTo>
                    <a:pt x="3506" y="536"/>
                    <a:pt x="3476" y="520"/>
                    <a:pt x="3431" y="490"/>
                  </a:cubicBezTo>
                  <a:cubicBezTo>
                    <a:pt x="2875" y="176"/>
                    <a:pt x="2290" y="1"/>
                    <a:pt x="16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1882446" y="1568844"/>
              <a:ext cx="61763" cy="168568"/>
            </a:xfrm>
            <a:custGeom>
              <a:avLst/>
              <a:gdLst/>
              <a:ahLst/>
              <a:cxnLst/>
              <a:rect l="l" t="t" r="r" b="b"/>
              <a:pathLst>
                <a:path w="1411" h="3851" extrusionOk="0">
                  <a:moveTo>
                    <a:pt x="225" y="1"/>
                  </a:moveTo>
                  <a:cubicBezTo>
                    <a:pt x="1" y="31"/>
                    <a:pt x="181" y="271"/>
                    <a:pt x="75" y="346"/>
                  </a:cubicBezTo>
                  <a:cubicBezTo>
                    <a:pt x="75" y="646"/>
                    <a:pt x="45" y="946"/>
                    <a:pt x="105" y="1246"/>
                  </a:cubicBezTo>
                  <a:cubicBezTo>
                    <a:pt x="225" y="1756"/>
                    <a:pt x="331" y="2266"/>
                    <a:pt x="451" y="2776"/>
                  </a:cubicBezTo>
                  <a:cubicBezTo>
                    <a:pt x="525" y="3150"/>
                    <a:pt x="721" y="3450"/>
                    <a:pt x="931" y="3736"/>
                  </a:cubicBezTo>
                  <a:cubicBezTo>
                    <a:pt x="983" y="3815"/>
                    <a:pt x="1044" y="3850"/>
                    <a:pt x="1105" y="3850"/>
                  </a:cubicBezTo>
                  <a:cubicBezTo>
                    <a:pt x="1183" y="3850"/>
                    <a:pt x="1261" y="3791"/>
                    <a:pt x="1321" y="3690"/>
                  </a:cubicBezTo>
                  <a:cubicBezTo>
                    <a:pt x="1411" y="3510"/>
                    <a:pt x="1411" y="3316"/>
                    <a:pt x="1381" y="3120"/>
                  </a:cubicBezTo>
                  <a:cubicBezTo>
                    <a:pt x="1245" y="2070"/>
                    <a:pt x="825" y="1156"/>
                    <a:pt x="375" y="256"/>
                  </a:cubicBezTo>
                  <a:cubicBezTo>
                    <a:pt x="361" y="226"/>
                    <a:pt x="331" y="196"/>
                    <a:pt x="301" y="181"/>
                  </a:cubicBezTo>
                  <a:cubicBezTo>
                    <a:pt x="255" y="136"/>
                    <a:pt x="255" y="61"/>
                    <a:pt x="2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2154891" y="1518111"/>
              <a:ext cx="85400" cy="130048"/>
            </a:xfrm>
            <a:custGeom>
              <a:avLst/>
              <a:gdLst/>
              <a:ahLst/>
              <a:cxnLst/>
              <a:rect l="l" t="t" r="r" b="b"/>
              <a:pathLst>
                <a:path w="1951" h="2971" extrusionOk="0">
                  <a:moveTo>
                    <a:pt x="1626" y="0"/>
                  </a:moveTo>
                  <a:cubicBezTo>
                    <a:pt x="1494" y="0"/>
                    <a:pt x="1377" y="85"/>
                    <a:pt x="1260" y="170"/>
                  </a:cubicBezTo>
                  <a:cubicBezTo>
                    <a:pt x="690" y="650"/>
                    <a:pt x="316" y="1280"/>
                    <a:pt x="121" y="2045"/>
                  </a:cubicBezTo>
                  <a:cubicBezTo>
                    <a:pt x="61" y="2330"/>
                    <a:pt x="1" y="2630"/>
                    <a:pt x="121" y="2930"/>
                  </a:cubicBezTo>
                  <a:cubicBezTo>
                    <a:pt x="158" y="2959"/>
                    <a:pt x="190" y="2971"/>
                    <a:pt x="218" y="2971"/>
                  </a:cubicBezTo>
                  <a:cubicBezTo>
                    <a:pt x="291" y="2971"/>
                    <a:pt x="337" y="2890"/>
                    <a:pt x="390" y="2825"/>
                  </a:cubicBezTo>
                  <a:cubicBezTo>
                    <a:pt x="526" y="2660"/>
                    <a:pt x="676" y="2525"/>
                    <a:pt x="810" y="2345"/>
                  </a:cubicBezTo>
                  <a:cubicBezTo>
                    <a:pt x="1260" y="1880"/>
                    <a:pt x="1576" y="1325"/>
                    <a:pt x="1830" y="710"/>
                  </a:cubicBezTo>
                  <a:cubicBezTo>
                    <a:pt x="1950" y="440"/>
                    <a:pt x="1920" y="140"/>
                    <a:pt x="1800" y="50"/>
                  </a:cubicBezTo>
                  <a:cubicBezTo>
                    <a:pt x="1739" y="15"/>
                    <a:pt x="1681" y="0"/>
                    <a:pt x="1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1826635" y="1587229"/>
              <a:ext cx="93761" cy="130004"/>
            </a:xfrm>
            <a:custGeom>
              <a:avLst/>
              <a:gdLst/>
              <a:ahLst/>
              <a:cxnLst/>
              <a:rect l="l" t="t" r="r" b="b"/>
              <a:pathLst>
                <a:path w="2142" h="2970" extrusionOk="0">
                  <a:moveTo>
                    <a:pt x="136" y="1"/>
                  </a:moveTo>
                  <a:cubicBezTo>
                    <a:pt x="0" y="136"/>
                    <a:pt x="0" y="136"/>
                    <a:pt x="120" y="511"/>
                  </a:cubicBezTo>
                  <a:cubicBezTo>
                    <a:pt x="420" y="1231"/>
                    <a:pt x="780" y="1890"/>
                    <a:pt x="1200" y="2520"/>
                  </a:cubicBezTo>
                  <a:cubicBezTo>
                    <a:pt x="1335" y="2716"/>
                    <a:pt x="1530" y="2850"/>
                    <a:pt x="1740" y="2940"/>
                  </a:cubicBezTo>
                  <a:cubicBezTo>
                    <a:pt x="1795" y="2960"/>
                    <a:pt x="1846" y="2969"/>
                    <a:pt x="1891" y="2969"/>
                  </a:cubicBezTo>
                  <a:cubicBezTo>
                    <a:pt x="2053" y="2969"/>
                    <a:pt x="2142" y="2845"/>
                    <a:pt x="2130" y="2610"/>
                  </a:cubicBezTo>
                  <a:cubicBezTo>
                    <a:pt x="2115" y="2386"/>
                    <a:pt x="2085" y="2176"/>
                    <a:pt x="1965" y="1980"/>
                  </a:cubicBezTo>
                  <a:cubicBezTo>
                    <a:pt x="1500" y="1141"/>
                    <a:pt x="870" y="511"/>
                    <a:pt x="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1823965" y="1538247"/>
              <a:ext cx="132587" cy="74939"/>
            </a:xfrm>
            <a:custGeom>
              <a:avLst/>
              <a:gdLst/>
              <a:ahLst/>
              <a:cxnLst/>
              <a:rect l="l" t="t" r="r" b="b"/>
              <a:pathLst>
                <a:path w="3029" h="1712" extrusionOk="0">
                  <a:moveTo>
                    <a:pt x="151" y="0"/>
                  </a:moveTo>
                  <a:cubicBezTo>
                    <a:pt x="63" y="0"/>
                    <a:pt x="0" y="51"/>
                    <a:pt x="59" y="206"/>
                  </a:cubicBezTo>
                  <a:cubicBezTo>
                    <a:pt x="225" y="326"/>
                    <a:pt x="389" y="446"/>
                    <a:pt x="539" y="580"/>
                  </a:cubicBezTo>
                  <a:cubicBezTo>
                    <a:pt x="1004" y="985"/>
                    <a:pt x="1514" y="1270"/>
                    <a:pt x="2039" y="1540"/>
                  </a:cubicBezTo>
                  <a:cubicBezTo>
                    <a:pt x="2234" y="1645"/>
                    <a:pt x="2444" y="1705"/>
                    <a:pt x="2669" y="1705"/>
                  </a:cubicBezTo>
                  <a:cubicBezTo>
                    <a:pt x="2696" y="1709"/>
                    <a:pt x="2724" y="1712"/>
                    <a:pt x="2752" y="1712"/>
                  </a:cubicBezTo>
                  <a:cubicBezTo>
                    <a:pt x="2833" y="1712"/>
                    <a:pt x="2913" y="1689"/>
                    <a:pt x="2968" y="1600"/>
                  </a:cubicBezTo>
                  <a:cubicBezTo>
                    <a:pt x="3028" y="1450"/>
                    <a:pt x="2984" y="1330"/>
                    <a:pt x="2924" y="1210"/>
                  </a:cubicBezTo>
                  <a:cubicBezTo>
                    <a:pt x="2878" y="1150"/>
                    <a:pt x="2848" y="1090"/>
                    <a:pt x="2804" y="1045"/>
                  </a:cubicBezTo>
                  <a:cubicBezTo>
                    <a:pt x="2354" y="655"/>
                    <a:pt x="1874" y="326"/>
                    <a:pt x="1304" y="206"/>
                  </a:cubicBezTo>
                  <a:cubicBezTo>
                    <a:pt x="959" y="86"/>
                    <a:pt x="585" y="116"/>
                    <a:pt x="225" y="10"/>
                  </a:cubicBezTo>
                  <a:cubicBezTo>
                    <a:pt x="199" y="4"/>
                    <a:pt x="174" y="0"/>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1955329" y="1524896"/>
              <a:ext cx="54541" cy="146682"/>
            </a:xfrm>
            <a:custGeom>
              <a:avLst/>
              <a:gdLst/>
              <a:ahLst/>
              <a:cxnLst/>
              <a:rect l="l" t="t" r="r" b="b"/>
              <a:pathLst>
                <a:path w="1246" h="3351" extrusionOk="0">
                  <a:moveTo>
                    <a:pt x="171" y="0"/>
                  </a:moveTo>
                  <a:cubicBezTo>
                    <a:pt x="115" y="0"/>
                    <a:pt x="87" y="119"/>
                    <a:pt x="46" y="181"/>
                  </a:cubicBezTo>
                  <a:cubicBezTo>
                    <a:pt x="1" y="1035"/>
                    <a:pt x="226" y="1845"/>
                    <a:pt x="451" y="2640"/>
                  </a:cubicBezTo>
                  <a:cubicBezTo>
                    <a:pt x="511" y="2880"/>
                    <a:pt x="646" y="3090"/>
                    <a:pt x="810" y="3254"/>
                  </a:cubicBezTo>
                  <a:cubicBezTo>
                    <a:pt x="863" y="3317"/>
                    <a:pt x="922" y="3350"/>
                    <a:pt x="988" y="3350"/>
                  </a:cubicBezTo>
                  <a:cubicBezTo>
                    <a:pt x="1018" y="3350"/>
                    <a:pt x="1048" y="3344"/>
                    <a:pt x="1080" y="3330"/>
                  </a:cubicBezTo>
                  <a:cubicBezTo>
                    <a:pt x="1186" y="3284"/>
                    <a:pt x="1216" y="3180"/>
                    <a:pt x="1216" y="3074"/>
                  </a:cubicBezTo>
                  <a:cubicBezTo>
                    <a:pt x="1230" y="2910"/>
                    <a:pt x="1246" y="2730"/>
                    <a:pt x="1216" y="2580"/>
                  </a:cubicBezTo>
                  <a:cubicBezTo>
                    <a:pt x="1066" y="1665"/>
                    <a:pt x="796" y="825"/>
                    <a:pt x="271" y="91"/>
                  </a:cubicBezTo>
                  <a:cubicBezTo>
                    <a:pt x="229" y="25"/>
                    <a:pt x="197" y="0"/>
                    <a:pt x="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1587020" y="1656391"/>
              <a:ext cx="84612" cy="128647"/>
            </a:xfrm>
            <a:custGeom>
              <a:avLst/>
              <a:gdLst/>
              <a:ahLst/>
              <a:cxnLst/>
              <a:rect l="l" t="t" r="r" b="b"/>
              <a:pathLst>
                <a:path w="1933" h="2939" extrusionOk="0">
                  <a:moveTo>
                    <a:pt x="252" y="0"/>
                  </a:moveTo>
                  <a:cubicBezTo>
                    <a:pt x="213" y="0"/>
                    <a:pt x="173" y="12"/>
                    <a:pt x="135" y="40"/>
                  </a:cubicBezTo>
                  <a:cubicBezTo>
                    <a:pt x="15" y="130"/>
                    <a:pt x="1" y="296"/>
                    <a:pt x="31" y="446"/>
                  </a:cubicBezTo>
                  <a:cubicBezTo>
                    <a:pt x="105" y="866"/>
                    <a:pt x="225" y="1240"/>
                    <a:pt x="465" y="1586"/>
                  </a:cubicBezTo>
                  <a:cubicBezTo>
                    <a:pt x="765" y="2020"/>
                    <a:pt x="1140" y="2366"/>
                    <a:pt x="1545" y="2680"/>
                  </a:cubicBezTo>
                  <a:cubicBezTo>
                    <a:pt x="1650" y="2756"/>
                    <a:pt x="1740" y="2846"/>
                    <a:pt x="1845" y="2936"/>
                  </a:cubicBezTo>
                  <a:cubicBezTo>
                    <a:pt x="1854" y="2938"/>
                    <a:pt x="1863" y="2939"/>
                    <a:pt x="1871" y="2939"/>
                  </a:cubicBezTo>
                  <a:cubicBezTo>
                    <a:pt x="1913" y="2939"/>
                    <a:pt x="1932" y="2906"/>
                    <a:pt x="1920" y="2830"/>
                  </a:cubicBezTo>
                  <a:cubicBezTo>
                    <a:pt x="1920" y="2816"/>
                    <a:pt x="1920" y="2786"/>
                    <a:pt x="1905" y="2756"/>
                  </a:cubicBezTo>
                  <a:cubicBezTo>
                    <a:pt x="1890" y="2740"/>
                    <a:pt x="1860" y="2710"/>
                    <a:pt x="1845" y="2680"/>
                  </a:cubicBezTo>
                  <a:cubicBezTo>
                    <a:pt x="1800" y="2636"/>
                    <a:pt x="1815" y="2560"/>
                    <a:pt x="1770" y="2516"/>
                  </a:cubicBezTo>
                  <a:cubicBezTo>
                    <a:pt x="1695" y="2440"/>
                    <a:pt x="1755" y="2336"/>
                    <a:pt x="1695" y="2260"/>
                  </a:cubicBezTo>
                  <a:cubicBezTo>
                    <a:pt x="1590" y="1916"/>
                    <a:pt x="1455" y="1600"/>
                    <a:pt x="1305" y="1286"/>
                  </a:cubicBezTo>
                  <a:cubicBezTo>
                    <a:pt x="1080" y="850"/>
                    <a:pt x="825" y="446"/>
                    <a:pt x="481" y="116"/>
                  </a:cubicBezTo>
                  <a:cubicBezTo>
                    <a:pt x="419" y="55"/>
                    <a:pt x="337" y="0"/>
                    <a:pt x="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2022302" y="1462869"/>
              <a:ext cx="255456" cy="146725"/>
            </a:xfrm>
            <a:custGeom>
              <a:avLst/>
              <a:gdLst/>
              <a:ahLst/>
              <a:cxnLst/>
              <a:rect l="l" t="t" r="r" b="b"/>
              <a:pathLst>
                <a:path w="5836" h="3352" extrusionOk="0">
                  <a:moveTo>
                    <a:pt x="142" y="0"/>
                  </a:moveTo>
                  <a:cubicBezTo>
                    <a:pt x="95" y="0"/>
                    <a:pt x="48" y="3"/>
                    <a:pt x="1" y="8"/>
                  </a:cubicBezTo>
                  <a:cubicBezTo>
                    <a:pt x="256" y="142"/>
                    <a:pt x="511" y="232"/>
                    <a:pt x="766" y="338"/>
                  </a:cubicBezTo>
                  <a:cubicBezTo>
                    <a:pt x="871" y="368"/>
                    <a:pt x="991" y="382"/>
                    <a:pt x="1051" y="488"/>
                  </a:cubicBezTo>
                  <a:cubicBezTo>
                    <a:pt x="1276" y="832"/>
                    <a:pt x="1546" y="1148"/>
                    <a:pt x="1576" y="1598"/>
                  </a:cubicBezTo>
                  <a:cubicBezTo>
                    <a:pt x="1632" y="1553"/>
                    <a:pt x="1671" y="1475"/>
                    <a:pt x="1730" y="1475"/>
                  </a:cubicBezTo>
                  <a:cubicBezTo>
                    <a:pt x="1751" y="1475"/>
                    <a:pt x="1774" y="1485"/>
                    <a:pt x="1801" y="1508"/>
                  </a:cubicBezTo>
                  <a:cubicBezTo>
                    <a:pt x="1741" y="1178"/>
                    <a:pt x="1501" y="952"/>
                    <a:pt x="1411" y="608"/>
                  </a:cubicBezTo>
                  <a:lnTo>
                    <a:pt x="1411" y="608"/>
                  </a:lnTo>
                  <a:cubicBezTo>
                    <a:pt x="1756" y="652"/>
                    <a:pt x="2041" y="878"/>
                    <a:pt x="2326" y="1028"/>
                  </a:cubicBezTo>
                  <a:cubicBezTo>
                    <a:pt x="2986" y="1372"/>
                    <a:pt x="3166" y="2032"/>
                    <a:pt x="3270" y="2767"/>
                  </a:cubicBezTo>
                  <a:cubicBezTo>
                    <a:pt x="3390" y="2692"/>
                    <a:pt x="3300" y="2497"/>
                    <a:pt x="3420" y="2422"/>
                  </a:cubicBezTo>
                  <a:cubicBezTo>
                    <a:pt x="3390" y="2317"/>
                    <a:pt x="3376" y="2212"/>
                    <a:pt x="3346" y="2092"/>
                  </a:cubicBezTo>
                  <a:cubicBezTo>
                    <a:pt x="3300" y="2062"/>
                    <a:pt x="3316" y="1972"/>
                    <a:pt x="3270" y="1928"/>
                  </a:cubicBezTo>
                  <a:cubicBezTo>
                    <a:pt x="3210" y="1762"/>
                    <a:pt x="3210" y="1762"/>
                    <a:pt x="3346" y="1762"/>
                  </a:cubicBezTo>
                  <a:cubicBezTo>
                    <a:pt x="3376" y="1792"/>
                    <a:pt x="3390" y="1822"/>
                    <a:pt x="3420" y="1852"/>
                  </a:cubicBezTo>
                  <a:cubicBezTo>
                    <a:pt x="3436" y="1882"/>
                    <a:pt x="3466" y="1898"/>
                    <a:pt x="3496" y="1928"/>
                  </a:cubicBezTo>
                  <a:cubicBezTo>
                    <a:pt x="3916" y="2272"/>
                    <a:pt x="4350" y="2602"/>
                    <a:pt x="4500" y="3232"/>
                  </a:cubicBezTo>
                  <a:cubicBezTo>
                    <a:pt x="4516" y="3277"/>
                    <a:pt x="4560" y="3307"/>
                    <a:pt x="4590" y="3352"/>
                  </a:cubicBezTo>
                  <a:cubicBezTo>
                    <a:pt x="4590" y="3262"/>
                    <a:pt x="4590" y="3172"/>
                    <a:pt x="4546" y="3082"/>
                  </a:cubicBezTo>
                  <a:cubicBezTo>
                    <a:pt x="4516" y="2992"/>
                    <a:pt x="4516" y="2902"/>
                    <a:pt x="4606" y="2842"/>
                  </a:cubicBezTo>
                  <a:cubicBezTo>
                    <a:pt x="4590" y="2812"/>
                    <a:pt x="4590" y="2782"/>
                    <a:pt x="4576" y="2767"/>
                  </a:cubicBezTo>
                  <a:cubicBezTo>
                    <a:pt x="4246" y="2452"/>
                    <a:pt x="3990" y="2062"/>
                    <a:pt x="3646" y="1792"/>
                  </a:cubicBezTo>
                  <a:cubicBezTo>
                    <a:pt x="3570" y="1732"/>
                    <a:pt x="3480" y="1672"/>
                    <a:pt x="3466" y="1538"/>
                  </a:cubicBezTo>
                  <a:lnTo>
                    <a:pt x="3466" y="1538"/>
                  </a:lnTo>
                  <a:cubicBezTo>
                    <a:pt x="3870" y="1642"/>
                    <a:pt x="4246" y="1718"/>
                    <a:pt x="4590" y="1928"/>
                  </a:cubicBezTo>
                  <a:cubicBezTo>
                    <a:pt x="4602" y="1813"/>
                    <a:pt x="4648" y="1786"/>
                    <a:pt x="4723" y="1786"/>
                  </a:cubicBezTo>
                  <a:cubicBezTo>
                    <a:pt x="4746" y="1786"/>
                    <a:pt x="4772" y="1789"/>
                    <a:pt x="4800" y="1792"/>
                  </a:cubicBezTo>
                  <a:cubicBezTo>
                    <a:pt x="5108" y="1833"/>
                    <a:pt x="5415" y="1932"/>
                    <a:pt x="5723" y="1932"/>
                  </a:cubicBezTo>
                  <a:cubicBezTo>
                    <a:pt x="5760" y="1932"/>
                    <a:pt x="5798" y="1931"/>
                    <a:pt x="5835" y="1928"/>
                  </a:cubicBezTo>
                  <a:cubicBezTo>
                    <a:pt x="5805" y="1868"/>
                    <a:pt x="5745" y="1868"/>
                    <a:pt x="5685" y="1852"/>
                  </a:cubicBezTo>
                  <a:cubicBezTo>
                    <a:pt x="5160" y="1732"/>
                    <a:pt x="4620" y="1718"/>
                    <a:pt x="4096" y="1522"/>
                  </a:cubicBezTo>
                  <a:cubicBezTo>
                    <a:pt x="3750" y="1402"/>
                    <a:pt x="3346" y="1402"/>
                    <a:pt x="3016" y="1238"/>
                  </a:cubicBezTo>
                  <a:cubicBezTo>
                    <a:pt x="2656" y="1058"/>
                    <a:pt x="2326" y="818"/>
                    <a:pt x="1981" y="608"/>
                  </a:cubicBezTo>
                  <a:cubicBezTo>
                    <a:pt x="1906" y="578"/>
                    <a:pt x="1816" y="562"/>
                    <a:pt x="1801" y="442"/>
                  </a:cubicBezTo>
                  <a:cubicBezTo>
                    <a:pt x="2056" y="412"/>
                    <a:pt x="2296" y="382"/>
                    <a:pt x="2536" y="352"/>
                  </a:cubicBezTo>
                  <a:cubicBezTo>
                    <a:pt x="2594" y="270"/>
                    <a:pt x="2662" y="262"/>
                    <a:pt x="2732" y="262"/>
                  </a:cubicBezTo>
                  <a:cubicBezTo>
                    <a:pt x="2751" y="262"/>
                    <a:pt x="2771" y="262"/>
                    <a:pt x="2790" y="262"/>
                  </a:cubicBezTo>
                  <a:cubicBezTo>
                    <a:pt x="2811" y="264"/>
                    <a:pt x="2831" y="264"/>
                    <a:pt x="2851" y="264"/>
                  </a:cubicBezTo>
                  <a:cubicBezTo>
                    <a:pt x="3066" y="264"/>
                    <a:pt x="3256" y="187"/>
                    <a:pt x="3420" y="22"/>
                  </a:cubicBezTo>
                  <a:lnTo>
                    <a:pt x="3420" y="22"/>
                  </a:lnTo>
                  <a:cubicBezTo>
                    <a:pt x="3079" y="132"/>
                    <a:pt x="2736" y="204"/>
                    <a:pt x="2383" y="204"/>
                  </a:cubicBezTo>
                  <a:cubicBezTo>
                    <a:pt x="2349" y="204"/>
                    <a:pt x="2315" y="204"/>
                    <a:pt x="2280" y="202"/>
                  </a:cubicBezTo>
                  <a:cubicBezTo>
                    <a:pt x="2272" y="200"/>
                    <a:pt x="2264" y="198"/>
                    <a:pt x="2256" y="198"/>
                  </a:cubicBezTo>
                  <a:cubicBezTo>
                    <a:pt x="2224" y="198"/>
                    <a:pt x="2197" y="218"/>
                    <a:pt x="2161" y="218"/>
                  </a:cubicBezTo>
                  <a:cubicBezTo>
                    <a:pt x="1934" y="262"/>
                    <a:pt x="1711" y="299"/>
                    <a:pt x="1488" y="299"/>
                  </a:cubicBezTo>
                  <a:cubicBezTo>
                    <a:pt x="1254" y="299"/>
                    <a:pt x="1019" y="258"/>
                    <a:pt x="781" y="142"/>
                  </a:cubicBezTo>
                  <a:cubicBezTo>
                    <a:pt x="583" y="56"/>
                    <a:pt x="364" y="0"/>
                    <a:pt x="1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489231" y="1687251"/>
              <a:ext cx="95249" cy="170844"/>
            </a:xfrm>
            <a:custGeom>
              <a:avLst/>
              <a:gdLst/>
              <a:ahLst/>
              <a:cxnLst/>
              <a:rect l="l" t="t" r="r" b="b"/>
              <a:pathLst>
                <a:path w="2176" h="3903" extrusionOk="0">
                  <a:moveTo>
                    <a:pt x="1945" y="0"/>
                  </a:moveTo>
                  <a:cubicBezTo>
                    <a:pt x="1833" y="0"/>
                    <a:pt x="1655" y="146"/>
                    <a:pt x="1546" y="341"/>
                  </a:cubicBezTo>
                  <a:cubicBezTo>
                    <a:pt x="1440" y="521"/>
                    <a:pt x="1350" y="731"/>
                    <a:pt x="1230" y="895"/>
                  </a:cubicBezTo>
                  <a:cubicBezTo>
                    <a:pt x="1096" y="1045"/>
                    <a:pt x="1036" y="1241"/>
                    <a:pt x="960" y="1421"/>
                  </a:cubicBezTo>
                  <a:cubicBezTo>
                    <a:pt x="856" y="1721"/>
                    <a:pt x="856" y="2035"/>
                    <a:pt x="720" y="2320"/>
                  </a:cubicBezTo>
                  <a:cubicBezTo>
                    <a:pt x="690" y="2395"/>
                    <a:pt x="660" y="2470"/>
                    <a:pt x="630" y="2560"/>
                  </a:cubicBezTo>
                  <a:cubicBezTo>
                    <a:pt x="586" y="2605"/>
                    <a:pt x="600" y="2680"/>
                    <a:pt x="556" y="2725"/>
                  </a:cubicBezTo>
                  <a:cubicBezTo>
                    <a:pt x="480" y="2905"/>
                    <a:pt x="286" y="2905"/>
                    <a:pt x="196" y="3055"/>
                  </a:cubicBezTo>
                  <a:cubicBezTo>
                    <a:pt x="61" y="3130"/>
                    <a:pt x="61" y="3265"/>
                    <a:pt x="121" y="3400"/>
                  </a:cubicBezTo>
                  <a:lnTo>
                    <a:pt x="121" y="3550"/>
                  </a:lnTo>
                  <a:cubicBezTo>
                    <a:pt x="76" y="3595"/>
                    <a:pt x="91" y="3670"/>
                    <a:pt x="46" y="3730"/>
                  </a:cubicBezTo>
                  <a:cubicBezTo>
                    <a:pt x="1" y="3790"/>
                    <a:pt x="1" y="3850"/>
                    <a:pt x="61" y="3895"/>
                  </a:cubicBezTo>
                  <a:cubicBezTo>
                    <a:pt x="72" y="3900"/>
                    <a:pt x="82" y="3903"/>
                    <a:pt x="92" y="3903"/>
                  </a:cubicBezTo>
                  <a:cubicBezTo>
                    <a:pt x="137" y="3903"/>
                    <a:pt x="172" y="3854"/>
                    <a:pt x="196" y="3805"/>
                  </a:cubicBezTo>
                  <a:cubicBezTo>
                    <a:pt x="211" y="3775"/>
                    <a:pt x="241" y="3745"/>
                    <a:pt x="256" y="3730"/>
                  </a:cubicBezTo>
                  <a:cubicBezTo>
                    <a:pt x="616" y="3175"/>
                    <a:pt x="960" y="2635"/>
                    <a:pt x="1336" y="2111"/>
                  </a:cubicBezTo>
                  <a:cubicBezTo>
                    <a:pt x="1650" y="1661"/>
                    <a:pt x="1906" y="1151"/>
                    <a:pt x="2056" y="595"/>
                  </a:cubicBezTo>
                  <a:cubicBezTo>
                    <a:pt x="2116" y="401"/>
                    <a:pt x="2176" y="191"/>
                    <a:pt x="2010" y="25"/>
                  </a:cubicBezTo>
                  <a:cubicBezTo>
                    <a:pt x="1993" y="8"/>
                    <a:pt x="1971" y="0"/>
                    <a:pt x="19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2248741" y="1639232"/>
              <a:ext cx="69642" cy="134688"/>
            </a:xfrm>
            <a:custGeom>
              <a:avLst/>
              <a:gdLst/>
              <a:ahLst/>
              <a:cxnLst/>
              <a:rect l="l" t="t" r="r" b="b"/>
              <a:pathLst>
                <a:path w="1591" h="3077" extrusionOk="0">
                  <a:moveTo>
                    <a:pt x="255" y="0"/>
                  </a:moveTo>
                  <a:cubicBezTo>
                    <a:pt x="157" y="0"/>
                    <a:pt x="61" y="95"/>
                    <a:pt x="15" y="223"/>
                  </a:cubicBezTo>
                  <a:cubicBezTo>
                    <a:pt x="1" y="298"/>
                    <a:pt x="1" y="388"/>
                    <a:pt x="1" y="462"/>
                  </a:cubicBezTo>
                  <a:cubicBezTo>
                    <a:pt x="1" y="1018"/>
                    <a:pt x="195" y="1498"/>
                    <a:pt x="450" y="1962"/>
                  </a:cubicBezTo>
                  <a:cubicBezTo>
                    <a:pt x="675" y="2352"/>
                    <a:pt x="1035" y="2592"/>
                    <a:pt x="1305" y="2908"/>
                  </a:cubicBezTo>
                  <a:cubicBezTo>
                    <a:pt x="1373" y="2962"/>
                    <a:pt x="1404" y="3076"/>
                    <a:pt x="1497" y="3076"/>
                  </a:cubicBezTo>
                  <a:cubicBezTo>
                    <a:pt x="1508" y="3076"/>
                    <a:pt x="1518" y="3075"/>
                    <a:pt x="1530" y="3072"/>
                  </a:cubicBezTo>
                  <a:cubicBezTo>
                    <a:pt x="1590" y="3042"/>
                    <a:pt x="1590" y="2968"/>
                    <a:pt x="1545" y="2908"/>
                  </a:cubicBezTo>
                  <a:cubicBezTo>
                    <a:pt x="1530" y="2758"/>
                    <a:pt x="1470" y="2638"/>
                    <a:pt x="1410" y="2518"/>
                  </a:cubicBezTo>
                  <a:cubicBezTo>
                    <a:pt x="1185" y="2038"/>
                    <a:pt x="1035" y="1512"/>
                    <a:pt x="870" y="988"/>
                  </a:cubicBezTo>
                  <a:cubicBezTo>
                    <a:pt x="840" y="942"/>
                    <a:pt x="855" y="868"/>
                    <a:pt x="810" y="822"/>
                  </a:cubicBezTo>
                  <a:cubicBezTo>
                    <a:pt x="765" y="778"/>
                    <a:pt x="780" y="702"/>
                    <a:pt x="735" y="658"/>
                  </a:cubicBezTo>
                  <a:cubicBezTo>
                    <a:pt x="630" y="478"/>
                    <a:pt x="525" y="313"/>
                    <a:pt x="435" y="133"/>
                  </a:cubicBezTo>
                  <a:cubicBezTo>
                    <a:pt x="382" y="39"/>
                    <a:pt x="318" y="0"/>
                    <a:pt x="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1567322" y="1579656"/>
              <a:ext cx="80760" cy="113984"/>
            </a:xfrm>
            <a:custGeom>
              <a:avLst/>
              <a:gdLst/>
              <a:ahLst/>
              <a:cxnLst/>
              <a:rect l="l" t="t" r="r" b="b"/>
              <a:pathLst>
                <a:path w="1845" h="2604" extrusionOk="0">
                  <a:moveTo>
                    <a:pt x="309" y="1"/>
                  </a:moveTo>
                  <a:cubicBezTo>
                    <a:pt x="263" y="1"/>
                    <a:pt x="215" y="16"/>
                    <a:pt x="165" y="54"/>
                  </a:cubicBezTo>
                  <a:cubicBezTo>
                    <a:pt x="1" y="189"/>
                    <a:pt x="60" y="399"/>
                    <a:pt x="105" y="594"/>
                  </a:cubicBezTo>
                  <a:cubicBezTo>
                    <a:pt x="135" y="729"/>
                    <a:pt x="195" y="849"/>
                    <a:pt x="255" y="969"/>
                  </a:cubicBezTo>
                  <a:cubicBezTo>
                    <a:pt x="570" y="1584"/>
                    <a:pt x="1080" y="1973"/>
                    <a:pt x="1530" y="2439"/>
                  </a:cubicBezTo>
                  <a:cubicBezTo>
                    <a:pt x="1560" y="2453"/>
                    <a:pt x="1590" y="2483"/>
                    <a:pt x="1605" y="2513"/>
                  </a:cubicBezTo>
                  <a:cubicBezTo>
                    <a:pt x="1635" y="2543"/>
                    <a:pt x="1665" y="2559"/>
                    <a:pt x="1680" y="2603"/>
                  </a:cubicBezTo>
                  <a:cubicBezTo>
                    <a:pt x="1845" y="2573"/>
                    <a:pt x="1800" y="2453"/>
                    <a:pt x="1755" y="2349"/>
                  </a:cubicBezTo>
                  <a:cubicBezTo>
                    <a:pt x="1680" y="2273"/>
                    <a:pt x="1755" y="2169"/>
                    <a:pt x="1680" y="2093"/>
                  </a:cubicBezTo>
                  <a:cubicBezTo>
                    <a:pt x="1575" y="1584"/>
                    <a:pt x="1335" y="1164"/>
                    <a:pt x="1050" y="759"/>
                  </a:cubicBezTo>
                  <a:cubicBezTo>
                    <a:pt x="915" y="564"/>
                    <a:pt x="795" y="354"/>
                    <a:pt x="630" y="189"/>
                  </a:cubicBezTo>
                  <a:cubicBezTo>
                    <a:pt x="533" y="103"/>
                    <a:pt x="428" y="1"/>
                    <a:pt x="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2191660" y="1620759"/>
              <a:ext cx="78178" cy="210239"/>
            </a:xfrm>
            <a:custGeom>
              <a:avLst/>
              <a:gdLst/>
              <a:ahLst/>
              <a:cxnLst/>
              <a:rect l="l" t="t" r="r" b="b"/>
              <a:pathLst>
                <a:path w="1786" h="4803" extrusionOk="0">
                  <a:moveTo>
                    <a:pt x="1650" y="0"/>
                  </a:moveTo>
                  <a:cubicBezTo>
                    <a:pt x="1486" y="105"/>
                    <a:pt x="1350" y="225"/>
                    <a:pt x="1230" y="390"/>
                  </a:cubicBezTo>
                  <a:cubicBezTo>
                    <a:pt x="1170" y="495"/>
                    <a:pt x="1080" y="570"/>
                    <a:pt x="961" y="585"/>
                  </a:cubicBezTo>
                  <a:cubicBezTo>
                    <a:pt x="796" y="1064"/>
                    <a:pt x="796" y="1590"/>
                    <a:pt x="646" y="2144"/>
                  </a:cubicBezTo>
                  <a:cubicBezTo>
                    <a:pt x="541" y="1830"/>
                    <a:pt x="466" y="1574"/>
                    <a:pt x="391" y="1304"/>
                  </a:cubicBezTo>
                  <a:cubicBezTo>
                    <a:pt x="301" y="1380"/>
                    <a:pt x="316" y="1484"/>
                    <a:pt x="316" y="1574"/>
                  </a:cubicBezTo>
                  <a:cubicBezTo>
                    <a:pt x="316" y="1634"/>
                    <a:pt x="316" y="1694"/>
                    <a:pt x="331" y="1740"/>
                  </a:cubicBezTo>
                  <a:cubicBezTo>
                    <a:pt x="496" y="2324"/>
                    <a:pt x="661" y="2894"/>
                    <a:pt x="616" y="3510"/>
                  </a:cubicBezTo>
                  <a:cubicBezTo>
                    <a:pt x="616" y="3570"/>
                    <a:pt x="646" y="3614"/>
                    <a:pt x="646" y="3674"/>
                  </a:cubicBezTo>
                  <a:cubicBezTo>
                    <a:pt x="661" y="3750"/>
                    <a:pt x="691" y="3839"/>
                    <a:pt x="571" y="3884"/>
                  </a:cubicBezTo>
                  <a:cubicBezTo>
                    <a:pt x="406" y="3750"/>
                    <a:pt x="361" y="3510"/>
                    <a:pt x="241" y="3330"/>
                  </a:cubicBezTo>
                  <a:cubicBezTo>
                    <a:pt x="230" y="3382"/>
                    <a:pt x="227" y="3435"/>
                    <a:pt x="189" y="3435"/>
                  </a:cubicBezTo>
                  <a:cubicBezTo>
                    <a:pt x="174" y="3435"/>
                    <a:pt x="152" y="3426"/>
                    <a:pt x="121" y="3404"/>
                  </a:cubicBezTo>
                  <a:cubicBezTo>
                    <a:pt x="91" y="3374"/>
                    <a:pt x="46" y="3360"/>
                    <a:pt x="1" y="3330"/>
                  </a:cubicBezTo>
                  <a:lnTo>
                    <a:pt x="1" y="3330"/>
                  </a:lnTo>
                  <a:cubicBezTo>
                    <a:pt x="31" y="3374"/>
                    <a:pt x="31" y="3434"/>
                    <a:pt x="61" y="3480"/>
                  </a:cubicBezTo>
                  <a:cubicBezTo>
                    <a:pt x="316" y="3884"/>
                    <a:pt x="691" y="4214"/>
                    <a:pt x="826" y="4724"/>
                  </a:cubicBezTo>
                  <a:cubicBezTo>
                    <a:pt x="826" y="4763"/>
                    <a:pt x="860" y="4802"/>
                    <a:pt x="908" y="4802"/>
                  </a:cubicBezTo>
                  <a:cubicBezTo>
                    <a:pt x="915" y="4802"/>
                    <a:pt x="923" y="4801"/>
                    <a:pt x="931" y="4799"/>
                  </a:cubicBezTo>
                  <a:cubicBezTo>
                    <a:pt x="1006" y="4769"/>
                    <a:pt x="1020" y="4694"/>
                    <a:pt x="991" y="4634"/>
                  </a:cubicBezTo>
                  <a:cubicBezTo>
                    <a:pt x="871" y="4409"/>
                    <a:pt x="901" y="4214"/>
                    <a:pt x="1036" y="3989"/>
                  </a:cubicBezTo>
                  <a:cubicBezTo>
                    <a:pt x="1230" y="3674"/>
                    <a:pt x="1470" y="3494"/>
                    <a:pt x="1786" y="3404"/>
                  </a:cubicBezTo>
                  <a:cubicBezTo>
                    <a:pt x="1680" y="3284"/>
                    <a:pt x="1546" y="3284"/>
                    <a:pt x="1410" y="3240"/>
                  </a:cubicBezTo>
                  <a:cubicBezTo>
                    <a:pt x="1170" y="3374"/>
                    <a:pt x="1096" y="3704"/>
                    <a:pt x="826" y="3884"/>
                  </a:cubicBezTo>
                  <a:cubicBezTo>
                    <a:pt x="826" y="3614"/>
                    <a:pt x="841" y="3390"/>
                    <a:pt x="826" y="3180"/>
                  </a:cubicBezTo>
                  <a:cubicBezTo>
                    <a:pt x="811" y="2894"/>
                    <a:pt x="871" y="2670"/>
                    <a:pt x="1036" y="2460"/>
                  </a:cubicBezTo>
                  <a:cubicBezTo>
                    <a:pt x="1186" y="2234"/>
                    <a:pt x="1336" y="2024"/>
                    <a:pt x="1426" y="1754"/>
                  </a:cubicBezTo>
                  <a:cubicBezTo>
                    <a:pt x="1456" y="1694"/>
                    <a:pt x="1456" y="1634"/>
                    <a:pt x="1410" y="1574"/>
                  </a:cubicBezTo>
                  <a:cubicBezTo>
                    <a:pt x="1186" y="1710"/>
                    <a:pt x="1140" y="2024"/>
                    <a:pt x="931" y="2204"/>
                  </a:cubicBezTo>
                  <a:cubicBezTo>
                    <a:pt x="871" y="2040"/>
                    <a:pt x="901" y="1890"/>
                    <a:pt x="916" y="1740"/>
                  </a:cubicBezTo>
                  <a:cubicBezTo>
                    <a:pt x="961" y="1514"/>
                    <a:pt x="1006" y="1290"/>
                    <a:pt x="1050" y="1050"/>
                  </a:cubicBezTo>
                  <a:cubicBezTo>
                    <a:pt x="1096" y="794"/>
                    <a:pt x="1186" y="585"/>
                    <a:pt x="1366" y="420"/>
                  </a:cubicBezTo>
                  <a:cubicBezTo>
                    <a:pt x="1470" y="300"/>
                    <a:pt x="1620" y="195"/>
                    <a:pt x="1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1527314" y="1501346"/>
              <a:ext cx="62551" cy="120112"/>
            </a:xfrm>
            <a:custGeom>
              <a:avLst/>
              <a:gdLst/>
              <a:ahLst/>
              <a:cxnLst/>
              <a:rect l="l" t="t" r="r" b="b"/>
              <a:pathLst>
                <a:path w="1429" h="2744" extrusionOk="0">
                  <a:moveTo>
                    <a:pt x="211" y="0"/>
                  </a:moveTo>
                  <a:cubicBezTo>
                    <a:pt x="183" y="0"/>
                    <a:pt x="153" y="9"/>
                    <a:pt x="121" y="29"/>
                  </a:cubicBezTo>
                  <a:cubicBezTo>
                    <a:pt x="1" y="103"/>
                    <a:pt x="16" y="239"/>
                    <a:pt x="46" y="359"/>
                  </a:cubicBezTo>
                  <a:cubicBezTo>
                    <a:pt x="226" y="1213"/>
                    <a:pt x="541" y="1963"/>
                    <a:pt x="1126" y="2563"/>
                  </a:cubicBezTo>
                  <a:cubicBezTo>
                    <a:pt x="1186" y="2593"/>
                    <a:pt x="1171" y="2668"/>
                    <a:pt x="1200" y="2728"/>
                  </a:cubicBezTo>
                  <a:cubicBezTo>
                    <a:pt x="1235" y="2739"/>
                    <a:pt x="1264" y="2744"/>
                    <a:pt x="1288" y="2744"/>
                  </a:cubicBezTo>
                  <a:cubicBezTo>
                    <a:pt x="1428" y="2744"/>
                    <a:pt x="1394" y="2575"/>
                    <a:pt x="1380" y="2473"/>
                  </a:cubicBezTo>
                  <a:lnTo>
                    <a:pt x="1290" y="1798"/>
                  </a:lnTo>
                  <a:cubicBezTo>
                    <a:pt x="1156" y="1139"/>
                    <a:pt x="871" y="569"/>
                    <a:pt x="406" y="119"/>
                  </a:cubicBezTo>
                  <a:cubicBezTo>
                    <a:pt x="351" y="63"/>
                    <a:pt x="288" y="0"/>
                    <a:pt x="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2210658" y="1549103"/>
              <a:ext cx="39439" cy="140597"/>
            </a:xfrm>
            <a:custGeom>
              <a:avLst/>
              <a:gdLst/>
              <a:ahLst/>
              <a:cxnLst/>
              <a:rect l="l" t="t" r="r" b="b"/>
              <a:pathLst>
                <a:path w="901" h="3212" extrusionOk="0">
                  <a:moveTo>
                    <a:pt x="372" y="1"/>
                  </a:moveTo>
                  <a:cubicBezTo>
                    <a:pt x="248" y="1"/>
                    <a:pt x="178" y="143"/>
                    <a:pt x="135" y="258"/>
                  </a:cubicBezTo>
                  <a:cubicBezTo>
                    <a:pt x="120" y="318"/>
                    <a:pt x="105" y="392"/>
                    <a:pt x="90" y="452"/>
                  </a:cubicBezTo>
                  <a:cubicBezTo>
                    <a:pt x="0" y="887"/>
                    <a:pt x="60" y="1307"/>
                    <a:pt x="105" y="1727"/>
                  </a:cubicBezTo>
                  <a:cubicBezTo>
                    <a:pt x="135" y="1952"/>
                    <a:pt x="165" y="2192"/>
                    <a:pt x="300" y="2387"/>
                  </a:cubicBezTo>
                  <a:cubicBezTo>
                    <a:pt x="435" y="2597"/>
                    <a:pt x="510" y="2851"/>
                    <a:pt x="675" y="3047"/>
                  </a:cubicBezTo>
                  <a:cubicBezTo>
                    <a:pt x="720" y="3091"/>
                    <a:pt x="705" y="3167"/>
                    <a:pt x="750" y="3211"/>
                  </a:cubicBezTo>
                  <a:cubicBezTo>
                    <a:pt x="840" y="3151"/>
                    <a:pt x="810" y="3047"/>
                    <a:pt x="825" y="2941"/>
                  </a:cubicBezTo>
                  <a:lnTo>
                    <a:pt x="825" y="2881"/>
                  </a:lnTo>
                  <a:cubicBezTo>
                    <a:pt x="900" y="1997"/>
                    <a:pt x="840" y="1127"/>
                    <a:pt x="600" y="288"/>
                  </a:cubicBezTo>
                  <a:cubicBezTo>
                    <a:pt x="585" y="138"/>
                    <a:pt x="510" y="2"/>
                    <a:pt x="390" y="2"/>
                  </a:cubicBezTo>
                  <a:cubicBezTo>
                    <a:pt x="384" y="1"/>
                    <a:pt x="378"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2129940" y="1606008"/>
              <a:ext cx="97875" cy="91572"/>
            </a:xfrm>
            <a:custGeom>
              <a:avLst/>
              <a:gdLst/>
              <a:ahLst/>
              <a:cxnLst/>
              <a:rect l="l" t="t" r="r" b="b"/>
              <a:pathLst>
                <a:path w="2236" h="2092" extrusionOk="0">
                  <a:moveTo>
                    <a:pt x="1985" y="0"/>
                  </a:moveTo>
                  <a:cubicBezTo>
                    <a:pt x="1960" y="0"/>
                    <a:pt x="1933" y="3"/>
                    <a:pt x="1906" y="7"/>
                  </a:cubicBezTo>
                  <a:cubicBezTo>
                    <a:pt x="1846" y="7"/>
                    <a:pt x="1786" y="37"/>
                    <a:pt x="1726" y="52"/>
                  </a:cubicBezTo>
                  <a:cubicBezTo>
                    <a:pt x="1350" y="202"/>
                    <a:pt x="1050" y="472"/>
                    <a:pt x="810" y="832"/>
                  </a:cubicBezTo>
                  <a:cubicBezTo>
                    <a:pt x="540" y="1191"/>
                    <a:pt x="256" y="1537"/>
                    <a:pt x="0" y="1911"/>
                  </a:cubicBezTo>
                  <a:cubicBezTo>
                    <a:pt x="0" y="1971"/>
                    <a:pt x="0" y="2031"/>
                    <a:pt x="16" y="2091"/>
                  </a:cubicBezTo>
                  <a:cubicBezTo>
                    <a:pt x="30" y="2091"/>
                    <a:pt x="60" y="2091"/>
                    <a:pt x="76" y="2077"/>
                  </a:cubicBezTo>
                  <a:cubicBezTo>
                    <a:pt x="166" y="1987"/>
                    <a:pt x="270" y="1957"/>
                    <a:pt x="376" y="1911"/>
                  </a:cubicBezTo>
                  <a:cubicBezTo>
                    <a:pt x="526" y="1897"/>
                    <a:pt x="646" y="1807"/>
                    <a:pt x="780" y="1717"/>
                  </a:cubicBezTo>
                  <a:cubicBezTo>
                    <a:pt x="1306" y="1387"/>
                    <a:pt x="1770" y="967"/>
                    <a:pt x="2116" y="397"/>
                  </a:cubicBezTo>
                  <a:cubicBezTo>
                    <a:pt x="2176" y="307"/>
                    <a:pt x="2236" y="217"/>
                    <a:pt x="2160" y="112"/>
                  </a:cubicBezTo>
                  <a:cubicBezTo>
                    <a:pt x="2116" y="24"/>
                    <a:pt x="2056" y="0"/>
                    <a:pt x="1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1446552" y="1551423"/>
              <a:ext cx="47318" cy="116829"/>
            </a:xfrm>
            <a:custGeom>
              <a:avLst/>
              <a:gdLst/>
              <a:ahLst/>
              <a:cxnLst/>
              <a:rect l="l" t="t" r="r" b="b"/>
              <a:pathLst>
                <a:path w="1081" h="2669" extrusionOk="0">
                  <a:moveTo>
                    <a:pt x="771" y="0"/>
                  </a:moveTo>
                  <a:cubicBezTo>
                    <a:pt x="657" y="0"/>
                    <a:pt x="559" y="53"/>
                    <a:pt x="511" y="175"/>
                  </a:cubicBezTo>
                  <a:cubicBezTo>
                    <a:pt x="315" y="669"/>
                    <a:pt x="91" y="1164"/>
                    <a:pt x="91" y="1734"/>
                  </a:cubicBezTo>
                  <a:cubicBezTo>
                    <a:pt x="1" y="2004"/>
                    <a:pt x="135" y="2244"/>
                    <a:pt x="165" y="2498"/>
                  </a:cubicBezTo>
                  <a:lnTo>
                    <a:pt x="165" y="2574"/>
                  </a:lnTo>
                  <a:cubicBezTo>
                    <a:pt x="142" y="2645"/>
                    <a:pt x="165" y="2669"/>
                    <a:pt x="212" y="2669"/>
                  </a:cubicBezTo>
                  <a:cubicBezTo>
                    <a:pt x="225" y="2669"/>
                    <a:pt x="239" y="2667"/>
                    <a:pt x="255" y="2664"/>
                  </a:cubicBezTo>
                  <a:cubicBezTo>
                    <a:pt x="301" y="2544"/>
                    <a:pt x="405" y="2438"/>
                    <a:pt x="465" y="2334"/>
                  </a:cubicBezTo>
                  <a:cubicBezTo>
                    <a:pt x="721" y="1914"/>
                    <a:pt x="871" y="1449"/>
                    <a:pt x="975" y="969"/>
                  </a:cubicBezTo>
                  <a:cubicBezTo>
                    <a:pt x="1021" y="759"/>
                    <a:pt x="1081" y="549"/>
                    <a:pt x="1051" y="324"/>
                  </a:cubicBezTo>
                  <a:cubicBezTo>
                    <a:pt x="1035" y="175"/>
                    <a:pt x="1005" y="39"/>
                    <a:pt x="855" y="9"/>
                  </a:cubicBezTo>
                  <a:cubicBezTo>
                    <a:pt x="826" y="3"/>
                    <a:pt x="798" y="0"/>
                    <a:pt x="7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1259465" y="1437568"/>
              <a:ext cx="142567" cy="86451"/>
            </a:xfrm>
            <a:custGeom>
              <a:avLst/>
              <a:gdLst/>
              <a:ahLst/>
              <a:cxnLst/>
              <a:rect l="l" t="t" r="r" b="b"/>
              <a:pathLst>
                <a:path w="3257" h="1975" extrusionOk="0">
                  <a:moveTo>
                    <a:pt x="1770" y="0"/>
                  </a:moveTo>
                  <a:cubicBezTo>
                    <a:pt x="1830" y="166"/>
                    <a:pt x="1816" y="226"/>
                    <a:pt x="1696" y="360"/>
                  </a:cubicBezTo>
                  <a:cubicBezTo>
                    <a:pt x="1680" y="376"/>
                    <a:pt x="1680" y="406"/>
                    <a:pt x="1696" y="436"/>
                  </a:cubicBezTo>
                  <a:lnTo>
                    <a:pt x="2730" y="436"/>
                  </a:lnTo>
                  <a:cubicBezTo>
                    <a:pt x="2580" y="660"/>
                    <a:pt x="2416" y="796"/>
                    <a:pt x="2190" y="840"/>
                  </a:cubicBezTo>
                  <a:cubicBezTo>
                    <a:pt x="1830" y="903"/>
                    <a:pt x="1469" y="934"/>
                    <a:pt x="1109" y="934"/>
                  </a:cubicBezTo>
                  <a:cubicBezTo>
                    <a:pt x="1035" y="934"/>
                    <a:pt x="960" y="933"/>
                    <a:pt x="886" y="930"/>
                  </a:cubicBezTo>
                  <a:lnTo>
                    <a:pt x="886" y="930"/>
                  </a:lnTo>
                  <a:cubicBezTo>
                    <a:pt x="1050" y="1096"/>
                    <a:pt x="856" y="1080"/>
                    <a:pt x="796" y="1126"/>
                  </a:cubicBezTo>
                  <a:cubicBezTo>
                    <a:pt x="750" y="1156"/>
                    <a:pt x="720" y="1200"/>
                    <a:pt x="750" y="1260"/>
                  </a:cubicBezTo>
                  <a:cubicBezTo>
                    <a:pt x="763" y="1257"/>
                    <a:pt x="779" y="1256"/>
                    <a:pt x="795" y="1256"/>
                  </a:cubicBezTo>
                  <a:cubicBezTo>
                    <a:pt x="826" y="1256"/>
                    <a:pt x="861" y="1260"/>
                    <a:pt x="892" y="1260"/>
                  </a:cubicBezTo>
                  <a:cubicBezTo>
                    <a:pt x="919" y="1260"/>
                    <a:pt x="944" y="1257"/>
                    <a:pt x="960" y="1246"/>
                  </a:cubicBezTo>
                  <a:cubicBezTo>
                    <a:pt x="1170" y="1066"/>
                    <a:pt x="1396" y="1110"/>
                    <a:pt x="1620" y="1096"/>
                  </a:cubicBezTo>
                  <a:cubicBezTo>
                    <a:pt x="1669" y="1080"/>
                    <a:pt x="1727" y="1037"/>
                    <a:pt x="1772" y="1037"/>
                  </a:cubicBezTo>
                  <a:cubicBezTo>
                    <a:pt x="1810" y="1037"/>
                    <a:pt x="1839" y="1067"/>
                    <a:pt x="1846" y="1170"/>
                  </a:cubicBezTo>
                  <a:cubicBezTo>
                    <a:pt x="1710" y="1246"/>
                    <a:pt x="1590" y="1320"/>
                    <a:pt x="1456" y="1410"/>
                  </a:cubicBezTo>
                  <a:cubicBezTo>
                    <a:pt x="1127" y="1594"/>
                    <a:pt x="799" y="1767"/>
                    <a:pt x="431" y="1767"/>
                  </a:cubicBezTo>
                  <a:cubicBezTo>
                    <a:pt x="378" y="1767"/>
                    <a:pt x="325" y="1763"/>
                    <a:pt x="270" y="1756"/>
                  </a:cubicBezTo>
                  <a:cubicBezTo>
                    <a:pt x="250" y="1756"/>
                    <a:pt x="229" y="1755"/>
                    <a:pt x="207" y="1755"/>
                  </a:cubicBezTo>
                  <a:cubicBezTo>
                    <a:pt x="134" y="1755"/>
                    <a:pt x="59" y="1764"/>
                    <a:pt x="1" y="1846"/>
                  </a:cubicBezTo>
                  <a:cubicBezTo>
                    <a:pt x="127" y="1945"/>
                    <a:pt x="257" y="1974"/>
                    <a:pt x="388" y="1974"/>
                  </a:cubicBezTo>
                  <a:cubicBezTo>
                    <a:pt x="552" y="1974"/>
                    <a:pt x="719" y="1929"/>
                    <a:pt x="886" y="1920"/>
                  </a:cubicBezTo>
                  <a:cubicBezTo>
                    <a:pt x="1156" y="1876"/>
                    <a:pt x="1366" y="1650"/>
                    <a:pt x="1620" y="1590"/>
                  </a:cubicBezTo>
                  <a:cubicBezTo>
                    <a:pt x="1666" y="1546"/>
                    <a:pt x="1726" y="1560"/>
                    <a:pt x="1770" y="1500"/>
                  </a:cubicBezTo>
                  <a:lnTo>
                    <a:pt x="1770" y="1516"/>
                  </a:lnTo>
                  <a:cubicBezTo>
                    <a:pt x="1800" y="1486"/>
                    <a:pt x="1816" y="1456"/>
                    <a:pt x="1846" y="1440"/>
                  </a:cubicBezTo>
                  <a:cubicBezTo>
                    <a:pt x="1860" y="1426"/>
                    <a:pt x="1890" y="1426"/>
                    <a:pt x="1906" y="1426"/>
                  </a:cubicBezTo>
                  <a:cubicBezTo>
                    <a:pt x="1966" y="1396"/>
                    <a:pt x="2026" y="1380"/>
                    <a:pt x="2070" y="1336"/>
                  </a:cubicBezTo>
                  <a:cubicBezTo>
                    <a:pt x="2100" y="1306"/>
                    <a:pt x="2130" y="1276"/>
                    <a:pt x="2160" y="1260"/>
                  </a:cubicBezTo>
                  <a:cubicBezTo>
                    <a:pt x="2190" y="1246"/>
                    <a:pt x="2220" y="1246"/>
                    <a:pt x="2236" y="1230"/>
                  </a:cubicBezTo>
                  <a:cubicBezTo>
                    <a:pt x="2296" y="1216"/>
                    <a:pt x="2340" y="1216"/>
                    <a:pt x="2400" y="1216"/>
                  </a:cubicBezTo>
                  <a:cubicBezTo>
                    <a:pt x="2416" y="1216"/>
                    <a:pt x="2430" y="1200"/>
                    <a:pt x="2446" y="1200"/>
                  </a:cubicBezTo>
                  <a:lnTo>
                    <a:pt x="2506" y="1140"/>
                  </a:lnTo>
                  <a:cubicBezTo>
                    <a:pt x="2536" y="1126"/>
                    <a:pt x="2550" y="1110"/>
                    <a:pt x="2580" y="1096"/>
                  </a:cubicBezTo>
                  <a:cubicBezTo>
                    <a:pt x="2596" y="1066"/>
                    <a:pt x="2626" y="1036"/>
                    <a:pt x="2656" y="1006"/>
                  </a:cubicBezTo>
                  <a:cubicBezTo>
                    <a:pt x="2790" y="1036"/>
                    <a:pt x="2790" y="1050"/>
                    <a:pt x="2730" y="1260"/>
                  </a:cubicBezTo>
                  <a:lnTo>
                    <a:pt x="2716" y="1260"/>
                  </a:lnTo>
                  <a:cubicBezTo>
                    <a:pt x="2700" y="1290"/>
                    <a:pt x="2700" y="1336"/>
                    <a:pt x="2700" y="1380"/>
                  </a:cubicBezTo>
                  <a:cubicBezTo>
                    <a:pt x="2776" y="1530"/>
                    <a:pt x="2716" y="1786"/>
                    <a:pt x="2940" y="1846"/>
                  </a:cubicBezTo>
                  <a:cubicBezTo>
                    <a:pt x="2910" y="1320"/>
                    <a:pt x="3016" y="840"/>
                    <a:pt x="3196" y="360"/>
                  </a:cubicBezTo>
                  <a:cubicBezTo>
                    <a:pt x="3256" y="189"/>
                    <a:pt x="3238" y="128"/>
                    <a:pt x="3114" y="128"/>
                  </a:cubicBezTo>
                  <a:cubicBezTo>
                    <a:pt x="3086" y="128"/>
                    <a:pt x="3054" y="131"/>
                    <a:pt x="3016" y="136"/>
                  </a:cubicBezTo>
                  <a:cubicBezTo>
                    <a:pt x="2829" y="160"/>
                    <a:pt x="2639" y="219"/>
                    <a:pt x="2451" y="219"/>
                  </a:cubicBezTo>
                  <a:cubicBezTo>
                    <a:pt x="2291" y="219"/>
                    <a:pt x="2132" y="176"/>
                    <a:pt x="1980" y="30"/>
                  </a:cubicBezTo>
                  <a:cubicBezTo>
                    <a:pt x="1958" y="8"/>
                    <a:pt x="1924" y="5"/>
                    <a:pt x="1887" y="5"/>
                  </a:cubicBezTo>
                  <a:cubicBezTo>
                    <a:pt x="1869" y="5"/>
                    <a:pt x="1850" y="5"/>
                    <a:pt x="1831" y="5"/>
                  </a:cubicBezTo>
                  <a:cubicBezTo>
                    <a:pt x="1810" y="5"/>
                    <a:pt x="1790" y="5"/>
                    <a:pt x="1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2129940" y="1700777"/>
              <a:ext cx="94549" cy="69379"/>
            </a:xfrm>
            <a:custGeom>
              <a:avLst/>
              <a:gdLst/>
              <a:ahLst/>
              <a:cxnLst/>
              <a:rect l="l" t="t" r="r" b="b"/>
              <a:pathLst>
                <a:path w="2160" h="1585" extrusionOk="0">
                  <a:moveTo>
                    <a:pt x="1925" y="0"/>
                  </a:moveTo>
                  <a:cubicBezTo>
                    <a:pt x="1891" y="0"/>
                    <a:pt x="1854" y="7"/>
                    <a:pt x="1816" y="16"/>
                  </a:cubicBezTo>
                  <a:cubicBezTo>
                    <a:pt x="1770" y="32"/>
                    <a:pt x="1726" y="46"/>
                    <a:pt x="1680" y="76"/>
                  </a:cubicBezTo>
                  <a:cubicBezTo>
                    <a:pt x="1020" y="362"/>
                    <a:pt x="450" y="782"/>
                    <a:pt x="0" y="1412"/>
                  </a:cubicBezTo>
                  <a:cubicBezTo>
                    <a:pt x="25" y="1555"/>
                    <a:pt x="91" y="1584"/>
                    <a:pt x="168" y="1584"/>
                  </a:cubicBezTo>
                  <a:cubicBezTo>
                    <a:pt x="220" y="1584"/>
                    <a:pt x="276" y="1571"/>
                    <a:pt x="328" y="1571"/>
                  </a:cubicBezTo>
                  <a:cubicBezTo>
                    <a:pt x="345" y="1571"/>
                    <a:pt x="361" y="1573"/>
                    <a:pt x="376" y="1576"/>
                  </a:cubicBezTo>
                  <a:cubicBezTo>
                    <a:pt x="706" y="1486"/>
                    <a:pt x="976" y="1276"/>
                    <a:pt x="1260" y="1096"/>
                  </a:cubicBezTo>
                  <a:cubicBezTo>
                    <a:pt x="1546" y="916"/>
                    <a:pt x="1816" y="692"/>
                    <a:pt x="2026" y="406"/>
                  </a:cubicBezTo>
                  <a:cubicBezTo>
                    <a:pt x="2100" y="316"/>
                    <a:pt x="2160" y="242"/>
                    <a:pt x="2100" y="122"/>
                  </a:cubicBezTo>
                  <a:cubicBezTo>
                    <a:pt x="2059" y="30"/>
                    <a:pt x="1998" y="0"/>
                    <a:pt x="19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1066469" y="1732425"/>
              <a:ext cx="59793" cy="131887"/>
            </a:xfrm>
            <a:custGeom>
              <a:avLst/>
              <a:gdLst/>
              <a:ahLst/>
              <a:cxnLst/>
              <a:rect l="l" t="t" r="r" b="b"/>
              <a:pathLst>
                <a:path w="1366" h="3013" extrusionOk="0">
                  <a:moveTo>
                    <a:pt x="181" y="0"/>
                  </a:moveTo>
                  <a:cubicBezTo>
                    <a:pt x="123" y="0"/>
                    <a:pt x="68" y="50"/>
                    <a:pt x="31" y="133"/>
                  </a:cubicBezTo>
                  <a:cubicBezTo>
                    <a:pt x="1" y="223"/>
                    <a:pt x="16" y="329"/>
                    <a:pt x="31" y="419"/>
                  </a:cubicBezTo>
                  <a:cubicBezTo>
                    <a:pt x="106" y="673"/>
                    <a:pt x="196" y="943"/>
                    <a:pt x="286" y="1199"/>
                  </a:cubicBezTo>
                  <a:cubicBezTo>
                    <a:pt x="526" y="1768"/>
                    <a:pt x="841" y="2293"/>
                    <a:pt x="1110" y="2848"/>
                  </a:cubicBezTo>
                  <a:cubicBezTo>
                    <a:pt x="1126" y="2878"/>
                    <a:pt x="1156" y="2908"/>
                    <a:pt x="1170" y="2953"/>
                  </a:cubicBezTo>
                  <a:cubicBezTo>
                    <a:pt x="1170" y="2968"/>
                    <a:pt x="1186" y="2998"/>
                    <a:pt x="1186" y="3013"/>
                  </a:cubicBezTo>
                  <a:cubicBezTo>
                    <a:pt x="1366" y="2908"/>
                    <a:pt x="1276" y="2758"/>
                    <a:pt x="1260" y="2608"/>
                  </a:cubicBezTo>
                  <a:cubicBezTo>
                    <a:pt x="1186" y="2278"/>
                    <a:pt x="1156" y="1933"/>
                    <a:pt x="1020" y="1603"/>
                  </a:cubicBezTo>
                  <a:cubicBezTo>
                    <a:pt x="886" y="1259"/>
                    <a:pt x="766" y="899"/>
                    <a:pt x="631" y="539"/>
                  </a:cubicBezTo>
                  <a:cubicBezTo>
                    <a:pt x="556" y="343"/>
                    <a:pt x="421" y="193"/>
                    <a:pt x="286" y="59"/>
                  </a:cubicBezTo>
                  <a:cubicBezTo>
                    <a:pt x="252" y="19"/>
                    <a:pt x="216" y="0"/>
                    <a:pt x="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1868001" y="1849212"/>
              <a:ext cx="156312" cy="37469"/>
            </a:xfrm>
            <a:custGeom>
              <a:avLst/>
              <a:gdLst/>
              <a:ahLst/>
              <a:cxnLst/>
              <a:rect l="l" t="t" r="r" b="b"/>
              <a:pathLst>
                <a:path w="3571" h="856" extrusionOk="0">
                  <a:moveTo>
                    <a:pt x="1141" y="0"/>
                  </a:moveTo>
                  <a:lnTo>
                    <a:pt x="1141" y="0"/>
                  </a:lnTo>
                  <a:cubicBezTo>
                    <a:pt x="811" y="300"/>
                    <a:pt x="421" y="450"/>
                    <a:pt x="45" y="615"/>
                  </a:cubicBezTo>
                  <a:cubicBezTo>
                    <a:pt x="1" y="704"/>
                    <a:pt x="75" y="720"/>
                    <a:pt x="105" y="764"/>
                  </a:cubicBezTo>
                  <a:cubicBezTo>
                    <a:pt x="128" y="764"/>
                    <a:pt x="151" y="763"/>
                    <a:pt x="174" y="763"/>
                  </a:cubicBezTo>
                  <a:cubicBezTo>
                    <a:pt x="532" y="763"/>
                    <a:pt x="889" y="856"/>
                    <a:pt x="1246" y="856"/>
                  </a:cubicBezTo>
                  <a:cubicBezTo>
                    <a:pt x="1271" y="856"/>
                    <a:pt x="1296" y="855"/>
                    <a:pt x="1321" y="854"/>
                  </a:cubicBezTo>
                  <a:cubicBezTo>
                    <a:pt x="1395" y="850"/>
                    <a:pt x="1470" y="848"/>
                    <a:pt x="1546" y="848"/>
                  </a:cubicBezTo>
                  <a:cubicBezTo>
                    <a:pt x="1697" y="848"/>
                    <a:pt x="1850" y="854"/>
                    <a:pt x="2010" y="854"/>
                  </a:cubicBezTo>
                  <a:cubicBezTo>
                    <a:pt x="2430" y="854"/>
                    <a:pt x="2850" y="794"/>
                    <a:pt x="3270" y="690"/>
                  </a:cubicBezTo>
                  <a:cubicBezTo>
                    <a:pt x="3405" y="660"/>
                    <a:pt x="3570" y="630"/>
                    <a:pt x="3555" y="435"/>
                  </a:cubicBezTo>
                  <a:cubicBezTo>
                    <a:pt x="3545" y="289"/>
                    <a:pt x="3467" y="269"/>
                    <a:pt x="3380" y="269"/>
                  </a:cubicBezTo>
                  <a:cubicBezTo>
                    <a:pt x="3347" y="269"/>
                    <a:pt x="3312" y="272"/>
                    <a:pt x="3280" y="272"/>
                  </a:cubicBezTo>
                  <a:cubicBezTo>
                    <a:pt x="3266" y="272"/>
                    <a:pt x="3253" y="272"/>
                    <a:pt x="3240" y="270"/>
                  </a:cubicBezTo>
                  <a:cubicBezTo>
                    <a:pt x="3187" y="266"/>
                    <a:pt x="3134" y="264"/>
                    <a:pt x="3082" y="264"/>
                  </a:cubicBezTo>
                  <a:cubicBezTo>
                    <a:pt x="2783" y="264"/>
                    <a:pt x="2504" y="335"/>
                    <a:pt x="2235" y="450"/>
                  </a:cubicBezTo>
                  <a:cubicBezTo>
                    <a:pt x="1914" y="587"/>
                    <a:pt x="1588" y="618"/>
                    <a:pt x="1246" y="618"/>
                  </a:cubicBezTo>
                  <a:cubicBezTo>
                    <a:pt x="1028" y="618"/>
                    <a:pt x="804" y="606"/>
                    <a:pt x="571" y="600"/>
                  </a:cubicBezTo>
                  <a:cubicBezTo>
                    <a:pt x="795" y="390"/>
                    <a:pt x="1035" y="405"/>
                    <a:pt x="1215" y="285"/>
                  </a:cubicBezTo>
                  <a:cubicBezTo>
                    <a:pt x="1261" y="195"/>
                    <a:pt x="1201" y="165"/>
                    <a:pt x="1141" y="150"/>
                  </a:cubicBezTo>
                  <a:cubicBezTo>
                    <a:pt x="1125" y="150"/>
                    <a:pt x="1095" y="165"/>
                    <a:pt x="1081" y="180"/>
                  </a:cubicBezTo>
                  <a:cubicBezTo>
                    <a:pt x="1081" y="165"/>
                    <a:pt x="1095" y="165"/>
                    <a:pt x="1095" y="165"/>
                  </a:cubicBezTo>
                  <a:cubicBezTo>
                    <a:pt x="1155" y="120"/>
                    <a:pt x="1185" y="75"/>
                    <a:pt x="11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176077" y="1831965"/>
              <a:ext cx="116216" cy="33223"/>
            </a:xfrm>
            <a:custGeom>
              <a:avLst/>
              <a:gdLst/>
              <a:ahLst/>
              <a:cxnLst/>
              <a:rect l="l" t="t" r="r" b="b"/>
              <a:pathLst>
                <a:path w="2655" h="759" extrusionOk="0">
                  <a:moveTo>
                    <a:pt x="617" y="0"/>
                  </a:moveTo>
                  <a:cubicBezTo>
                    <a:pt x="488" y="0"/>
                    <a:pt x="357" y="18"/>
                    <a:pt x="225" y="64"/>
                  </a:cubicBezTo>
                  <a:cubicBezTo>
                    <a:pt x="105" y="109"/>
                    <a:pt x="15" y="169"/>
                    <a:pt x="15" y="319"/>
                  </a:cubicBezTo>
                  <a:cubicBezTo>
                    <a:pt x="1" y="469"/>
                    <a:pt x="121" y="529"/>
                    <a:pt x="225" y="574"/>
                  </a:cubicBezTo>
                  <a:cubicBezTo>
                    <a:pt x="480" y="655"/>
                    <a:pt x="734" y="759"/>
                    <a:pt x="1010" y="759"/>
                  </a:cubicBezTo>
                  <a:cubicBezTo>
                    <a:pt x="1043" y="759"/>
                    <a:pt x="1077" y="757"/>
                    <a:pt x="1111" y="754"/>
                  </a:cubicBezTo>
                  <a:cubicBezTo>
                    <a:pt x="1147" y="755"/>
                    <a:pt x="1184" y="756"/>
                    <a:pt x="1221" y="756"/>
                  </a:cubicBezTo>
                  <a:cubicBezTo>
                    <a:pt x="1493" y="756"/>
                    <a:pt x="1766" y="724"/>
                    <a:pt x="2039" y="724"/>
                  </a:cubicBezTo>
                  <a:cubicBezTo>
                    <a:pt x="2134" y="724"/>
                    <a:pt x="2230" y="728"/>
                    <a:pt x="2325" y="739"/>
                  </a:cubicBezTo>
                  <a:cubicBezTo>
                    <a:pt x="2372" y="746"/>
                    <a:pt x="2425" y="758"/>
                    <a:pt x="2477" y="758"/>
                  </a:cubicBezTo>
                  <a:cubicBezTo>
                    <a:pt x="2541" y="758"/>
                    <a:pt x="2605" y="739"/>
                    <a:pt x="2655" y="664"/>
                  </a:cubicBezTo>
                  <a:cubicBezTo>
                    <a:pt x="2535" y="454"/>
                    <a:pt x="2280" y="574"/>
                    <a:pt x="2145" y="424"/>
                  </a:cubicBezTo>
                  <a:cubicBezTo>
                    <a:pt x="2085" y="334"/>
                    <a:pt x="1980" y="409"/>
                    <a:pt x="1920" y="334"/>
                  </a:cubicBezTo>
                  <a:cubicBezTo>
                    <a:pt x="1740" y="274"/>
                    <a:pt x="1560" y="199"/>
                    <a:pt x="1365" y="139"/>
                  </a:cubicBezTo>
                  <a:cubicBezTo>
                    <a:pt x="1117" y="70"/>
                    <a:pt x="869" y="0"/>
                    <a:pt x="6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1493783" y="1580050"/>
              <a:ext cx="58436" cy="196976"/>
            </a:xfrm>
            <a:custGeom>
              <a:avLst/>
              <a:gdLst/>
              <a:ahLst/>
              <a:cxnLst/>
              <a:rect l="l" t="t" r="r" b="b"/>
              <a:pathLst>
                <a:path w="1335" h="4500" extrusionOk="0">
                  <a:moveTo>
                    <a:pt x="524" y="0"/>
                  </a:moveTo>
                  <a:cubicBezTo>
                    <a:pt x="524" y="195"/>
                    <a:pt x="510" y="390"/>
                    <a:pt x="570" y="570"/>
                  </a:cubicBezTo>
                  <a:cubicBezTo>
                    <a:pt x="614" y="705"/>
                    <a:pt x="644" y="885"/>
                    <a:pt x="434" y="930"/>
                  </a:cubicBezTo>
                  <a:cubicBezTo>
                    <a:pt x="554" y="1665"/>
                    <a:pt x="510" y="2414"/>
                    <a:pt x="450" y="3180"/>
                  </a:cubicBezTo>
                  <a:cubicBezTo>
                    <a:pt x="330" y="2894"/>
                    <a:pt x="210" y="2610"/>
                    <a:pt x="75" y="2340"/>
                  </a:cubicBezTo>
                  <a:lnTo>
                    <a:pt x="75" y="2340"/>
                  </a:lnTo>
                  <a:cubicBezTo>
                    <a:pt x="75" y="2430"/>
                    <a:pt x="90" y="2534"/>
                    <a:pt x="0" y="2594"/>
                  </a:cubicBezTo>
                  <a:cubicBezTo>
                    <a:pt x="15" y="2654"/>
                    <a:pt x="30" y="2730"/>
                    <a:pt x="75" y="2774"/>
                  </a:cubicBezTo>
                  <a:cubicBezTo>
                    <a:pt x="330" y="3134"/>
                    <a:pt x="450" y="3554"/>
                    <a:pt x="510" y="4004"/>
                  </a:cubicBezTo>
                  <a:cubicBezTo>
                    <a:pt x="510" y="4170"/>
                    <a:pt x="375" y="4364"/>
                    <a:pt x="584" y="4500"/>
                  </a:cubicBezTo>
                  <a:cubicBezTo>
                    <a:pt x="614" y="4110"/>
                    <a:pt x="764" y="3764"/>
                    <a:pt x="884" y="3404"/>
                  </a:cubicBezTo>
                  <a:cubicBezTo>
                    <a:pt x="1034" y="2940"/>
                    <a:pt x="1274" y="2504"/>
                    <a:pt x="1334" y="2010"/>
                  </a:cubicBezTo>
                  <a:lnTo>
                    <a:pt x="1244" y="1920"/>
                  </a:lnTo>
                  <a:cubicBezTo>
                    <a:pt x="1094" y="2310"/>
                    <a:pt x="944" y="2700"/>
                    <a:pt x="764" y="3180"/>
                  </a:cubicBezTo>
                  <a:cubicBezTo>
                    <a:pt x="704" y="2340"/>
                    <a:pt x="644" y="1590"/>
                    <a:pt x="660" y="840"/>
                  </a:cubicBezTo>
                  <a:cubicBezTo>
                    <a:pt x="674" y="540"/>
                    <a:pt x="630" y="270"/>
                    <a:pt x="5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2363646" y="1532775"/>
              <a:ext cx="24994" cy="127422"/>
            </a:xfrm>
            <a:custGeom>
              <a:avLst/>
              <a:gdLst/>
              <a:ahLst/>
              <a:cxnLst/>
              <a:rect l="l" t="t" r="r" b="b"/>
              <a:pathLst>
                <a:path w="571" h="2911" extrusionOk="0">
                  <a:moveTo>
                    <a:pt x="286" y="1"/>
                  </a:moveTo>
                  <a:cubicBezTo>
                    <a:pt x="240" y="241"/>
                    <a:pt x="196" y="465"/>
                    <a:pt x="166" y="691"/>
                  </a:cubicBezTo>
                  <a:cubicBezTo>
                    <a:pt x="30" y="1335"/>
                    <a:pt x="0" y="1980"/>
                    <a:pt x="136" y="2625"/>
                  </a:cubicBezTo>
                  <a:cubicBezTo>
                    <a:pt x="150" y="2745"/>
                    <a:pt x="180" y="2894"/>
                    <a:pt x="316" y="2910"/>
                  </a:cubicBezTo>
                  <a:cubicBezTo>
                    <a:pt x="322" y="2911"/>
                    <a:pt x="328" y="2911"/>
                    <a:pt x="334" y="2911"/>
                  </a:cubicBezTo>
                  <a:cubicBezTo>
                    <a:pt x="470" y="2911"/>
                    <a:pt x="512" y="2755"/>
                    <a:pt x="540" y="2625"/>
                  </a:cubicBezTo>
                  <a:cubicBezTo>
                    <a:pt x="570" y="2520"/>
                    <a:pt x="570" y="2415"/>
                    <a:pt x="570" y="2295"/>
                  </a:cubicBezTo>
                  <a:lnTo>
                    <a:pt x="570" y="1215"/>
                  </a:lnTo>
                  <a:cubicBezTo>
                    <a:pt x="556" y="945"/>
                    <a:pt x="526" y="675"/>
                    <a:pt x="420" y="421"/>
                  </a:cubicBezTo>
                  <a:cubicBezTo>
                    <a:pt x="286" y="315"/>
                    <a:pt x="420" y="105"/>
                    <a:pt x="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2326219" y="1492723"/>
              <a:ext cx="36156" cy="91178"/>
            </a:xfrm>
            <a:custGeom>
              <a:avLst/>
              <a:gdLst/>
              <a:ahLst/>
              <a:cxnLst/>
              <a:rect l="l" t="t" r="r" b="b"/>
              <a:pathLst>
                <a:path w="826" h="2083" extrusionOk="0">
                  <a:moveTo>
                    <a:pt x="375" y="0"/>
                  </a:moveTo>
                  <a:cubicBezTo>
                    <a:pt x="271" y="76"/>
                    <a:pt x="271" y="256"/>
                    <a:pt x="151" y="330"/>
                  </a:cubicBezTo>
                  <a:cubicBezTo>
                    <a:pt x="1" y="810"/>
                    <a:pt x="135" y="1260"/>
                    <a:pt x="255" y="1710"/>
                  </a:cubicBezTo>
                  <a:cubicBezTo>
                    <a:pt x="320" y="1940"/>
                    <a:pt x="449" y="2083"/>
                    <a:pt x="569" y="2083"/>
                  </a:cubicBezTo>
                  <a:cubicBezTo>
                    <a:pt x="590" y="2083"/>
                    <a:pt x="611" y="2079"/>
                    <a:pt x="631" y="2070"/>
                  </a:cubicBezTo>
                  <a:cubicBezTo>
                    <a:pt x="825" y="1980"/>
                    <a:pt x="825" y="1770"/>
                    <a:pt x="825" y="1576"/>
                  </a:cubicBezTo>
                  <a:cubicBezTo>
                    <a:pt x="825" y="1096"/>
                    <a:pt x="645" y="676"/>
                    <a:pt x="451" y="256"/>
                  </a:cubicBezTo>
                  <a:cubicBezTo>
                    <a:pt x="405" y="210"/>
                    <a:pt x="421" y="120"/>
                    <a:pt x="375" y="76"/>
                  </a:cubicBezTo>
                  <a:cubicBezTo>
                    <a:pt x="391" y="46"/>
                    <a:pt x="375" y="30"/>
                    <a:pt x="3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2400415" y="1455953"/>
              <a:ext cx="61763" cy="86538"/>
            </a:xfrm>
            <a:custGeom>
              <a:avLst/>
              <a:gdLst/>
              <a:ahLst/>
              <a:cxnLst/>
              <a:rect l="l" t="t" r="r" b="b"/>
              <a:pathLst>
                <a:path w="1411" h="1977" extrusionOk="0">
                  <a:moveTo>
                    <a:pt x="1336" y="0"/>
                  </a:moveTo>
                  <a:cubicBezTo>
                    <a:pt x="1260" y="76"/>
                    <a:pt x="1186" y="120"/>
                    <a:pt x="1110" y="166"/>
                  </a:cubicBezTo>
                  <a:cubicBezTo>
                    <a:pt x="660" y="420"/>
                    <a:pt x="421" y="886"/>
                    <a:pt x="166" y="1336"/>
                  </a:cubicBezTo>
                  <a:cubicBezTo>
                    <a:pt x="106" y="1456"/>
                    <a:pt x="61" y="1590"/>
                    <a:pt x="31" y="1710"/>
                  </a:cubicBezTo>
                  <a:cubicBezTo>
                    <a:pt x="1" y="1800"/>
                    <a:pt x="16" y="1876"/>
                    <a:pt x="91" y="1936"/>
                  </a:cubicBezTo>
                  <a:cubicBezTo>
                    <a:pt x="115" y="1966"/>
                    <a:pt x="142" y="1976"/>
                    <a:pt x="169" y="1976"/>
                  </a:cubicBezTo>
                  <a:cubicBezTo>
                    <a:pt x="209" y="1976"/>
                    <a:pt x="250" y="1953"/>
                    <a:pt x="286" y="1936"/>
                  </a:cubicBezTo>
                  <a:cubicBezTo>
                    <a:pt x="391" y="1890"/>
                    <a:pt x="466" y="1786"/>
                    <a:pt x="541" y="1710"/>
                  </a:cubicBezTo>
                  <a:cubicBezTo>
                    <a:pt x="796" y="1440"/>
                    <a:pt x="916" y="1066"/>
                    <a:pt x="1126" y="750"/>
                  </a:cubicBezTo>
                  <a:cubicBezTo>
                    <a:pt x="1140" y="720"/>
                    <a:pt x="1170" y="706"/>
                    <a:pt x="1186" y="676"/>
                  </a:cubicBezTo>
                  <a:lnTo>
                    <a:pt x="1186" y="660"/>
                  </a:lnTo>
                  <a:cubicBezTo>
                    <a:pt x="1260" y="616"/>
                    <a:pt x="1290" y="556"/>
                    <a:pt x="1320" y="466"/>
                  </a:cubicBezTo>
                  <a:cubicBezTo>
                    <a:pt x="1320" y="420"/>
                    <a:pt x="1336" y="376"/>
                    <a:pt x="1350" y="330"/>
                  </a:cubicBezTo>
                  <a:cubicBezTo>
                    <a:pt x="1350" y="316"/>
                    <a:pt x="1366" y="300"/>
                    <a:pt x="1366" y="286"/>
                  </a:cubicBezTo>
                  <a:cubicBezTo>
                    <a:pt x="1380" y="270"/>
                    <a:pt x="1396" y="240"/>
                    <a:pt x="1410" y="210"/>
                  </a:cubicBezTo>
                  <a:lnTo>
                    <a:pt x="1410" y="166"/>
                  </a:lnTo>
                  <a:cubicBezTo>
                    <a:pt x="1410" y="106"/>
                    <a:pt x="1396" y="46"/>
                    <a:pt x="1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1214160" y="1759783"/>
              <a:ext cx="89340" cy="43160"/>
            </a:xfrm>
            <a:custGeom>
              <a:avLst/>
              <a:gdLst/>
              <a:ahLst/>
              <a:cxnLst/>
              <a:rect l="l" t="t" r="r" b="b"/>
              <a:pathLst>
                <a:path w="2041" h="986" extrusionOk="0">
                  <a:moveTo>
                    <a:pt x="244" y="1"/>
                  </a:moveTo>
                  <a:cubicBezTo>
                    <a:pt x="170" y="1"/>
                    <a:pt x="109" y="41"/>
                    <a:pt x="61" y="138"/>
                  </a:cubicBezTo>
                  <a:cubicBezTo>
                    <a:pt x="1" y="274"/>
                    <a:pt x="105" y="364"/>
                    <a:pt x="165" y="454"/>
                  </a:cubicBezTo>
                  <a:cubicBezTo>
                    <a:pt x="195" y="498"/>
                    <a:pt x="241" y="528"/>
                    <a:pt x="285" y="558"/>
                  </a:cubicBezTo>
                  <a:cubicBezTo>
                    <a:pt x="541" y="708"/>
                    <a:pt x="795" y="873"/>
                    <a:pt x="1095" y="903"/>
                  </a:cubicBezTo>
                  <a:cubicBezTo>
                    <a:pt x="1142" y="903"/>
                    <a:pt x="1188" y="902"/>
                    <a:pt x="1233" y="902"/>
                  </a:cubicBezTo>
                  <a:cubicBezTo>
                    <a:pt x="1321" y="902"/>
                    <a:pt x="1406" y="908"/>
                    <a:pt x="1485" y="948"/>
                  </a:cubicBezTo>
                  <a:cubicBezTo>
                    <a:pt x="1560" y="978"/>
                    <a:pt x="1631" y="985"/>
                    <a:pt x="1703" y="985"/>
                  </a:cubicBezTo>
                  <a:cubicBezTo>
                    <a:pt x="1774" y="985"/>
                    <a:pt x="1846" y="978"/>
                    <a:pt x="1921" y="978"/>
                  </a:cubicBezTo>
                  <a:cubicBezTo>
                    <a:pt x="2041" y="978"/>
                    <a:pt x="1995" y="888"/>
                    <a:pt x="1981" y="813"/>
                  </a:cubicBezTo>
                  <a:cubicBezTo>
                    <a:pt x="1501" y="424"/>
                    <a:pt x="931" y="244"/>
                    <a:pt x="375" y="34"/>
                  </a:cubicBezTo>
                  <a:cubicBezTo>
                    <a:pt x="328" y="12"/>
                    <a:pt x="284" y="1"/>
                    <a:pt x="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1147187" y="1709006"/>
              <a:ext cx="61763" cy="86407"/>
            </a:xfrm>
            <a:custGeom>
              <a:avLst/>
              <a:gdLst/>
              <a:ahLst/>
              <a:cxnLst/>
              <a:rect l="l" t="t" r="r" b="b"/>
              <a:pathLst>
                <a:path w="1411" h="1974" extrusionOk="0">
                  <a:moveTo>
                    <a:pt x="279" y="1"/>
                  </a:moveTo>
                  <a:cubicBezTo>
                    <a:pt x="248" y="1"/>
                    <a:pt x="215" y="12"/>
                    <a:pt x="181" y="38"/>
                  </a:cubicBezTo>
                  <a:cubicBezTo>
                    <a:pt x="1" y="158"/>
                    <a:pt x="105" y="368"/>
                    <a:pt x="181" y="474"/>
                  </a:cubicBezTo>
                  <a:cubicBezTo>
                    <a:pt x="511" y="998"/>
                    <a:pt x="810" y="1554"/>
                    <a:pt x="1260" y="1973"/>
                  </a:cubicBezTo>
                  <a:cubicBezTo>
                    <a:pt x="1410" y="1973"/>
                    <a:pt x="1410" y="1838"/>
                    <a:pt x="1410" y="1718"/>
                  </a:cubicBezTo>
                  <a:cubicBezTo>
                    <a:pt x="1245" y="1104"/>
                    <a:pt x="870" y="654"/>
                    <a:pt x="511" y="188"/>
                  </a:cubicBezTo>
                  <a:cubicBezTo>
                    <a:pt x="454" y="99"/>
                    <a:pt x="373" y="1"/>
                    <a:pt x="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295885" y="1448774"/>
              <a:ext cx="38345" cy="81154"/>
            </a:xfrm>
            <a:custGeom>
              <a:avLst/>
              <a:gdLst/>
              <a:ahLst/>
              <a:cxnLst/>
              <a:rect l="l" t="t" r="r" b="b"/>
              <a:pathLst>
                <a:path w="876" h="1854" extrusionOk="0">
                  <a:moveTo>
                    <a:pt x="192" y="0"/>
                  </a:moveTo>
                  <a:cubicBezTo>
                    <a:pt x="194" y="2"/>
                    <a:pt x="195" y="4"/>
                    <a:pt x="196" y="6"/>
                  </a:cubicBezTo>
                  <a:lnTo>
                    <a:pt x="196" y="6"/>
                  </a:lnTo>
                  <a:cubicBezTo>
                    <a:pt x="200" y="4"/>
                    <a:pt x="204" y="2"/>
                    <a:pt x="208" y="0"/>
                  </a:cubicBezTo>
                  <a:close/>
                  <a:moveTo>
                    <a:pt x="196" y="6"/>
                  </a:moveTo>
                  <a:cubicBezTo>
                    <a:pt x="0" y="113"/>
                    <a:pt x="72" y="333"/>
                    <a:pt x="42" y="510"/>
                  </a:cubicBezTo>
                  <a:cubicBezTo>
                    <a:pt x="58" y="884"/>
                    <a:pt x="192" y="1230"/>
                    <a:pt x="328" y="1560"/>
                  </a:cubicBezTo>
                  <a:cubicBezTo>
                    <a:pt x="388" y="1680"/>
                    <a:pt x="448" y="1770"/>
                    <a:pt x="552" y="1830"/>
                  </a:cubicBezTo>
                  <a:cubicBezTo>
                    <a:pt x="594" y="1846"/>
                    <a:pt x="634" y="1853"/>
                    <a:pt x="669" y="1853"/>
                  </a:cubicBezTo>
                  <a:cubicBezTo>
                    <a:pt x="798" y="1853"/>
                    <a:pt x="876" y="1751"/>
                    <a:pt x="852" y="1574"/>
                  </a:cubicBezTo>
                  <a:cubicBezTo>
                    <a:pt x="748" y="1034"/>
                    <a:pt x="612" y="510"/>
                    <a:pt x="282" y="90"/>
                  </a:cubicBezTo>
                  <a:cubicBezTo>
                    <a:pt x="253" y="61"/>
                    <a:pt x="225" y="46"/>
                    <a:pt x="196" y="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1297548" y="1672237"/>
              <a:ext cx="61763" cy="139984"/>
            </a:xfrm>
            <a:custGeom>
              <a:avLst/>
              <a:gdLst/>
              <a:ahLst/>
              <a:cxnLst/>
              <a:rect l="l" t="t" r="r" b="b"/>
              <a:pathLst>
                <a:path w="1411" h="3198" extrusionOk="0">
                  <a:moveTo>
                    <a:pt x="208" y="1"/>
                  </a:moveTo>
                  <a:cubicBezTo>
                    <a:pt x="160" y="1"/>
                    <a:pt x="94" y="24"/>
                    <a:pt x="1" y="68"/>
                  </a:cubicBezTo>
                  <a:cubicBezTo>
                    <a:pt x="241" y="278"/>
                    <a:pt x="241" y="608"/>
                    <a:pt x="286" y="908"/>
                  </a:cubicBezTo>
                  <a:cubicBezTo>
                    <a:pt x="301" y="1088"/>
                    <a:pt x="286" y="1284"/>
                    <a:pt x="331" y="1478"/>
                  </a:cubicBezTo>
                  <a:cubicBezTo>
                    <a:pt x="391" y="1794"/>
                    <a:pt x="376" y="2108"/>
                    <a:pt x="271" y="2424"/>
                  </a:cubicBezTo>
                  <a:cubicBezTo>
                    <a:pt x="211" y="2618"/>
                    <a:pt x="151" y="2828"/>
                    <a:pt x="91" y="3053"/>
                  </a:cubicBezTo>
                  <a:cubicBezTo>
                    <a:pt x="76" y="3098"/>
                    <a:pt x="76" y="3173"/>
                    <a:pt x="121" y="3188"/>
                  </a:cubicBezTo>
                  <a:cubicBezTo>
                    <a:pt x="137" y="3194"/>
                    <a:pt x="152" y="3197"/>
                    <a:pt x="167" y="3197"/>
                  </a:cubicBezTo>
                  <a:cubicBezTo>
                    <a:pt x="220" y="3197"/>
                    <a:pt x="259" y="3157"/>
                    <a:pt x="271" y="3098"/>
                  </a:cubicBezTo>
                  <a:cubicBezTo>
                    <a:pt x="286" y="2858"/>
                    <a:pt x="361" y="2648"/>
                    <a:pt x="451" y="2438"/>
                  </a:cubicBezTo>
                  <a:cubicBezTo>
                    <a:pt x="691" y="1838"/>
                    <a:pt x="856" y="1194"/>
                    <a:pt x="1336" y="744"/>
                  </a:cubicBezTo>
                  <a:cubicBezTo>
                    <a:pt x="1380" y="698"/>
                    <a:pt x="1396" y="638"/>
                    <a:pt x="1396" y="564"/>
                  </a:cubicBezTo>
                  <a:cubicBezTo>
                    <a:pt x="1396" y="458"/>
                    <a:pt x="1410" y="354"/>
                    <a:pt x="1306" y="324"/>
                  </a:cubicBezTo>
                  <a:cubicBezTo>
                    <a:pt x="1285" y="319"/>
                    <a:pt x="1266" y="316"/>
                    <a:pt x="1247" y="316"/>
                  </a:cubicBezTo>
                  <a:cubicBezTo>
                    <a:pt x="1157" y="316"/>
                    <a:pt x="1093" y="375"/>
                    <a:pt x="1080" y="474"/>
                  </a:cubicBezTo>
                  <a:cubicBezTo>
                    <a:pt x="1006" y="908"/>
                    <a:pt x="736" y="1208"/>
                    <a:pt x="556" y="1614"/>
                  </a:cubicBezTo>
                  <a:cubicBezTo>
                    <a:pt x="421" y="1134"/>
                    <a:pt x="466" y="668"/>
                    <a:pt x="361" y="234"/>
                  </a:cubicBezTo>
                  <a:cubicBezTo>
                    <a:pt x="323" y="72"/>
                    <a:pt x="291" y="1"/>
                    <a:pt x="2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1224009" y="1525290"/>
              <a:ext cx="47975" cy="80016"/>
            </a:xfrm>
            <a:custGeom>
              <a:avLst/>
              <a:gdLst/>
              <a:ahLst/>
              <a:cxnLst/>
              <a:rect l="l" t="t" r="r" b="b"/>
              <a:pathLst>
                <a:path w="1096" h="1828" extrusionOk="0">
                  <a:moveTo>
                    <a:pt x="995" y="1"/>
                  </a:moveTo>
                  <a:cubicBezTo>
                    <a:pt x="963" y="1"/>
                    <a:pt x="924" y="35"/>
                    <a:pt x="886" y="82"/>
                  </a:cubicBezTo>
                  <a:cubicBezTo>
                    <a:pt x="540" y="382"/>
                    <a:pt x="316" y="802"/>
                    <a:pt x="106" y="1221"/>
                  </a:cubicBezTo>
                  <a:cubicBezTo>
                    <a:pt x="46" y="1326"/>
                    <a:pt x="0" y="1446"/>
                    <a:pt x="0" y="1581"/>
                  </a:cubicBezTo>
                  <a:cubicBezTo>
                    <a:pt x="16" y="1671"/>
                    <a:pt x="46" y="1761"/>
                    <a:pt x="120" y="1806"/>
                  </a:cubicBezTo>
                  <a:cubicBezTo>
                    <a:pt x="146" y="1821"/>
                    <a:pt x="171" y="1828"/>
                    <a:pt x="196" y="1828"/>
                  </a:cubicBezTo>
                  <a:cubicBezTo>
                    <a:pt x="244" y="1828"/>
                    <a:pt x="290" y="1801"/>
                    <a:pt x="330" y="1761"/>
                  </a:cubicBezTo>
                  <a:cubicBezTo>
                    <a:pt x="406" y="1686"/>
                    <a:pt x="480" y="1611"/>
                    <a:pt x="540" y="1521"/>
                  </a:cubicBezTo>
                  <a:cubicBezTo>
                    <a:pt x="736" y="1176"/>
                    <a:pt x="930" y="816"/>
                    <a:pt x="1036" y="426"/>
                  </a:cubicBezTo>
                  <a:cubicBezTo>
                    <a:pt x="1096" y="322"/>
                    <a:pt x="1080" y="216"/>
                    <a:pt x="1066" y="112"/>
                  </a:cubicBezTo>
                  <a:cubicBezTo>
                    <a:pt x="1051" y="31"/>
                    <a:pt x="1026" y="1"/>
                    <a:pt x="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1298161" y="1466853"/>
              <a:ext cx="85356" cy="26132"/>
            </a:xfrm>
            <a:custGeom>
              <a:avLst/>
              <a:gdLst/>
              <a:ahLst/>
              <a:cxnLst/>
              <a:rect l="l" t="t" r="r" b="b"/>
              <a:pathLst>
                <a:path w="1950" h="597" extrusionOk="0">
                  <a:moveTo>
                    <a:pt x="186" y="0"/>
                  </a:moveTo>
                  <a:cubicBezTo>
                    <a:pt x="114" y="0"/>
                    <a:pt x="49" y="18"/>
                    <a:pt x="30" y="111"/>
                  </a:cubicBezTo>
                  <a:cubicBezTo>
                    <a:pt x="0" y="291"/>
                    <a:pt x="150" y="337"/>
                    <a:pt x="255" y="397"/>
                  </a:cubicBezTo>
                  <a:cubicBezTo>
                    <a:pt x="375" y="441"/>
                    <a:pt x="495" y="471"/>
                    <a:pt x="615" y="501"/>
                  </a:cubicBezTo>
                  <a:cubicBezTo>
                    <a:pt x="873" y="572"/>
                    <a:pt x="1141" y="597"/>
                    <a:pt x="1410" y="597"/>
                  </a:cubicBezTo>
                  <a:cubicBezTo>
                    <a:pt x="1485" y="597"/>
                    <a:pt x="1560" y="595"/>
                    <a:pt x="1634" y="591"/>
                  </a:cubicBezTo>
                  <a:cubicBezTo>
                    <a:pt x="1664" y="561"/>
                    <a:pt x="1694" y="517"/>
                    <a:pt x="1740" y="517"/>
                  </a:cubicBezTo>
                  <a:cubicBezTo>
                    <a:pt x="1950" y="457"/>
                    <a:pt x="1860" y="351"/>
                    <a:pt x="1770" y="261"/>
                  </a:cubicBezTo>
                  <a:cubicBezTo>
                    <a:pt x="1358" y="63"/>
                    <a:pt x="923" y="4"/>
                    <a:pt x="485" y="4"/>
                  </a:cubicBezTo>
                  <a:cubicBezTo>
                    <a:pt x="428" y="4"/>
                    <a:pt x="372" y="5"/>
                    <a:pt x="315" y="7"/>
                  </a:cubicBezTo>
                  <a:cubicBezTo>
                    <a:pt x="275" y="7"/>
                    <a:pt x="229" y="0"/>
                    <a:pt x="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1303413" y="1518286"/>
              <a:ext cx="82730" cy="29240"/>
            </a:xfrm>
            <a:custGeom>
              <a:avLst/>
              <a:gdLst/>
              <a:ahLst/>
              <a:cxnLst/>
              <a:rect l="l" t="t" r="r" b="b"/>
              <a:pathLst>
                <a:path w="1890" h="668" extrusionOk="0">
                  <a:moveTo>
                    <a:pt x="964" y="0"/>
                  </a:moveTo>
                  <a:cubicBezTo>
                    <a:pt x="725" y="0"/>
                    <a:pt x="497" y="127"/>
                    <a:pt x="270" y="226"/>
                  </a:cubicBezTo>
                  <a:cubicBezTo>
                    <a:pt x="150" y="272"/>
                    <a:pt x="0" y="332"/>
                    <a:pt x="30" y="482"/>
                  </a:cubicBezTo>
                  <a:cubicBezTo>
                    <a:pt x="43" y="651"/>
                    <a:pt x="181" y="662"/>
                    <a:pt x="296" y="662"/>
                  </a:cubicBezTo>
                  <a:cubicBezTo>
                    <a:pt x="313" y="662"/>
                    <a:pt x="329" y="662"/>
                    <a:pt x="345" y="662"/>
                  </a:cubicBezTo>
                  <a:cubicBezTo>
                    <a:pt x="365" y="662"/>
                    <a:pt x="385" y="668"/>
                    <a:pt x="400" y="668"/>
                  </a:cubicBezTo>
                  <a:cubicBezTo>
                    <a:pt x="408" y="668"/>
                    <a:pt x="415" y="666"/>
                    <a:pt x="420" y="662"/>
                  </a:cubicBezTo>
                  <a:cubicBezTo>
                    <a:pt x="945" y="556"/>
                    <a:pt x="1454" y="422"/>
                    <a:pt x="1890" y="76"/>
                  </a:cubicBezTo>
                  <a:cubicBezTo>
                    <a:pt x="1845" y="9"/>
                    <a:pt x="1784" y="1"/>
                    <a:pt x="1725" y="1"/>
                  </a:cubicBezTo>
                  <a:cubicBezTo>
                    <a:pt x="1704" y="1"/>
                    <a:pt x="1684" y="2"/>
                    <a:pt x="1664" y="2"/>
                  </a:cubicBezTo>
                  <a:lnTo>
                    <a:pt x="1005" y="2"/>
                  </a:lnTo>
                  <a:cubicBezTo>
                    <a:pt x="991" y="1"/>
                    <a:pt x="977" y="0"/>
                    <a:pt x="9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1153753" y="1496006"/>
              <a:ext cx="23681" cy="78221"/>
            </a:xfrm>
            <a:custGeom>
              <a:avLst/>
              <a:gdLst/>
              <a:ahLst/>
              <a:cxnLst/>
              <a:rect l="l" t="t" r="r" b="b"/>
              <a:pathLst>
                <a:path w="541" h="1787" extrusionOk="0">
                  <a:moveTo>
                    <a:pt x="301" y="1"/>
                  </a:moveTo>
                  <a:lnTo>
                    <a:pt x="271" y="15"/>
                  </a:lnTo>
                  <a:cubicBezTo>
                    <a:pt x="255" y="15"/>
                    <a:pt x="225" y="31"/>
                    <a:pt x="211" y="45"/>
                  </a:cubicBezTo>
                  <a:lnTo>
                    <a:pt x="165" y="91"/>
                  </a:lnTo>
                  <a:cubicBezTo>
                    <a:pt x="121" y="135"/>
                    <a:pt x="135" y="211"/>
                    <a:pt x="91" y="255"/>
                  </a:cubicBezTo>
                  <a:cubicBezTo>
                    <a:pt x="1" y="421"/>
                    <a:pt x="105" y="615"/>
                    <a:pt x="15" y="765"/>
                  </a:cubicBezTo>
                  <a:lnTo>
                    <a:pt x="15" y="1471"/>
                  </a:lnTo>
                  <a:cubicBezTo>
                    <a:pt x="15" y="1605"/>
                    <a:pt x="61" y="1770"/>
                    <a:pt x="195" y="1785"/>
                  </a:cubicBezTo>
                  <a:cubicBezTo>
                    <a:pt x="201" y="1786"/>
                    <a:pt x="206" y="1786"/>
                    <a:pt x="212" y="1786"/>
                  </a:cubicBezTo>
                  <a:cubicBezTo>
                    <a:pt x="308" y="1786"/>
                    <a:pt x="377" y="1659"/>
                    <a:pt x="421" y="1560"/>
                  </a:cubicBezTo>
                  <a:cubicBezTo>
                    <a:pt x="481" y="1411"/>
                    <a:pt x="541" y="1261"/>
                    <a:pt x="525" y="1081"/>
                  </a:cubicBezTo>
                  <a:lnTo>
                    <a:pt x="525" y="511"/>
                  </a:lnTo>
                  <a:cubicBezTo>
                    <a:pt x="405" y="361"/>
                    <a:pt x="481" y="121"/>
                    <a:pt x="3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1672378" y="1718943"/>
              <a:ext cx="51258" cy="111926"/>
            </a:xfrm>
            <a:custGeom>
              <a:avLst/>
              <a:gdLst/>
              <a:ahLst/>
              <a:cxnLst/>
              <a:rect l="l" t="t" r="r" b="b"/>
              <a:pathLst>
                <a:path w="1171" h="2557" extrusionOk="0">
                  <a:moveTo>
                    <a:pt x="202" y="0"/>
                  </a:moveTo>
                  <a:cubicBezTo>
                    <a:pt x="186" y="0"/>
                    <a:pt x="169" y="2"/>
                    <a:pt x="151" y="7"/>
                  </a:cubicBezTo>
                  <a:cubicBezTo>
                    <a:pt x="31" y="51"/>
                    <a:pt x="1" y="171"/>
                    <a:pt x="31" y="307"/>
                  </a:cubicBezTo>
                  <a:cubicBezTo>
                    <a:pt x="61" y="471"/>
                    <a:pt x="121" y="607"/>
                    <a:pt x="255" y="651"/>
                  </a:cubicBezTo>
                  <a:cubicBezTo>
                    <a:pt x="345" y="681"/>
                    <a:pt x="421" y="711"/>
                    <a:pt x="465" y="801"/>
                  </a:cubicBezTo>
                  <a:cubicBezTo>
                    <a:pt x="661" y="1221"/>
                    <a:pt x="885" y="1626"/>
                    <a:pt x="855" y="2121"/>
                  </a:cubicBezTo>
                  <a:cubicBezTo>
                    <a:pt x="855" y="2256"/>
                    <a:pt x="855" y="2406"/>
                    <a:pt x="1035" y="2556"/>
                  </a:cubicBezTo>
                  <a:cubicBezTo>
                    <a:pt x="945" y="1926"/>
                    <a:pt x="1095" y="1387"/>
                    <a:pt x="1065" y="831"/>
                  </a:cubicBezTo>
                  <a:cubicBezTo>
                    <a:pt x="1065" y="607"/>
                    <a:pt x="1171" y="351"/>
                    <a:pt x="991" y="157"/>
                  </a:cubicBezTo>
                  <a:cubicBezTo>
                    <a:pt x="901" y="261"/>
                    <a:pt x="931" y="411"/>
                    <a:pt x="931" y="547"/>
                  </a:cubicBezTo>
                  <a:cubicBezTo>
                    <a:pt x="915" y="757"/>
                    <a:pt x="915" y="967"/>
                    <a:pt x="915" y="1191"/>
                  </a:cubicBezTo>
                  <a:cubicBezTo>
                    <a:pt x="781" y="1147"/>
                    <a:pt x="765" y="1057"/>
                    <a:pt x="735" y="981"/>
                  </a:cubicBezTo>
                  <a:cubicBezTo>
                    <a:pt x="631" y="697"/>
                    <a:pt x="435" y="471"/>
                    <a:pt x="375" y="171"/>
                  </a:cubicBezTo>
                  <a:cubicBezTo>
                    <a:pt x="350" y="69"/>
                    <a:pt x="292" y="0"/>
                    <a:pt x="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2083322" y="1813756"/>
              <a:ext cx="104397" cy="51258"/>
            </a:xfrm>
            <a:custGeom>
              <a:avLst/>
              <a:gdLst/>
              <a:ahLst/>
              <a:cxnLst/>
              <a:rect l="l" t="t" r="r" b="b"/>
              <a:pathLst>
                <a:path w="2385" h="1171" extrusionOk="0">
                  <a:moveTo>
                    <a:pt x="2100" y="0"/>
                  </a:moveTo>
                  <a:lnTo>
                    <a:pt x="2100" y="0"/>
                  </a:lnTo>
                  <a:cubicBezTo>
                    <a:pt x="2085" y="15"/>
                    <a:pt x="2070" y="15"/>
                    <a:pt x="2055" y="30"/>
                  </a:cubicBezTo>
                  <a:cubicBezTo>
                    <a:pt x="2009" y="95"/>
                    <a:pt x="1951" y="125"/>
                    <a:pt x="1889" y="125"/>
                  </a:cubicBezTo>
                  <a:cubicBezTo>
                    <a:pt x="1851" y="125"/>
                    <a:pt x="1811" y="113"/>
                    <a:pt x="1770" y="90"/>
                  </a:cubicBezTo>
                  <a:cubicBezTo>
                    <a:pt x="1755" y="90"/>
                    <a:pt x="1740" y="75"/>
                    <a:pt x="1725" y="75"/>
                  </a:cubicBezTo>
                  <a:cubicBezTo>
                    <a:pt x="1441" y="210"/>
                    <a:pt x="1155" y="330"/>
                    <a:pt x="885" y="480"/>
                  </a:cubicBezTo>
                  <a:cubicBezTo>
                    <a:pt x="601" y="645"/>
                    <a:pt x="271" y="585"/>
                    <a:pt x="1" y="795"/>
                  </a:cubicBezTo>
                  <a:cubicBezTo>
                    <a:pt x="41" y="851"/>
                    <a:pt x="76" y="864"/>
                    <a:pt x="110" y="864"/>
                  </a:cubicBezTo>
                  <a:cubicBezTo>
                    <a:pt x="140" y="864"/>
                    <a:pt x="167" y="855"/>
                    <a:pt x="195" y="855"/>
                  </a:cubicBezTo>
                  <a:cubicBezTo>
                    <a:pt x="456" y="814"/>
                    <a:pt x="716" y="773"/>
                    <a:pt x="977" y="773"/>
                  </a:cubicBezTo>
                  <a:cubicBezTo>
                    <a:pt x="1196" y="773"/>
                    <a:pt x="1416" y="802"/>
                    <a:pt x="1635" y="885"/>
                  </a:cubicBezTo>
                  <a:cubicBezTo>
                    <a:pt x="1800" y="945"/>
                    <a:pt x="1935" y="1020"/>
                    <a:pt x="2010" y="1170"/>
                  </a:cubicBezTo>
                  <a:cubicBezTo>
                    <a:pt x="2130" y="1065"/>
                    <a:pt x="2280" y="1020"/>
                    <a:pt x="2385" y="915"/>
                  </a:cubicBezTo>
                  <a:cubicBezTo>
                    <a:pt x="2055" y="750"/>
                    <a:pt x="1680" y="705"/>
                    <a:pt x="1305" y="570"/>
                  </a:cubicBezTo>
                  <a:cubicBezTo>
                    <a:pt x="1491" y="385"/>
                    <a:pt x="1676" y="328"/>
                    <a:pt x="1872" y="328"/>
                  </a:cubicBezTo>
                  <a:cubicBezTo>
                    <a:pt x="1898" y="328"/>
                    <a:pt x="1924" y="329"/>
                    <a:pt x="1950" y="330"/>
                  </a:cubicBezTo>
                  <a:cubicBezTo>
                    <a:pt x="2175" y="330"/>
                    <a:pt x="2190" y="285"/>
                    <a:pt x="2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226635" y="1434110"/>
              <a:ext cx="58480" cy="26570"/>
            </a:xfrm>
            <a:custGeom>
              <a:avLst/>
              <a:gdLst/>
              <a:ahLst/>
              <a:cxnLst/>
              <a:rect l="l" t="t" r="r" b="b"/>
              <a:pathLst>
                <a:path w="1336" h="607" extrusionOk="0">
                  <a:moveTo>
                    <a:pt x="723" y="1"/>
                  </a:moveTo>
                  <a:cubicBezTo>
                    <a:pt x="543" y="1"/>
                    <a:pt x="365" y="71"/>
                    <a:pt x="180" y="109"/>
                  </a:cubicBezTo>
                  <a:cubicBezTo>
                    <a:pt x="106" y="139"/>
                    <a:pt x="16" y="185"/>
                    <a:pt x="0" y="289"/>
                  </a:cubicBezTo>
                  <a:cubicBezTo>
                    <a:pt x="0" y="425"/>
                    <a:pt x="90" y="485"/>
                    <a:pt x="180" y="529"/>
                  </a:cubicBezTo>
                  <a:cubicBezTo>
                    <a:pt x="313" y="576"/>
                    <a:pt x="444" y="606"/>
                    <a:pt x="576" y="606"/>
                  </a:cubicBezTo>
                  <a:cubicBezTo>
                    <a:pt x="699" y="606"/>
                    <a:pt x="822" y="580"/>
                    <a:pt x="946" y="515"/>
                  </a:cubicBezTo>
                  <a:cubicBezTo>
                    <a:pt x="987" y="432"/>
                    <a:pt x="1048" y="419"/>
                    <a:pt x="1114" y="419"/>
                  </a:cubicBezTo>
                  <a:cubicBezTo>
                    <a:pt x="1142" y="419"/>
                    <a:pt x="1171" y="421"/>
                    <a:pt x="1200" y="421"/>
                  </a:cubicBezTo>
                  <a:cubicBezTo>
                    <a:pt x="1248" y="421"/>
                    <a:pt x="1295" y="415"/>
                    <a:pt x="1336" y="379"/>
                  </a:cubicBezTo>
                  <a:cubicBezTo>
                    <a:pt x="1306" y="169"/>
                    <a:pt x="1096" y="215"/>
                    <a:pt x="1020" y="79"/>
                  </a:cubicBezTo>
                  <a:cubicBezTo>
                    <a:pt x="920" y="21"/>
                    <a:pt x="82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2352440" y="1737590"/>
              <a:ext cx="82730" cy="83387"/>
            </a:xfrm>
            <a:custGeom>
              <a:avLst/>
              <a:gdLst/>
              <a:ahLst/>
              <a:cxnLst/>
              <a:rect l="l" t="t" r="r" b="b"/>
              <a:pathLst>
                <a:path w="1890" h="1905" extrusionOk="0">
                  <a:moveTo>
                    <a:pt x="0" y="1"/>
                  </a:moveTo>
                  <a:cubicBezTo>
                    <a:pt x="0" y="135"/>
                    <a:pt x="74" y="181"/>
                    <a:pt x="134" y="211"/>
                  </a:cubicBezTo>
                  <a:cubicBezTo>
                    <a:pt x="540" y="465"/>
                    <a:pt x="854" y="855"/>
                    <a:pt x="1230" y="1170"/>
                  </a:cubicBezTo>
                  <a:cubicBezTo>
                    <a:pt x="1470" y="1365"/>
                    <a:pt x="1604" y="1665"/>
                    <a:pt x="1784" y="1905"/>
                  </a:cubicBezTo>
                  <a:cubicBezTo>
                    <a:pt x="1800" y="1890"/>
                    <a:pt x="1800" y="1875"/>
                    <a:pt x="1814" y="1860"/>
                  </a:cubicBezTo>
                  <a:cubicBezTo>
                    <a:pt x="1844" y="1755"/>
                    <a:pt x="1830" y="1635"/>
                    <a:pt x="1814" y="1530"/>
                  </a:cubicBezTo>
                  <a:cubicBezTo>
                    <a:pt x="1800" y="1515"/>
                    <a:pt x="1784" y="1500"/>
                    <a:pt x="1784" y="1485"/>
                  </a:cubicBezTo>
                  <a:cubicBezTo>
                    <a:pt x="1664" y="1395"/>
                    <a:pt x="1544" y="1305"/>
                    <a:pt x="1514" y="1141"/>
                  </a:cubicBezTo>
                  <a:cubicBezTo>
                    <a:pt x="1634" y="1141"/>
                    <a:pt x="1740" y="1155"/>
                    <a:pt x="1844" y="1155"/>
                  </a:cubicBezTo>
                  <a:cubicBezTo>
                    <a:pt x="1890" y="1111"/>
                    <a:pt x="1890" y="1051"/>
                    <a:pt x="1860" y="991"/>
                  </a:cubicBezTo>
                  <a:lnTo>
                    <a:pt x="1860" y="991"/>
                  </a:lnTo>
                  <a:cubicBezTo>
                    <a:pt x="1838" y="992"/>
                    <a:pt x="1817" y="993"/>
                    <a:pt x="1797" y="993"/>
                  </a:cubicBezTo>
                  <a:cubicBezTo>
                    <a:pt x="1656" y="993"/>
                    <a:pt x="1525" y="953"/>
                    <a:pt x="1394" y="901"/>
                  </a:cubicBezTo>
                  <a:cubicBezTo>
                    <a:pt x="1080" y="781"/>
                    <a:pt x="840" y="555"/>
                    <a:pt x="584" y="345"/>
                  </a:cubicBezTo>
                  <a:cubicBezTo>
                    <a:pt x="404" y="211"/>
                    <a:pt x="240" y="3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1866556" y="1809816"/>
              <a:ext cx="55066" cy="41146"/>
            </a:xfrm>
            <a:custGeom>
              <a:avLst/>
              <a:gdLst/>
              <a:ahLst/>
              <a:cxnLst/>
              <a:rect l="l" t="t" r="r" b="b"/>
              <a:pathLst>
                <a:path w="1258" h="940" extrusionOk="0">
                  <a:moveTo>
                    <a:pt x="1060" y="0"/>
                  </a:moveTo>
                  <a:cubicBezTo>
                    <a:pt x="1025" y="0"/>
                    <a:pt x="989" y="11"/>
                    <a:pt x="958" y="30"/>
                  </a:cubicBezTo>
                  <a:cubicBezTo>
                    <a:pt x="658" y="150"/>
                    <a:pt x="388" y="315"/>
                    <a:pt x="148" y="555"/>
                  </a:cubicBezTo>
                  <a:cubicBezTo>
                    <a:pt x="88" y="615"/>
                    <a:pt x="72" y="675"/>
                    <a:pt x="72" y="750"/>
                  </a:cubicBezTo>
                  <a:cubicBezTo>
                    <a:pt x="58" y="780"/>
                    <a:pt x="28" y="810"/>
                    <a:pt x="12" y="840"/>
                  </a:cubicBezTo>
                  <a:cubicBezTo>
                    <a:pt x="1" y="899"/>
                    <a:pt x="7" y="940"/>
                    <a:pt x="48" y="940"/>
                  </a:cubicBezTo>
                  <a:cubicBezTo>
                    <a:pt x="58" y="940"/>
                    <a:pt x="72" y="937"/>
                    <a:pt x="88" y="930"/>
                  </a:cubicBezTo>
                  <a:cubicBezTo>
                    <a:pt x="118" y="930"/>
                    <a:pt x="132" y="930"/>
                    <a:pt x="148" y="915"/>
                  </a:cubicBezTo>
                  <a:cubicBezTo>
                    <a:pt x="192" y="870"/>
                    <a:pt x="268" y="885"/>
                    <a:pt x="312" y="840"/>
                  </a:cubicBezTo>
                  <a:cubicBezTo>
                    <a:pt x="642" y="825"/>
                    <a:pt x="882" y="570"/>
                    <a:pt x="1108" y="330"/>
                  </a:cubicBezTo>
                  <a:cubicBezTo>
                    <a:pt x="1168" y="270"/>
                    <a:pt x="1258" y="180"/>
                    <a:pt x="1182" y="75"/>
                  </a:cubicBezTo>
                  <a:cubicBezTo>
                    <a:pt x="1156" y="22"/>
                    <a:pt x="1109" y="0"/>
                    <a:pt x="1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1821382" y="1828113"/>
              <a:ext cx="55153" cy="33574"/>
            </a:xfrm>
            <a:custGeom>
              <a:avLst/>
              <a:gdLst/>
              <a:ahLst/>
              <a:cxnLst/>
              <a:rect l="l" t="t" r="r" b="b"/>
              <a:pathLst>
                <a:path w="1260" h="767" extrusionOk="0">
                  <a:moveTo>
                    <a:pt x="1101" y="0"/>
                  </a:moveTo>
                  <a:cubicBezTo>
                    <a:pt x="1073" y="0"/>
                    <a:pt x="1045" y="7"/>
                    <a:pt x="1020" y="17"/>
                  </a:cubicBezTo>
                  <a:cubicBezTo>
                    <a:pt x="690" y="122"/>
                    <a:pt x="330" y="197"/>
                    <a:pt x="76" y="482"/>
                  </a:cubicBezTo>
                  <a:cubicBezTo>
                    <a:pt x="46" y="542"/>
                    <a:pt x="30" y="617"/>
                    <a:pt x="0" y="677"/>
                  </a:cubicBezTo>
                  <a:cubicBezTo>
                    <a:pt x="60" y="677"/>
                    <a:pt x="120" y="692"/>
                    <a:pt x="150" y="767"/>
                  </a:cubicBezTo>
                  <a:cubicBezTo>
                    <a:pt x="510" y="737"/>
                    <a:pt x="825" y="557"/>
                    <a:pt x="1125" y="347"/>
                  </a:cubicBezTo>
                  <a:cubicBezTo>
                    <a:pt x="1200" y="287"/>
                    <a:pt x="1260" y="212"/>
                    <a:pt x="1230" y="107"/>
                  </a:cubicBezTo>
                  <a:cubicBezTo>
                    <a:pt x="1210" y="27"/>
                    <a:pt x="1157" y="0"/>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2190960" y="1433497"/>
              <a:ext cx="80104" cy="28014"/>
            </a:xfrm>
            <a:custGeom>
              <a:avLst/>
              <a:gdLst/>
              <a:ahLst/>
              <a:cxnLst/>
              <a:rect l="l" t="t" r="r" b="b"/>
              <a:pathLst>
                <a:path w="1830" h="640" extrusionOk="0">
                  <a:moveTo>
                    <a:pt x="1406" y="1"/>
                  </a:moveTo>
                  <a:cubicBezTo>
                    <a:pt x="1349" y="1"/>
                    <a:pt x="1295" y="16"/>
                    <a:pt x="1244" y="49"/>
                  </a:cubicBezTo>
                  <a:cubicBezTo>
                    <a:pt x="945" y="243"/>
                    <a:pt x="615" y="243"/>
                    <a:pt x="300" y="273"/>
                  </a:cubicBezTo>
                  <a:cubicBezTo>
                    <a:pt x="279" y="304"/>
                    <a:pt x="247" y="310"/>
                    <a:pt x="213" y="310"/>
                  </a:cubicBezTo>
                  <a:cubicBezTo>
                    <a:pt x="184" y="310"/>
                    <a:pt x="154" y="306"/>
                    <a:pt x="124" y="306"/>
                  </a:cubicBezTo>
                  <a:cubicBezTo>
                    <a:pt x="66" y="306"/>
                    <a:pt x="15" y="325"/>
                    <a:pt x="0" y="439"/>
                  </a:cubicBezTo>
                  <a:cubicBezTo>
                    <a:pt x="150" y="499"/>
                    <a:pt x="300" y="543"/>
                    <a:pt x="435" y="603"/>
                  </a:cubicBezTo>
                  <a:cubicBezTo>
                    <a:pt x="473" y="623"/>
                    <a:pt x="508" y="639"/>
                    <a:pt x="535" y="639"/>
                  </a:cubicBezTo>
                  <a:cubicBezTo>
                    <a:pt x="572" y="639"/>
                    <a:pt x="594" y="609"/>
                    <a:pt x="585" y="513"/>
                  </a:cubicBezTo>
                  <a:cubicBezTo>
                    <a:pt x="585" y="513"/>
                    <a:pt x="570" y="499"/>
                    <a:pt x="570" y="483"/>
                  </a:cubicBezTo>
                  <a:lnTo>
                    <a:pt x="570" y="453"/>
                  </a:lnTo>
                  <a:cubicBezTo>
                    <a:pt x="746" y="434"/>
                    <a:pt x="928" y="383"/>
                    <a:pt x="1113" y="383"/>
                  </a:cubicBezTo>
                  <a:cubicBezTo>
                    <a:pt x="1211" y="383"/>
                    <a:pt x="1311" y="397"/>
                    <a:pt x="1410" y="439"/>
                  </a:cubicBezTo>
                  <a:cubicBezTo>
                    <a:pt x="1457" y="458"/>
                    <a:pt x="1510" y="477"/>
                    <a:pt x="1562" y="477"/>
                  </a:cubicBezTo>
                  <a:cubicBezTo>
                    <a:pt x="1592" y="477"/>
                    <a:pt x="1622" y="470"/>
                    <a:pt x="1650" y="453"/>
                  </a:cubicBezTo>
                  <a:cubicBezTo>
                    <a:pt x="1724" y="423"/>
                    <a:pt x="1800" y="379"/>
                    <a:pt x="1814" y="289"/>
                  </a:cubicBezTo>
                  <a:cubicBezTo>
                    <a:pt x="1830" y="199"/>
                    <a:pt x="1754" y="139"/>
                    <a:pt x="1694" y="109"/>
                  </a:cubicBezTo>
                  <a:cubicBezTo>
                    <a:pt x="1600" y="43"/>
                    <a:pt x="1501" y="1"/>
                    <a:pt x="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657933" y="1423911"/>
              <a:ext cx="34843" cy="90522"/>
            </a:xfrm>
            <a:custGeom>
              <a:avLst/>
              <a:gdLst/>
              <a:ahLst/>
              <a:cxnLst/>
              <a:rect l="l" t="t" r="r" b="b"/>
              <a:pathLst>
                <a:path w="796" h="2068" extrusionOk="0">
                  <a:moveTo>
                    <a:pt x="559" y="0"/>
                  </a:moveTo>
                  <a:cubicBezTo>
                    <a:pt x="489" y="0"/>
                    <a:pt x="458" y="73"/>
                    <a:pt x="435" y="162"/>
                  </a:cubicBezTo>
                  <a:cubicBezTo>
                    <a:pt x="405" y="268"/>
                    <a:pt x="375" y="388"/>
                    <a:pt x="345" y="492"/>
                  </a:cubicBezTo>
                  <a:cubicBezTo>
                    <a:pt x="285" y="418"/>
                    <a:pt x="331" y="282"/>
                    <a:pt x="225" y="238"/>
                  </a:cubicBezTo>
                  <a:cubicBezTo>
                    <a:pt x="151" y="312"/>
                    <a:pt x="121" y="432"/>
                    <a:pt x="15" y="492"/>
                  </a:cubicBezTo>
                  <a:cubicBezTo>
                    <a:pt x="1" y="702"/>
                    <a:pt x="225" y="642"/>
                    <a:pt x="285" y="778"/>
                  </a:cubicBezTo>
                  <a:cubicBezTo>
                    <a:pt x="375" y="988"/>
                    <a:pt x="435" y="1212"/>
                    <a:pt x="451" y="1452"/>
                  </a:cubicBezTo>
                  <a:cubicBezTo>
                    <a:pt x="465" y="1662"/>
                    <a:pt x="481" y="1872"/>
                    <a:pt x="615" y="2068"/>
                  </a:cubicBezTo>
                  <a:cubicBezTo>
                    <a:pt x="721" y="1872"/>
                    <a:pt x="585" y="1722"/>
                    <a:pt x="601" y="1558"/>
                  </a:cubicBezTo>
                  <a:cubicBezTo>
                    <a:pt x="615" y="1378"/>
                    <a:pt x="601" y="1198"/>
                    <a:pt x="571" y="1018"/>
                  </a:cubicBezTo>
                  <a:cubicBezTo>
                    <a:pt x="525" y="778"/>
                    <a:pt x="435" y="522"/>
                    <a:pt x="705" y="328"/>
                  </a:cubicBezTo>
                  <a:cubicBezTo>
                    <a:pt x="795" y="268"/>
                    <a:pt x="751" y="88"/>
                    <a:pt x="645" y="28"/>
                  </a:cubicBezTo>
                  <a:cubicBezTo>
                    <a:pt x="611" y="9"/>
                    <a:pt x="582"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053337" y="1420103"/>
              <a:ext cx="30947" cy="92360"/>
            </a:xfrm>
            <a:custGeom>
              <a:avLst/>
              <a:gdLst/>
              <a:ahLst/>
              <a:cxnLst/>
              <a:rect l="l" t="t" r="r" b="b"/>
              <a:pathLst>
                <a:path w="707" h="2110" extrusionOk="0">
                  <a:moveTo>
                    <a:pt x="483" y="1"/>
                  </a:moveTo>
                  <a:cubicBezTo>
                    <a:pt x="423" y="1"/>
                    <a:pt x="360" y="43"/>
                    <a:pt x="301" y="85"/>
                  </a:cubicBezTo>
                  <a:cubicBezTo>
                    <a:pt x="196" y="325"/>
                    <a:pt x="271" y="639"/>
                    <a:pt x="61" y="835"/>
                  </a:cubicBezTo>
                  <a:cubicBezTo>
                    <a:pt x="31" y="879"/>
                    <a:pt x="1" y="925"/>
                    <a:pt x="1" y="999"/>
                  </a:cubicBezTo>
                  <a:cubicBezTo>
                    <a:pt x="181" y="1615"/>
                    <a:pt x="331" y="1945"/>
                    <a:pt x="526" y="2109"/>
                  </a:cubicBezTo>
                  <a:cubicBezTo>
                    <a:pt x="466" y="1855"/>
                    <a:pt x="391" y="1659"/>
                    <a:pt x="346" y="1449"/>
                  </a:cubicBezTo>
                  <a:cubicBezTo>
                    <a:pt x="256" y="1089"/>
                    <a:pt x="271" y="745"/>
                    <a:pt x="541" y="459"/>
                  </a:cubicBezTo>
                  <a:cubicBezTo>
                    <a:pt x="630" y="369"/>
                    <a:pt x="706" y="235"/>
                    <a:pt x="616" y="100"/>
                  </a:cubicBezTo>
                  <a:cubicBezTo>
                    <a:pt x="576" y="27"/>
                    <a:pt x="531"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921185" y="1846586"/>
              <a:ext cx="58480" cy="36331"/>
            </a:xfrm>
            <a:custGeom>
              <a:avLst/>
              <a:gdLst/>
              <a:ahLst/>
              <a:cxnLst/>
              <a:rect l="l" t="t" r="r" b="b"/>
              <a:pathLst>
                <a:path w="1336" h="830" extrusionOk="0">
                  <a:moveTo>
                    <a:pt x="1260" y="0"/>
                  </a:moveTo>
                  <a:cubicBezTo>
                    <a:pt x="847" y="207"/>
                    <a:pt x="522" y="645"/>
                    <a:pt x="26" y="645"/>
                  </a:cubicBezTo>
                  <a:cubicBezTo>
                    <a:pt x="18" y="645"/>
                    <a:pt x="9" y="645"/>
                    <a:pt x="0" y="645"/>
                  </a:cubicBezTo>
                  <a:lnTo>
                    <a:pt x="0" y="645"/>
                  </a:lnTo>
                  <a:cubicBezTo>
                    <a:pt x="384" y="738"/>
                    <a:pt x="767" y="830"/>
                    <a:pt x="1161" y="830"/>
                  </a:cubicBezTo>
                  <a:cubicBezTo>
                    <a:pt x="1214" y="830"/>
                    <a:pt x="1267" y="828"/>
                    <a:pt x="1320" y="824"/>
                  </a:cubicBezTo>
                  <a:cubicBezTo>
                    <a:pt x="1306" y="780"/>
                    <a:pt x="1276" y="720"/>
                    <a:pt x="1260" y="675"/>
                  </a:cubicBezTo>
                  <a:cubicBezTo>
                    <a:pt x="1216" y="666"/>
                    <a:pt x="1172" y="665"/>
                    <a:pt x="1127" y="665"/>
                  </a:cubicBezTo>
                  <a:cubicBezTo>
                    <a:pt x="1099" y="665"/>
                    <a:pt x="1070" y="666"/>
                    <a:pt x="1041" y="666"/>
                  </a:cubicBezTo>
                  <a:cubicBezTo>
                    <a:pt x="945" y="666"/>
                    <a:pt x="845" y="659"/>
                    <a:pt x="736" y="600"/>
                  </a:cubicBezTo>
                  <a:cubicBezTo>
                    <a:pt x="930" y="375"/>
                    <a:pt x="1186" y="315"/>
                    <a:pt x="1336" y="90"/>
                  </a:cubicBezTo>
                  <a:cubicBezTo>
                    <a:pt x="1306" y="60"/>
                    <a:pt x="1276" y="30"/>
                    <a:pt x="12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1303413" y="1675126"/>
              <a:ext cx="26307" cy="36900"/>
            </a:xfrm>
            <a:custGeom>
              <a:avLst/>
              <a:gdLst/>
              <a:ahLst/>
              <a:cxnLst/>
              <a:rect l="l" t="t" r="r" b="b"/>
              <a:pathLst>
                <a:path w="601" h="843" extrusionOk="0">
                  <a:moveTo>
                    <a:pt x="179" y="0"/>
                  </a:moveTo>
                  <a:cubicBezTo>
                    <a:pt x="165" y="0"/>
                    <a:pt x="150" y="1"/>
                    <a:pt x="135" y="2"/>
                  </a:cubicBezTo>
                  <a:cubicBezTo>
                    <a:pt x="0" y="452"/>
                    <a:pt x="60" y="648"/>
                    <a:pt x="420" y="842"/>
                  </a:cubicBezTo>
                  <a:cubicBezTo>
                    <a:pt x="600" y="648"/>
                    <a:pt x="405" y="452"/>
                    <a:pt x="420" y="272"/>
                  </a:cubicBezTo>
                  <a:cubicBezTo>
                    <a:pt x="433" y="69"/>
                    <a:pt x="324" y="0"/>
                    <a:pt x="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2271722" y="1768494"/>
              <a:ext cx="26263" cy="25694"/>
            </a:xfrm>
            <a:custGeom>
              <a:avLst/>
              <a:gdLst/>
              <a:ahLst/>
              <a:cxnLst/>
              <a:rect l="l" t="t" r="r" b="b"/>
              <a:pathLst>
                <a:path w="600" h="587" extrusionOk="0">
                  <a:moveTo>
                    <a:pt x="289" y="1"/>
                  </a:moveTo>
                  <a:cubicBezTo>
                    <a:pt x="234" y="1"/>
                    <a:pt x="186" y="26"/>
                    <a:pt x="150" y="89"/>
                  </a:cubicBezTo>
                  <a:cubicBezTo>
                    <a:pt x="106" y="149"/>
                    <a:pt x="60" y="209"/>
                    <a:pt x="16" y="285"/>
                  </a:cubicBezTo>
                  <a:cubicBezTo>
                    <a:pt x="16" y="345"/>
                    <a:pt x="16" y="389"/>
                    <a:pt x="0" y="449"/>
                  </a:cubicBezTo>
                  <a:lnTo>
                    <a:pt x="16" y="449"/>
                  </a:lnTo>
                  <a:cubicBezTo>
                    <a:pt x="76" y="524"/>
                    <a:pt x="180" y="449"/>
                    <a:pt x="226" y="539"/>
                  </a:cubicBezTo>
                  <a:cubicBezTo>
                    <a:pt x="254" y="574"/>
                    <a:pt x="285" y="586"/>
                    <a:pt x="316" y="586"/>
                  </a:cubicBezTo>
                  <a:cubicBezTo>
                    <a:pt x="352" y="586"/>
                    <a:pt x="388" y="570"/>
                    <a:pt x="420" y="554"/>
                  </a:cubicBezTo>
                  <a:cubicBezTo>
                    <a:pt x="526" y="509"/>
                    <a:pt x="600" y="435"/>
                    <a:pt x="586" y="315"/>
                  </a:cubicBezTo>
                  <a:cubicBezTo>
                    <a:pt x="570" y="179"/>
                    <a:pt x="526" y="75"/>
                    <a:pt x="406" y="29"/>
                  </a:cubicBezTo>
                  <a:cubicBezTo>
                    <a:pt x="364" y="11"/>
                    <a:pt x="325" y="1"/>
                    <a:pt x="2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1480651" y="1755318"/>
              <a:ext cx="15802" cy="65746"/>
            </a:xfrm>
            <a:custGeom>
              <a:avLst/>
              <a:gdLst/>
              <a:ahLst/>
              <a:cxnLst/>
              <a:rect l="l" t="t" r="r" b="b"/>
              <a:pathLst>
                <a:path w="361" h="1502" extrusionOk="0">
                  <a:moveTo>
                    <a:pt x="210" y="0"/>
                  </a:moveTo>
                  <a:lnTo>
                    <a:pt x="210" y="0"/>
                  </a:lnTo>
                  <a:cubicBezTo>
                    <a:pt x="194" y="46"/>
                    <a:pt x="150" y="90"/>
                    <a:pt x="150" y="136"/>
                  </a:cubicBezTo>
                  <a:cubicBezTo>
                    <a:pt x="134" y="600"/>
                    <a:pt x="45" y="1050"/>
                    <a:pt x="0" y="1500"/>
                  </a:cubicBezTo>
                  <a:cubicBezTo>
                    <a:pt x="14" y="1501"/>
                    <a:pt x="27" y="1501"/>
                    <a:pt x="39" y="1501"/>
                  </a:cubicBezTo>
                  <a:cubicBezTo>
                    <a:pt x="225" y="1501"/>
                    <a:pt x="332" y="1394"/>
                    <a:pt x="360" y="1170"/>
                  </a:cubicBezTo>
                  <a:lnTo>
                    <a:pt x="360" y="1170"/>
                  </a:lnTo>
                  <a:cubicBezTo>
                    <a:pt x="333" y="1177"/>
                    <a:pt x="303" y="1189"/>
                    <a:pt x="279" y="1189"/>
                  </a:cubicBezTo>
                  <a:cubicBezTo>
                    <a:pt x="248" y="1189"/>
                    <a:pt x="224" y="1170"/>
                    <a:pt x="224" y="1095"/>
                  </a:cubicBezTo>
                  <a:cubicBezTo>
                    <a:pt x="210" y="885"/>
                    <a:pt x="330" y="706"/>
                    <a:pt x="284" y="496"/>
                  </a:cubicBezTo>
                  <a:cubicBezTo>
                    <a:pt x="164" y="346"/>
                    <a:pt x="240" y="166"/>
                    <a:pt x="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1631669" y="1719643"/>
              <a:ext cx="21055" cy="35718"/>
            </a:xfrm>
            <a:custGeom>
              <a:avLst/>
              <a:gdLst/>
              <a:ahLst/>
              <a:cxnLst/>
              <a:rect l="l" t="t" r="r" b="b"/>
              <a:pathLst>
                <a:path w="481" h="816" extrusionOk="0">
                  <a:moveTo>
                    <a:pt x="210" y="1"/>
                  </a:moveTo>
                  <a:cubicBezTo>
                    <a:pt x="159" y="1"/>
                    <a:pt x="110" y="51"/>
                    <a:pt x="61" y="141"/>
                  </a:cubicBezTo>
                  <a:cubicBezTo>
                    <a:pt x="105" y="365"/>
                    <a:pt x="1" y="605"/>
                    <a:pt x="135" y="815"/>
                  </a:cubicBezTo>
                  <a:cubicBezTo>
                    <a:pt x="181" y="771"/>
                    <a:pt x="241" y="741"/>
                    <a:pt x="285" y="695"/>
                  </a:cubicBezTo>
                  <a:cubicBezTo>
                    <a:pt x="465" y="531"/>
                    <a:pt x="481" y="321"/>
                    <a:pt x="345" y="111"/>
                  </a:cubicBezTo>
                  <a:cubicBezTo>
                    <a:pt x="298" y="35"/>
                    <a:pt x="253" y="1"/>
                    <a:pt x="2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184394" y="1561665"/>
              <a:ext cx="13176" cy="113590"/>
            </a:xfrm>
            <a:custGeom>
              <a:avLst/>
              <a:gdLst/>
              <a:ahLst/>
              <a:cxnLst/>
              <a:rect l="l" t="t" r="r" b="b"/>
              <a:pathLst>
                <a:path w="301" h="2595" extrusionOk="0">
                  <a:moveTo>
                    <a:pt x="0" y="1"/>
                  </a:moveTo>
                  <a:lnTo>
                    <a:pt x="0" y="1"/>
                  </a:lnTo>
                  <a:cubicBezTo>
                    <a:pt x="135" y="840"/>
                    <a:pt x="285" y="1695"/>
                    <a:pt x="195" y="2564"/>
                  </a:cubicBezTo>
                  <a:cubicBezTo>
                    <a:pt x="195" y="2580"/>
                    <a:pt x="210" y="2580"/>
                    <a:pt x="225" y="2594"/>
                  </a:cubicBezTo>
                  <a:cubicBezTo>
                    <a:pt x="240" y="2504"/>
                    <a:pt x="285" y="2414"/>
                    <a:pt x="285" y="2310"/>
                  </a:cubicBezTo>
                  <a:cubicBezTo>
                    <a:pt x="300" y="1665"/>
                    <a:pt x="300" y="1005"/>
                    <a:pt x="150" y="360"/>
                  </a:cubicBezTo>
                  <a:cubicBezTo>
                    <a:pt x="120" y="225"/>
                    <a:pt x="105" y="90"/>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1185269" y="1486200"/>
              <a:ext cx="33530" cy="57736"/>
            </a:xfrm>
            <a:custGeom>
              <a:avLst/>
              <a:gdLst/>
              <a:ahLst/>
              <a:cxnLst/>
              <a:rect l="l" t="t" r="r" b="b"/>
              <a:pathLst>
                <a:path w="766" h="1319" extrusionOk="0">
                  <a:moveTo>
                    <a:pt x="593" y="1"/>
                  </a:moveTo>
                  <a:cubicBezTo>
                    <a:pt x="566" y="1"/>
                    <a:pt x="538" y="20"/>
                    <a:pt x="511" y="75"/>
                  </a:cubicBezTo>
                  <a:cubicBezTo>
                    <a:pt x="435" y="179"/>
                    <a:pt x="331" y="269"/>
                    <a:pt x="301" y="405"/>
                  </a:cubicBezTo>
                  <a:cubicBezTo>
                    <a:pt x="271" y="419"/>
                    <a:pt x="241" y="449"/>
                    <a:pt x="225" y="479"/>
                  </a:cubicBezTo>
                  <a:cubicBezTo>
                    <a:pt x="181" y="525"/>
                    <a:pt x="195" y="599"/>
                    <a:pt x="151" y="645"/>
                  </a:cubicBezTo>
                  <a:cubicBezTo>
                    <a:pt x="121" y="675"/>
                    <a:pt x="105" y="705"/>
                    <a:pt x="75" y="735"/>
                  </a:cubicBezTo>
                  <a:cubicBezTo>
                    <a:pt x="45" y="825"/>
                    <a:pt x="1" y="885"/>
                    <a:pt x="1" y="975"/>
                  </a:cubicBezTo>
                  <a:cubicBezTo>
                    <a:pt x="33" y="964"/>
                    <a:pt x="62" y="955"/>
                    <a:pt x="85" y="955"/>
                  </a:cubicBezTo>
                  <a:cubicBezTo>
                    <a:pt x="126" y="955"/>
                    <a:pt x="151" y="983"/>
                    <a:pt x="151" y="1079"/>
                  </a:cubicBezTo>
                  <a:lnTo>
                    <a:pt x="151" y="1319"/>
                  </a:lnTo>
                  <a:cubicBezTo>
                    <a:pt x="255" y="1035"/>
                    <a:pt x="285" y="689"/>
                    <a:pt x="511" y="479"/>
                  </a:cubicBezTo>
                  <a:cubicBezTo>
                    <a:pt x="541" y="449"/>
                    <a:pt x="571" y="435"/>
                    <a:pt x="585" y="389"/>
                  </a:cubicBezTo>
                  <a:lnTo>
                    <a:pt x="585" y="405"/>
                  </a:lnTo>
                  <a:cubicBezTo>
                    <a:pt x="631" y="285"/>
                    <a:pt x="765" y="225"/>
                    <a:pt x="735" y="75"/>
                  </a:cubicBezTo>
                  <a:cubicBezTo>
                    <a:pt x="688" y="56"/>
                    <a:pt x="641" y="1"/>
                    <a:pt x="5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1074348" y="1419753"/>
              <a:ext cx="24994" cy="44123"/>
            </a:xfrm>
            <a:custGeom>
              <a:avLst/>
              <a:gdLst/>
              <a:ahLst/>
              <a:cxnLst/>
              <a:rect l="l" t="t" r="r" b="b"/>
              <a:pathLst>
                <a:path w="571" h="1008" extrusionOk="0">
                  <a:moveTo>
                    <a:pt x="179" y="1"/>
                  </a:moveTo>
                  <a:cubicBezTo>
                    <a:pt x="94" y="1"/>
                    <a:pt x="46" y="60"/>
                    <a:pt x="46" y="168"/>
                  </a:cubicBezTo>
                  <a:cubicBezTo>
                    <a:pt x="31" y="273"/>
                    <a:pt x="1" y="407"/>
                    <a:pt x="91" y="467"/>
                  </a:cubicBezTo>
                  <a:cubicBezTo>
                    <a:pt x="286" y="587"/>
                    <a:pt x="331" y="843"/>
                    <a:pt x="481" y="1007"/>
                  </a:cubicBezTo>
                  <a:cubicBezTo>
                    <a:pt x="496" y="977"/>
                    <a:pt x="526" y="947"/>
                    <a:pt x="556" y="917"/>
                  </a:cubicBezTo>
                  <a:cubicBezTo>
                    <a:pt x="571" y="737"/>
                    <a:pt x="481" y="633"/>
                    <a:pt x="391" y="497"/>
                  </a:cubicBezTo>
                  <a:cubicBezTo>
                    <a:pt x="256" y="437"/>
                    <a:pt x="316" y="303"/>
                    <a:pt x="316" y="183"/>
                  </a:cubicBezTo>
                  <a:cubicBezTo>
                    <a:pt x="331" y="93"/>
                    <a:pt x="301" y="18"/>
                    <a:pt x="211" y="3"/>
                  </a:cubicBezTo>
                  <a:cubicBezTo>
                    <a:pt x="200" y="2"/>
                    <a:pt x="189" y="1"/>
                    <a:pt x="1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1015254" y="1846586"/>
              <a:ext cx="23024" cy="53621"/>
            </a:xfrm>
            <a:custGeom>
              <a:avLst/>
              <a:gdLst/>
              <a:ahLst/>
              <a:cxnLst/>
              <a:rect l="l" t="t" r="r" b="b"/>
              <a:pathLst>
                <a:path w="526" h="1225" extrusionOk="0">
                  <a:moveTo>
                    <a:pt x="90" y="0"/>
                  </a:moveTo>
                  <a:lnTo>
                    <a:pt x="90" y="0"/>
                  </a:lnTo>
                  <a:cubicBezTo>
                    <a:pt x="60" y="135"/>
                    <a:pt x="136" y="300"/>
                    <a:pt x="16" y="405"/>
                  </a:cubicBezTo>
                  <a:cubicBezTo>
                    <a:pt x="0" y="555"/>
                    <a:pt x="120" y="645"/>
                    <a:pt x="150" y="764"/>
                  </a:cubicBezTo>
                  <a:cubicBezTo>
                    <a:pt x="180" y="840"/>
                    <a:pt x="256" y="914"/>
                    <a:pt x="150" y="1004"/>
                  </a:cubicBezTo>
                  <a:cubicBezTo>
                    <a:pt x="215" y="1123"/>
                    <a:pt x="279" y="1225"/>
                    <a:pt x="382" y="1225"/>
                  </a:cubicBezTo>
                  <a:cubicBezTo>
                    <a:pt x="423" y="1225"/>
                    <a:pt x="470" y="1208"/>
                    <a:pt x="526" y="1170"/>
                  </a:cubicBezTo>
                  <a:cubicBezTo>
                    <a:pt x="346" y="794"/>
                    <a:pt x="180" y="405"/>
                    <a:pt x="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1457714" y="1720475"/>
              <a:ext cx="22368" cy="68373"/>
            </a:xfrm>
            <a:custGeom>
              <a:avLst/>
              <a:gdLst/>
              <a:ahLst/>
              <a:cxnLst/>
              <a:rect l="l" t="t" r="r" b="b"/>
              <a:pathLst>
                <a:path w="511" h="1562" extrusionOk="0">
                  <a:moveTo>
                    <a:pt x="347" y="1"/>
                  </a:moveTo>
                  <a:cubicBezTo>
                    <a:pt x="341" y="1"/>
                    <a:pt x="336" y="1"/>
                    <a:pt x="330" y="2"/>
                  </a:cubicBezTo>
                  <a:cubicBezTo>
                    <a:pt x="256" y="92"/>
                    <a:pt x="360" y="182"/>
                    <a:pt x="330" y="272"/>
                  </a:cubicBezTo>
                  <a:cubicBezTo>
                    <a:pt x="150" y="676"/>
                    <a:pt x="76" y="1112"/>
                    <a:pt x="0" y="1561"/>
                  </a:cubicBezTo>
                  <a:cubicBezTo>
                    <a:pt x="30" y="1516"/>
                    <a:pt x="90" y="1486"/>
                    <a:pt x="90" y="1442"/>
                  </a:cubicBezTo>
                  <a:cubicBezTo>
                    <a:pt x="150" y="976"/>
                    <a:pt x="376" y="572"/>
                    <a:pt x="510" y="136"/>
                  </a:cubicBezTo>
                  <a:cubicBezTo>
                    <a:pt x="440" y="123"/>
                    <a:pt x="4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1506303" y="1780225"/>
              <a:ext cx="25694" cy="55897"/>
            </a:xfrm>
            <a:custGeom>
              <a:avLst/>
              <a:gdLst/>
              <a:ahLst/>
              <a:cxnLst/>
              <a:rect l="l" t="t" r="r" b="b"/>
              <a:pathLst>
                <a:path w="587" h="1277" extrusionOk="0">
                  <a:moveTo>
                    <a:pt x="76" y="1"/>
                  </a:moveTo>
                  <a:cubicBezTo>
                    <a:pt x="46" y="31"/>
                    <a:pt x="16" y="77"/>
                    <a:pt x="1" y="107"/>
                  </a:cubicBezTo>
                  <a:cubicBezTo>
                    <a:pt x="226" y="466"/>
                    <a:pt x="331" y="886"/>
                    <a:pt x="511" y="1276"/>
                  </a:cubicBezTo>
                  <a:cubicBezTo>
                    <a:pt x="496" y="1141"/>
                    <a:pt x="541" y="1036"/>
                    <a:pt x="586" y="931"/>
                  </a:cubicBezTo>
                  <a:cubicBezTo>
                    <a:pt x="466" y="811"/>
                    <a:pt x="436" y="631"/>
                    <a:pt x="346" y="481"/>
                  </a:cubicBezTo>
                  <a:cubicBezTo>
                    <a:pt x="271" y="316"/>
                    <a:pt x="241" y="107"/>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2171962" y="1455953"/>
              <a:ext cx="46005" cy="29590"/>
            </a:xfrm>
            <a:custGeom>
              <a:avLst/>
              <a:gdLst/>
              <a:ahLst/>
              <a:cxnLst/>
              <a:rect l="l" t="t" r="r" b="b"/>
              <a:pathLst>
                <a:path w="1051" h="676" extrusionOk="0">
                  <a:moveTo>
                    <a:pt x="151" y="0"/>
                  </a:moveTo>
                  <a:cubicBezTo>
                    <a:pt x="121" y="76"/>
                    <a:pt x="76" y="90"/>
                    <a:pt x="1" y="90"/>
                  </a:cubicBezTo>
                  <a:cubicBezTo>
                    <a:pt x="286" y="256"/>
                    <a:pt x="600" y="376"/>
                    <a:pt x="810" y="676"/>
                  </a:cubicBezTo>
                  <a:cubicBezTo>
                    <a:pt x="870" y="570"/>
                    <a:pt x="976" y="510"/>
                    <a:pt x="1050" y="420"/>
                  </a:cubicBezTo>
                  <a:cubicBezTo>
                    <a:pt x="736" y="330"/>
                    <a:pt x="466" y="106"/>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1995337" y="1853764"/>
              <a:ext cx="22368" cy="18428"/>
            </a:xfrm>
            <a:custGeom>
              <a:avLst/>
              <a:gdLst/>
              <a:ahLst/>
              <a:cxnLst/>
              <a:rect l="l" t="t" r="r" b="b"/>
              <a:pathLst>
                <a:path w="511" h="421" extrusionOk="0">
                  <a:moveTo>
                    <a:pt x="375" y="1"/>
                  </a:moveTo>
                  <a:cubicBezTo>
                    <a:pt x="60" y="1"/>
                    <a:pt x="60" y="1"/>
                    <a:pt x="0" y="256"/>
                  </a:cubicBezTo>
                  <a:cubicBezTo>
                    <a:pt x="45" y="271"/>
                    <a:pt x="60" y="301"/>
                    <a:pt x="75" y="346"/>
                  </a:cubicBezTo>
                  <a:cubicBezTo>
                    <a:pt x="120" y="376"/>
                    <a:pt x="195" y="361"/>
                    <a:pt x="225" y="421"/>
                  </a:cubicBezTo>
                  <a:cubicBezTo>
                    <a:pt x="495" y="361"/>
                    <a:pt x="510" y="301"/>
                    <a:pt x="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2129940" y="1642383"/>
              <a:ext cx="35499" cy="47318"/>
            </a:xfrm>
            <a:custGeom>
              <a:avLst/>
              <a:gdLst/>
              <a:ahLst/>
              <a:cxnLst/>
              <a:rect l="l" t="t" r="r" b="b"/>
              <a:pathLst>
                <a:path w="811" h="1081" extrusionOk="0">
                  <a:moveTo>
                    <a:pt x="810" y="1"/>
                  </a:moveTo>
                  <a:lnTo>
                    <a:pt x="810" y="1"/>
                  </a:lnTo>
                  <a:cubicBezTo>
                    <a:pt x="480" y="300"/>
                    <a:pt x="180" y="630"/>
                    <a:pt x="0" y="1080"/>
                  </a:cubicBezTo>
                  <a:cubicBezTo>
                    <a:pt x="346" y="826"/>
                    <a:pt x="526" y="406"/>
                    <a:pt x="796" y="76"/>
                  </a:cubicBezTo>
                  <a:cubicBezTo>
                    <a:pt x="810" y="61"/>
                    <a:pt x="810" y="16"/>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2221164" y="1440457"/>
              <a:ext cx="43379" cy="12256"/>
            </a:xfrm>
            <a:custGeom>
              <a:avLst/>
              <a:gdLst/>
              <a:ahLst/>
              <a:cxnLst/>
              <a:rect l="l" t="t" r="r" b="b"/>
              <a:pathLst>
                <a:path w="991" h="280" extrusionOk="0">
                  <a:moveTo>
                    <a:pt x="169" y="0"/>
                  </a:moveTo>
                  <a:cubicBezTo>
                    <a:pt x="113" y="0"/>
                    <a:pt x="58" y="7"/>
                    <a:pt x="0" y="24"/>
                  </a:cubicBezTo>
                  <a:cubicBezTo>
                    <a:pt x="210" y="174"/>
                    <a:pt x="450" y="204"/>
                    <a:pt x="690" y="280"/>
                  </a:cubicBezTo>
                  <a:cubicBezTo>
                    <a:pt x="750" y="144"/>
                    <a:pt x="915" y="250"/>
                    <a:pt x="990" y="114"/>
                  </a:cubicBezTo>
                  <a:lnTo>
                    <a:pt x="990" y="114"/>
                  </a:lnTo>
                  <a:cubicBezTo>
                    <a:pt x="947" y="124"/>
                    <a:pt x="904" y="128"/>
                    <a:pt x="862" y="128"/>
                  </a:cubicBezTo>
                  <a:cubicBezTo>
                    <a:pt x="624" y="128"/>
                    <a:pt x="404"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2348544" y="1462344"/>
              <a:ext cx="16896" cy="37644"/>
            </a:xfrm>
            <a:custGeom>
              <a:avLst/>
              <a:gdLst/>
              <a:ahLst/>
              <a:cxnLst/>
              <a:rect l="l" t="t" r="r" b="b"/>
              <a:pathLst>
                <a:path w="386" h="860" extrusionOk="0">
                  <a:moveTo>
                    <a:pt x="321" y="0"/>
                  </a:moveTo>
                  <a:cubicBezTo>
                    <a:pt x="291" y="0"/>
                    <a:pt x="252" y="13"/>
                    <a:pt x="225" y="20"/>
                  </a:cubicBezTo>
                  <a:cubicBezTo>
                    <a:pt x="211" y="64"/>
                    <a:pt x="181" y="80"/>
                    <a:pt x="151" y="110"/>
                  </a:cubicBezTo>
                  <a:cubicBezTo>
                    <a:pt x="121" y="140"/>
                    <a:pt x="105" y="170"/>
                    <a:pt x="75" y="200"/>
                  </a:cubicBezTo>
                  <a:cubicBezTo>
                    <a:pt x="61" y="304"/>
                    <a:pt x="31" y="410"/>
                    <a:pt x="1" y="514"/>
                  </a:cubicBezTo>
                  <a:cubicBezTo>
                    <a:pt x="105" y="604"/>
                    <a:pt x="75" y="740"/>
                    <a:pt x="75" y="860"/>
                  </a:cubicBezTo>
                  <a:cubicBezTo>
                    <a:pt x="211" y="634"/>
                    <a:pt x="271" y="350"/>
                    <a:pt x="361" y="94"/>
                  </a:cubicBezTo>
                  <a:cubicBezTo>
                    <a:pt x="386" y="20"/>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1502363" y="1850525"/>
              <a:ext cx="21755" cy="32873"/>
            </a:xfrm>
            <a:custGeom>
              <a:avLst/>
              <a:gdLst/>
              <a:ahLst/>
              <a:cxnLst/>
              <a:rect l="l" t="t" r="r" b="b"/>
              <a:pathLst>
                <a:path w="497" h="751" extrusionOk="0">
                  <a:moveTo>
                    <a:pt x="346" y="0"/>
                  </a:moveTo>
                  <a:cubicBezTo>
                    <a:pt x="241" y="225"/>
                    <a:pt x="76" y="435"/>
                    <a:pt x="1" y="750"/>
                  </a:cubicBezTo>
                  <a:cubicBezTo>
                    <a:pt x="301" y="585"/>
                    <a:pt x="406" y="345"/>
                    <a:pt x="496" y="75"/>
                  </a:cubicBezTo>
                  <a:lnTo>
                    <a:pt x="496" y="75"/>
                  </a:lnTo>
                  <a:cubicBezTo>
                    <a:pt x="463" y="95"/>
                    <a:pt x="430" y="112"/>
                    <a:pt x="403" y="112"/>
                  </a:cubicBezTo>
                  <a:cubicBezTo>
                    <a:pt x="369" y="112"/>
                    <a:pt x="346" y="84"/>
                    <a:pt x="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2139133" y="1474338"/>
              <a:ext cx="20398" cy="14926"/>
            </a:xfrm>
            <a:custGeom>
              <a:avLst/>
              <a:gdLst/>
              <a:ahLst/>
              <a:cxnLst/>
              <a:rect l="l" t="t" r="r" b="b"/>
              <a:pathLst>
                <a:path w="466" h="341" extrusionOk="0">
                  <a:moveTo>
                    <a:pt x="300" y="0"/>
                  </a:moveTo>
                  <a:cubicBezTo>
                    <a:pt x="0" y="16"/>
                    <a:pt x="0" y="16"/>
                    <a:pt x="60" y="256"/>
                  </a:cubicBezTo>
                  <a:cubicBezTo>
                    <a:pt x="115" y="310"/>
                    <a:pt x="174" y="340"/>
                    <a:pt x="230" y="340"/>
                  </a:cubicBezTo>
                  <a:cubicBezTo>
                    <a:pt x="282" y="340"/>
                    <a:pt x="333" y="314"/>
                    <a:pt x="376" y="256"/>
                  </a:cubicBezTo>
                  <a:cubicBezTo>
                    <a:pt x="466" y="136"/>
                    <a:pt x="390" y="60"/>
                    <a:pt x="3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1057276" y="1423823"/>
              <a:ext cx="17115" cy="36112"/>
            </a:xfrm>
            <a:custGeom>
              <a:avLst/>
              <a:gdLst/>
              <a:ahLst/>
              <a:cxnLst/>
              <a:rect l="l" t="t" r="r" b="b"/>
              <a:pathLst>
                <a:path w="391" h="825" extrusionOk="0">
                  <a:moveTo>
                    <a:pt x="391" y="0"/>
                  </a:moveTo>
                  <a:lnTo>
                    <a:pt x="391" y="0"/>
                  </a:lnTo>
                  <a:cubicBezTo>
                    <a:pt x="256" y="164"/>
                    <a:pt x="301" y="404"/>
                    <a:pt x="196" y="584"/>
                  </a:cubicBezTo>
                  <a:cubicBezTo>
                    <a:pt x="121" y="540"/>
                    <a:pt x="91" y="420"/>
                    <a:pt x="1" y="404"/>
                  </a:cubicBezTo>
                  <a:lnTo>
                    <a:pt x="1" y="404"/>
                  </a:lnTo>
                  <a:cubicBezTo>
                    <a:pt x="31" y="570"/>
                    <a:pt x="106" y="690"/>
                    <a:pt x="166" y="824"/>
                  </a:cubicBezTo>
                  <a:cubicBezTo>
                    <a:pt x="391" y="600"/>
                    <a:pt x="361" y="284"/>
                    <a:pt x="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1082227" y="1849825"/>
              <a:ext cx="28934" cy="11250"/>
            </a:xfrm>
            <a:custGeom>
              <a:avLst/>
              <a:gdLst/>
              <a:ahLst/>
              <a:cxnLst/>
              <a:rect l="l" t="t" r="r" b="b"/>
              <a:pathLst>
                <a:path w="661" h="257" extrusionOk="0">
                  <a:moveTo>
                    <a:pt x="376" y="1"/>
                  </a:moveTo>
                  <a:cubicBezTo>
                    <a:pt x="336" y="50"/>
                    <a:pt x="298" y="66"/>
                    <a:pt x="260" y="66"/>
                  </a:cubicBezTo>
                  <a:cubicBezTo>
                    <a:pt x="187" y="66"/>
                    <a:pt x="117" y="5"/>
                    <a:pt x="48" y="5"/>
                  </a:cubicBezTo>
                  <a:cubicBezTo>
                    <a:pt x="32" y="5"/>
                    <a:pt x="17" y="8"/>
                    <a:pt x="1" y="16"/>
                  </a:cubicBezTo>
                  <a:cubicBezTo>
                    <a:pt x="121" y="211"/>
                    <a:pt x="346" y="136"/>
                    <a:pt x="511" y="256"/>
                  </a:cubicBezTo>
                  <a:cubicBezTo>
                    <a:pt x="556" y="241"/>
                    <a:pt x="661" y="241"/>
                    <a:pt x="586" y="151"/>
                  </a:cubicBezTo>
                  <a:cubicBezTo>
                    <a:pt x="526" y="91"/>
                    <a:pt x="436" y="46"/>
                    <a:pt x="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1657277" y="1432753"/>
              <a:ext cx="9236" cy="14532"/>
            </a:xfrm>
            <a:custGeom>
              <a:avLst/>
              <a:gdLst/>
              <a:ahLst/>
              <a:cxnLst/>
              <a:rect l="l" t="t" r="r" b="b"/>
              <a:pathLst>
                <a:path w="211" h="332" extrusionOk="0">
                  <a:moveTo>
                    <a:pt x="88" y="1"/>
                  </a:moveTo>
                  <a:cubicBezTo>
                    <a:pt x="15" y="1"/>
                    <a:pt x="0" y="78"/>
                    <a:pt x="0" y="290"/>
                  </a:cubicBezTo>
                  <a:cubicBezTo>
                    <a:pt x="68" y="315"/>
                    <a:pt x="114" y="331"/>
                    <a:pt x="145" y="331"/>
                  </a:cubicBezTo>
                  <a:cubicBezTo>
                    <a:pt x="210" y="331"/>
                    <a:pt x="210" y="259"/>
                    <a:pt x="210" y="36"/>
                  </a:cubicBezTo>
                  <a:cubicBezTo>
                    <a:pt x="158" y="14"/>
                    <a:pt x="118" y="1"/>
                    <a:pt x="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2197526" y="1653589"/>
              <a:ext cx="16415" cy="28890"/>
            </a:xfrm>
            <a:custGeom>
              <a:avLst/>
              <a:gdLst/>
              <a:ahLst/>
              <a:cxnLst/>
              <a:rect l="l" t="t" r="r" b="b"/>
              <a:pathLst>
                <a:path w="375" h="660" extrusionOk="0">
                  <a:moveTo>
                    <a:pt x="0" y="0"/>
                  </a:moveTo>
                  <a:lnTo>
                    <a:pt x="0" y="0"/>
                  </a:lnTo>
                  <a:cubicBezTo>
                    <a:pt x="75" y="254"/>
                    <a:pt x="150" y="510"/>
                    <a:pt x="375" y="660"/>
                  </a:cubicBezTo>
                  <a:cubicBezTo>
                    <a:pt x="285" y="404"/>
                    <a:pt x="195" y="16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1448522" y="1627325"/>
              <a:ext cx="10549" cy="33486"/>
            </a:xfrm>
            <a:custGeom>
              <a:avLst/>
              <a:gdLst/>
              <a:ahLst/>
              <a:cxnLst/>
              <a:rect l="l" t="t" r="r" b="b"/>
              <a:pathLst>
                <a:path w="241" h="765" extrusionOk="0">
                  <a:moveTo>
                    <a:pt x="136" y="0"/>
                  </a:moveTo>
                  <a:lnTo>
                    <a:pt x="136" y="0"/>
                  </a:lnTo>
                  <a:cubicBezTo>
                    <a:pt x="0" y="270"/>
                    <a:pt x="90" y="525"/>
                    <a:pt x="210" y="764"/>
                  </a:cubicBezTo>
                  <a:cubicBezTo>
                    <a:pt x="240" y="510"/>
                    <a:pt x="106" y="270"/>
                    <a:pt x="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1085466" y="1813756"/>
              <a:ext cx="16940" cy="18647"/>
            </a:xfrm>
            <a:custGeom>
              <a:avLst/>
              <a:gdLst/>
              <a:ahLst/>
              <a:cxnLst/>
              <a:rect l="l" t="t" r="r" b="b"/>
              <a:pathLst>
                <a:path w="387" h="426" extrusionOk="0">
                  <a:moveTo>
                    <a:pt x="135" y="0"/>
                  </a:moveTo>
                  <a:cubicBezTo>
                    <a:pt x="135" y="105"/>
                    <a:pt x="90" y="165"/>
                    <a:pt x="0" y="165"/>
                  </a:cubicBezTo>
                  <a:cubicBezTo>
                    <a:pt x="45" y="255"/>
                    <a:pt x="135" y="285"/>
                    <a:pt x="210" y="330"/>
                  </a:cubicBezTo>
                  <a:cubicBezTo>
                    <a:pt x="240" y="360"/>
                    <a:pt x="270" y="390"/>
                    <a:pt x="285" y="420"/>
                  </a:cubicBezTo>
                  <a:lnTo>
                    <a:pt x="300" y="420"/>
                  </a:lnTo>
                  <a:cubicBezTo>
                    <a:pt x="313" y="423"/>
                    <a:pt x="325" y="425"/>
                    <a:pt x="334" y="425"/>
                  </a:cubicBezTo>
                  <a:cubicBezTo>
                    <a:pt x="371" y="425"/>
                    <a:pt x="387" y="401"/>
                    <a:pt x="375" y="330"/>
                  </a:cubicBezTo>
                  <a:cubicBezTo>
                    <a:pt x="300" y="210"/>
                    <a:pt x="240" y="90"/>
                    <a:pt x="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2274348" y="1802550"/>
              <a:ext cx="13832" cy="21098"/>
            </a:xfrm>
            <a:custGeom>
              <a:avLst/>
              <a:gdLst/>
              <a:ahLst/>
              <a:cxnLst/>
              <a:rect l="l" t="t" r="r" b="b"/>
              <a:pathLst>
                <a:path w="316" h="482" extrusionOk="0">
                  <a:moveTo>
                    <a:pt x="150" y="1"/>
                  </a:moveTo>
                  <a:cubicBezTo>
                    <a:pt x="136" y="16"/>
                    <a:pt x="136" y="31"/>
                    <a:pt x="120" y="46"/>
                  </a:cubicBezTo>
                  <a:cubicBezTo>
                    <a:pt x="76" y="166"/>
                    <a:pt x="76" y="301"/>
                    <a:pt x="0" y="406"/>
                  </a:cubicBezTo>
                  <a:lnTo>
                    <a:pt x="0" y="421"/>
                  </a:lnTo>
                  <a:cubicBezTo>
                    <a:pt x="43" y="464"/>
                    <a:pt x="79" y="481"/>
                    <a:pt x="109" y="481"/>
                  </a:cubicBezTo>
                  <a:cubicBezTo>
                    <a:pt x="183" y="481"/>
                    <a:pt x="223" y="376"/>
                    <a:pt x="256" y="301"/>
                  </a:cubicBezTo>
                  <a:cubicBezTo>
                    <a:pt x="316" y="181"/>
                    <a:pt x="316" y="3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1143247" y="1473025"/>
              <a:ext cx="9236" cy="19741"/>
            </a:xfrm>
            <a:custGeom>
              <a:avLst/>
              <a:gdLst/>
              <a:ahLst/>
              <a:cxnLst/>
              <a:rect l="l" t="t" r="r" b="b"/>
              <a:pathLst>
                <a:path w="211" h="451" extrusionOk="0">
                  <a:moveTo>
                    <a:pt x="195" y="0"/>
                  </a:moveTo>
                  <a:lnTo>
                    <a:pt x="195" y="0"/>
                  </a:lnTo>
                  <a:cubicBezTo>
                    <a:pt x="75" y="30"/>
                    <a:pt x="31" y="120"/>
                    <a:pt x="1" y="196"/>
                  </a:cubicBezTo>
                  <a:cubicBezTo>
                    <a:pt x="75" y="256"/>
                    <a:pt x="61" y="360"/>
                    <a:pt x="75" y="450"/>
                  </a:cubicBezTo>
                  <a:cubicBezTo>
                    <a:pt x="151" y="316"/>
                    <a:pt x="211" y="18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1176077" y="1489440"/>
              <a:ext cx="13176" cy="14489"/>
            </a:xfrm>
            <a:custGeom>
              <a:avLst/>
              <a:gdLst/>
              <a:ahLst/>
              <a:cxnLst/>
              <a:rect l="l" t="t" r="r" b="b"/>
              <a:pathLst>
                <a:path w="301" h="331" extrusionOk="0">
                  <a:moveTo>
                    <a:pt x="241" y="1"/>
                  </a:moveTo>
                  <a:cubicBezTo>
                    <a:pt x="211" y="15"/>
                    <a:pt x="181" y="45"/>
                    <a:pt x="165" y="75"/>
                  </a:cubicBezTo>
                  <a:cubicBezTo>
                    <a:pt x="91" y="105"/>
                    <a:pt x="45" y="165"/>
                    <a:pt x="1" y="241"/>
                  </a:cubicBezTo>
                  <a:lnTo>
                    <a:pt x="91" y="331"/>
                  </a:lnTo>
                  <a:cubicBezTo>
                    <a:pt x="195" y="255"/>
                    <a:pt x="301" y="165"/>
                    <a:pt x="3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1188552" y="1481473"/>
              <a:ext cx="17115" cy="7354"/>
            </a:xfrm>
            <a:custGeom>
              <a:avLst/>
              <a:gdLst/>
              <a:ahLst/>
              <a:cxnLst/>
              <a:rect l="l" t="t" r="r" b="b"/>
              <a:pathLst>
                <a:path w="391" h="168" extrusionOk="0">
                  <a:moveTo>
                    <a:pt x="199" y="1"/>
                  </a:moveTo>
                  <a:cubicBezTo>
                    <a:pt x="130" y="1"/>
                    <a:pt x="63" y="22"/>
                    <a:pt x="0" y="93"/>
                  </a:cubicBezTo>
                  <a:cubicBezTo>
                    <a:pt x="20" y="93"/>
                    <a:pt x="40" y="92"/>
                    <a:pt x="61" y="92"/>
                  </a:cubicBezTo>
                  <a:cubicBezTo>
                    <a:pt x="120" y="92"/>
                    <a:pt x="181" y="100"/>
                    <a:pt x="226" y="167"/>
                  </a:cubicBezTo>
                  <a:cubicBezTo>
                    <a:pt x="286" y="167"/>
                    <a:pt x="376" y="167"/>
                    <a:pt x="390" y="33"/>
                  </a:cubicBezTo>
                  <a:cubicBezTo>
                    <a:pt x="326" y="19"/>
                    <a:pt x="261" y="1"/>
                    <a:pt x="1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1435390" y="1653589"/>
              <a:ext cx="9236" cy="14489"/>
            </a:xfrm>
            <a:custGeom>
              <a:avLst/>
              <a:gdLst/>
              <a:ahLst/>
              <a:cxnLst/>
              <a:rect l="l" t="t" r="r" b="b"/>
              <a:pathLst>
                <a:path w="211" h="331" extrusionOk="0">
                  <a:moveTo>
                    <a:pt x="210" y="0"/>
                  </a:moveTo>
                  <a:cubicBezTo>
                    <a:pt x="90" y="60"/>
                    <a:pt x="0" y="150"/>
                    <a:pt x="0" y="330"/>
                  </a:cubicBezTo>
                  <a:cubicBezTo>
                    <a:pt x="106" y="254"/>
                    <a:pt x="196" y="150"/>
                    <a:pt x="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1885073" y="1535402"/>
              <a:ext cx="9236" cy="11862"/>
            </a:xfrm>
            <a:custGeom>
              <a:avLst/>
              <a:gdLst/>
              <a:ahLst/>
              <a:cxnLst/>
              <a:rect l="l" t="t" r="r" b="b"/>
              <a:pathLst>
                <a:path w="211" h="271" extrusionOk="0">
                  <a:moveTo>
                    <a:pt x="1" y="1"/>
                  </a:moveTo>
                  <a:cubicBezTo>
                    <a:pt x="31" y="121"/>
                    <a:pt x="61" y="211"/>
                    <a:pt x="135" y="271"/>
                  </a:cubicBezTo>
                  <a:cubicBezTo>
                    <a:pt x="135" y="211"/>
                    <a:pt x="151" y="151"/>
                    <a:pt x="211" y="105"/>
                  </a:cubicBezTo>
                  <a:cubicBezTo>
                    <a:pt x="165" y="15"/>
                    <a:pt x="9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2007857" y="1809641"/>
              <a:ext cx="16502" cy="9280"/>
            </a:xfrm>
            <a:custGeom>
              <a:avLst/>
              <a:gdLst/>
              <a:ahLst/>
              <a:cxnLst/>
              <a:rect l="l" t="t" r="r" b="b"/>
              <a:pathLst>
                <a:path w="377" h="212" extrusionOk="0">
                  <a:moveTo>
                    <a:pt x="166" y="0"/>
                  </a:moveTo>
                  <a:cubicBezTo>
                    <a:pt x="106" y="0"/>
                    <a:pt x="67" y="52"/>
                    <a:pt x="1" y="169"/>
                  </a:cubicBezTo>
                  <a:lnTo>
                    <a:pt x="1" y="184"/>
                  </a:lnTo>
                  <a:cubicBezTo>
                    <a:pt x="42" y="203"/>
                    <a:pt x="82" y="211"/>
                    <a:pt x="120" y="211"/>
                  </a:cubicBezTo>
                  <a:cubicBezTo>
                    <a:pt x="208" y="211"/>
                    <a:pt x="288" y="167"/>
                    <a:pt x="361" y="94"/>
                  </a:cubicBezTo>
                  <a:lnTo>
                    <a:pt x="376" y="94"/>
                  </a:lnTo>
                  <a:cubicBezTo>
                    <a:pt x="276" y="34"/>
                    <a:pt x="214" y="0"/>
                    <a:pt x="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1155723" y="1507168"/>
              <a:ext cx="7923" cy="22368"/>
            </a:xfrm>
            <a:custGeom>
              <a:avLst/>
              <a:gdLst/>
              <a:ahLst/>
              <a:cxnLst/>
              <a:rect l="l" t="t" r="r" b="b"/>
              <a:pathLst>
                <a:path w="181" h="511" extrusionOk="0">
                  <a:moveTo>
                    <a:pt x="136" y="0"/>
                  </a:moveTo>
                  <a:cubicBezTo>
                    <a:pt x="0" y="150"/>
                    <a:pt x="76" y="346"/>
                    <a:pt x="60" y="510"/>
                  </a:cubicBezTo>
                  <a:cubicBezTo>
                    <a:pt x="180" y="360"/>
                    <a:pt x="120" y="180"/>
                    <a:pt x="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1159662" y="1487470"/>
              <a:ext cx="9893" cy="16458"/>
            </a:xfrm>
            <a:custGeom>
              <a:avLst/>
              <a:gdLst/>
              <a:ahLst/>
              <a:cxnLst/>
              <a:rect l="l" t="t" r="r" b="b"/>
              <a:pathLst>
                <a:path w="226" h="376" extrusionOk="0">
                  <a:moveTo>
                    <a:pt x="196" y="0"/>
                  </a:moveTo>
                  <a:lnTo>
                    <a:pt x="150" y="46"/>
                  </a:lnTo>
                  <a:cubicBezTo>
                    <a:pt x="106" y="150"/>
                    <a:pt x="0" y="226"/>
                    <a:pt x="0" y="376"/>
                  </a:cubicBezTo>
                  <a:cubicBezTo>
                    <a:pt x="120" y="300"/>
                    <a:pt x="210" y="210"/>
                    <a:pt x="226" y="46"/>
                  </a:cubicBezTo>
                  <a:cubicBezTo>
                    <a:pt x="210" y="30"/>
                    <a:pt x="210" y="16"/>
                    <a:pt x="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1519435" y="1773659"/>
              <a:ext cx="13176" cy="11250"/>
            </a:xfrm>
            <a:custGeom>
              <a:avLst/>
              <a:gdLst/>
              <a:ahLst/>
              <a:cxnLst/>
              <a:rect l="l" t="t" r="r" b="b"/>
              <a:pathLst>
                <a:path w="301" h="257" extrusionOk="0">
                  <a:moveTo>
                    <a:pt x="1" y="1"/>
                  </a:moveTo>
                  <a:cubicBezTo>
                    <a:pt x="76" y="137"/>
                    <a:pt x="151" y="241"/>
                    <a:pt x="301" y="257"/>
                  </a:cubicBezTo>
                  <a:cubicBezTo>
                    <a:pt x="226" y="107"/>
                    <a:pt x="15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126613" y="1689527"/>
              <a:ext cx="13132" cy="7398"/>
            </a:xfrm>
            <a:custGeom>
              <a:avLst/>
              <a:gdLst/>
              <a:ahLst/>
              <a:cxnLst/>
              <a:rect l="l" t="t" r="r" b="b"/>
              <a:pathLst>
                <a:path w="300" h="169" extrusionOk="0">
                  <a:moveTo>
                    <a:pt x="248" y="0"/>
                  </a:moveTo>
                  <a:cubicBezTo>
                    <a:pt x="147" y="0"/>
                    <a:pt x="51" y="41"/>
                    <a:pt x="0" y="169"/>
                  </a:cubicBezTo>
                  <a:cubicBezTo>
                    <a:pt x="120" y="169"/>
                    <a:pt x="224" y="109"/>
                    <a:pt x="300" y="3"/>
                  </a:cubicBezTo>
                  <a:cubicBezTo>
                    <a:pt x="283" y="1"/>
                    <a:pt x="265" y="0"/>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2351827" y="1455953"/>
              <a:ext cx="9893" cy="7398"/>
            </a:xfrm>
            <a:custGeom>
              <a:avLst/>
              <a:gdLst/>
              <a:ahLst/>
              <a:cxnLst/>
              <a:rect l="l" t="t" r="r" b="b"/>
              <a:pathLst>
                <a:path w="226" h="169" extrusionOk="0">
                  <a:moveTo>
                    <a:pt x="226" y="0"/>
                  </a:moveTo>
                  <a:cubicBezTo>
                    <a:pt x="120" y="0"/>
                    <a:pt x="46" y="76"/>
                    <a:pt x="0" y="166"/>
                  </a:cubicBezTo>
                  <a:cubicBezTo>
                    <a:pt x="11" y="167"/>
                    <a:pt x="21" y="168"/>
                    <a:pt x="30" y="168"/>
                  </a:cubicBezTo>
                  <a:cubicBezTo>
                    <a:pt x="120" y="168"/>
                    <a:pt x="185" y="109"/>
                    <a:pt x="2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383344" y="1427063"/>
              <a:ext cx="9936" cy="7310"/>
            </a:xfrm>
            <a:custGeom>
              <a:avLst/>
              <a:gdLst/>
              <a:ahLst/>
              <a:cxnLst/>
              <a:rect l="l" t="t" r="r" b="b"/>
              <a:pathLst>
                <a:path w="227" h="167" extrusionOk="0">
                  <a:moveTo>
                    <a:pt x="226" y="1"/>
                  </a:moveTo>
                  <a:cubicBezTo>
                    <a:pt x="106" y="1"/>
                    <a:pt x="31" y="60"/>
                    <a:pt x="1" y="166"/>
                  </a:cubicBezTo>
                  <a:cubicBezTo>
                    <a:pt x="91" y="166"/>
                    <a:pt x="166" y="106"/>
                    <a:pt x="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1092032" y="1846542"/>
              <a:ext cx="9849" cy="4027"/>
            </a:xfrm>
            <a:custGeom>
              <a:avLst/>
              <a:gdLst/>
              <a:ahLst/>
              <a:cxnLst/>
              <a:rect l="l" t="t" r="r" b="b"/>
              <a:pathLst>
                <a:path w="225" h="92" extrusionOk="0">
                  <a:moveTo>
                    <a:pt x="60" y="0"/>
                  </a:moveTo>
                  <a:cubicBezTo>
                    <a:pt x="41" y="0"/>
                    <a:pt x="21" y="1"/>
                    <a:pt x="0" y="1"/>
                  </a:cubicBezTo>
                  <a:cubicBezTo>
                    <a:pt x="60" y="91"/>
                    <a:pt x="135" y="91"/>
                    <a:pt x="225" y="91"/>
                  </a:cubicBezTo>
                  <a:cubicBezTo>
                    <a:pt x="178" y="10"/>
                    <a:pt x="124"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2271065" y="1788105"/>
              <a:ext cx="9236" cy="3983"/>
            </a:xfrm>
            <a:custGeom>
              <a:avLst/>
              <a:gdLst/>
              <a:ahLst/>
              <a:cxnLst/>
              <a:rect l="l" t="t" r="r" b="b"/>
              <a:pathLst>
                <a:path w="211" h="91" extrusionOk="0">
                  <a:moveTo>
                    <a:pt x="50" y="0"/>
                  </a:moveTo>
                  <a:cubicBezTo>
                    <a:pt x="34" y="0"/>
                    <a:pt x="17" y="1"/>
                    <a:pt x="1" y="1"/>
                  </a:cubicBezTo>
                  <a:cubicBezTo>
                    <a:pt x="45" y="91"/>
                    <a:pt x="135" y="76"/>
                    <a:pt x="211" y="91"/>
                  </a:cubicBezTo>
                  <a:cubicBezTo>
                    <a:pt x="175" y="9"/>
                    <a:pt x="112" y="0"/>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1494484" y="1671274"/>
              <a:ext cx="4684" cy="11206"/>
            </a:xfrm>
            <a:custGeom>
              <a:avLst/>
              <a:gdLst/>
              <a:ahLst/>
              <a:cxnLst/>
              <a:rect l="l" t="t" r="r" b="b"/>
              <a:pathLst>
                <a:path w="107" h="256" extrusionOk="0">
                  <a:moveTo>
                    <a:pt x="16" y="0"/>
                  </a:moveTo>
                  <a:cubicBezTo>
                    <a:pt x="16" y="90"/>
                    <a:pt x="1" y="196"/>
                    <a:pt x="91" y="256"/>
                  </a:cubicBezTo>
                  <a:cubicBezTo>
                    <a:pt x="91" y="166"/>
                    <a:pt x="106" y="60"/>
                    <a:pt x="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513481" y="1755318"/>
              <a:ext cx="3983" cy="11206"/>
            </a:xfrm>
            <a:custGeom>
              <a:avLst/>
              <a:gdLst/>
              <a:ahLst/>
              <a:cxnLst/>
              <a:rect l="l" t="t" r="r" b="b"/>
              <a:pathLst>
                <a:path w="91" h="256" extrusionOk="0">
                  <a:moveTo>
                    <a:pt x="15" y="0"/>
                  </a:moveTo>
                  <a:cubicBezTo>
                    <a:pt x="15" y="90"/>
                    <a:pt x="0" y="196"/>
                    <a:pt x="90" y="256"/>
                  </a:cubicBezTo>
                  <a:cubicBezTo>
                    <a:pt x="90" y="166"/>
                    <a:pt x="90" y="60"/>
                    <a:pt x="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2349200" y="1499945"/>
              <a:ext cx="4640" cy="11206"/>
            </a:xfrm>
            <a:custGeom>
              <a:avLst/>
              <a:gdLst/>
              <a:ahLst/>
              <a:cxnLst/>
              <a:rect l="l" t="t" r="r" b="b"/>
              <a:pathLst>
                <a:path w="106" h="256" extrusionOk="0">
                  <a:moveTo>
                    <a:pt x="90" y="1"/>
                  </a:moveTo>
                  <a:lnTo>
                    <a:pt x="90" y="1"/>
                  </a:lnTo>
                  <a:cubicBezTo>
                    <a:pt x="0" y="61"/>
                    <a:pt x="16" y="165"/>
                    <a:pt x="16" y="255"/>
                  </a:cubicBezTo>
                  <a:cubicBezTo>
                    <a:pt x="106" y="195"/>
                    <a:pt x="90" y="91"/>
                    <a:pt x="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1146530" y="1492723"/>
              <a:ext cx="5953" cy="7266"/>
            </a:xfrm>
            <a:custGeom>
              <a:avLst/>
              <a:gdLst/>
              <a:ahLst/>
              <a:cxnLst/>
              <a:rect l="l" t="t" r="r" b="b"/>
              <a:pathLst>
                <a:path w="136" h="166" extrusionOk="0">
                  <a:moveTo>
                    <a:pt x="136" y="0"/>
                  </a:moveTo>
                  <a:cubicBezTo>
                    <a:pt x="46" y="0"/>
                    <a:pt x="0" y="60"/>
                    <a:pt x="0" y="166"/>
                  </a:cubicBezTo>
                  <a:lnTo>
                    <a:pt x="60" y="166"/>
                  </a:lnTo>
                  <a:cubicBezTo>
                    <a:pt x="90" y="136"/>
                    <a:pt x="120" y="106"/>
                    <a:pt x="136" y="76"/>
                  </a:cubicBezTo>
                  <a:lnTo>
                    <a:pt x="1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1992098" y="1868647"/>
              <a:ext cx="6610" cy="3546"/>
            </a:xfrm>
            <a:custGeom>
              <a:avLst/>
              <a:gdLst/>
              <a:ahLst/>
              <a:cxnLst/>
              <a:rect l="l" t="t" r="r" b="b"/>
              <a:pathLst>
                <a:path w="151" h="81" extrusionOk="0">
                  <a:moveTo>
                    <a:pt x="41" y="1"/>
                  </a:moveTo>
                  <a:cubicBezTo>
                    <a:pt x="28" y="1"/>
                    <a:pt x="14" y="3"/>
                    <a:pt x="1" y="6"/>
                  </a:cubicBezTo>
                  <a:cubicBezTo>
                    <a:pt x="46" y="66"/>
                    <a:pt x="91" y="81"/>
                    <a:pt x="151" y="81"/>
                  </a:cubicBezTo>
                  <a:cubicBezTo>
                    <a:pt x="128" y="23"/>
                    <a:pt x="86" y="1"/>
                    <a:pt x="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309804" y="1496006"/>
              <a:ext cx="3327" cy="7923"/>
            </a:xfrm>
            <a:custGeom>
              <a:avLst/>
              <a:gdLst/>
              <a:ahLst/>
              <a:cxnLst/>
              <a:rect l="l" t="t" r="r" b="b"/>
              <a:pathLst>
                <a:path w="76" h="181" extrusionOk="0">
                  <a:moveTo>
                    <a:pt x="0" y="1"/>
                  </a:moveTo>
                  <a:cubicBezTo>
                    <a:pt x="0" y="75"/>
                    <a:pt x="16" y="135"/>
                    <a:pt x="76" y="181"/>
                  </a:cubicBezTo>
                  <a:cubicBezTo>
                    <a:pt x="76" y="105"/>
                    <a:pt x="60" y="4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860122" y="1846586"/>
              <a:ext cx="7266" cy="3458"/>
            </a:xfrm>
            <a:custGeom>
              <a:avLst/>
              <a:gdLst/>
              <a:ahLst/>
              <a:cxnLst/>
              <a:rect l="l" t="t" r="r" b="b"/>
              <a:pathLst>
                <a:path w="166" h="79" extrusionOk="0">
                  <a:moveTo>
                    <a:pt x="165" y="0"/>
                  </a:moveTo>
                  <a:cubicBezTo>
                    <a:pt x="105" y="0"/>
                    <a:pt x="45" y="15"/>
                    <a:pt x="1" y="75"/>
                  </a:cubicBezTo>
                  <a:cubicBezTo>
                    <a:pt x="14" y="77"/>
                    <a:pt x="26" y="79"/>
                    <a:pt x="38" y="79"/>
                  </a:cubicBezTo>
                  <a:cubicBezTo>
                    <a:pt x="91" y="79"/>
                    <a:pt x="129" y="50"/>
                    <a:pt x="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1149813" y="1499945"/>
              <a:ext cx="3327" cy="7266"/>
            </a:xfrm>
            <a:custGeom>
              <a:avLst/>
              <a:gdLst/>
              <a:ahLst/>
              <a:cxnLst/>
              <a:rect l="l" t="t" r="r" b="b"/>
              <a:pathLst>
                <a:path w="76" h="166" extrusionOk="0">
                  <a:moveTo>
                    <a:pt x="75" y="1"/>
                  </a:moveTo>
                  <a:lnTo>
                    <a:pt x="75" y="1"/>
                  </a:lnTo>
                  <a:cubicBezTo>
                    <a:pt x="15" y="45"/>
                    <a:pt x="1" y="105"/>
                    <a:pt x="1" y="165"/>
                  </a:cubicBezTo>
                  <a:cubicBezTo>
                    <a:pt x="61" y="135"/>
                    <a:pt x="75" y="75"/>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1188552" y="1503228"/>
              <a:ext cx="6610" cy="3983"/>
            </a:xfrm>
            <a:custGeom>
              <a:avLst/>
              <a:gdLst/>
              <a:ahLst/>
              <a:cxnLst/>
              <a:rect l="l" t="t" r="r" b="b"/>
              <a:pathLst>
                <a:path w="151" h="91" extrusionOk="0">
                  <a:moveTo>
                    <a:pt x="150" y="0"/>
                  </a:moveTo>
                  <a:lnTo>
                    <a:pt x="150" y="0"/>
                  </a:lnTo>
                  <a:cubicBezTo>
                    <a:pt x="90" y="16"/>
                    <a:pt x="30" y="30"/>
                    <a:pt x="0" y="90"/>
                  </a:cubicBezTo>
                  <a:cubicBezTo>
                    <a:pt x="60" y="90"/>
                    <a:pt x="120" y="76"/>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1075661" y="1842646"/>
              <a:ext cx="5997" cy="3983"/>
            </a:xfrm>
            <a:custGeom>
              <a:avLst/>
              <a:gdLst/>
              <a:ahLst/>
              <a:cxnLst/>
              <a:rect l="l" t="t" r="r" b="b"/>
              <a:pathLst>
                <a:path w="137" h="91" extrusionOk="0">
                  <a:moveTo>
                    <a:pt x="1" y="0"/>
                  </a:moveTo>
                  <a:cubicBezTo>
                    <a:pt x="16" y="75"/>
                    <a:pt x="76" y="90"/>
                    <a:pt x="136" y="90"/>
                  </a:cubicBezTo>
                  <a:cubicBezTo>
                    <a:pt x="106" y="30"/>
                    <a:pt x="6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1487217" y="1842646"/>
              <a:ext cx="3283" cy="7923"/>
            </a:xfrm>
            <a:custGeom>
              <a:avLst/>
              <a:gdLst/>
              <a:ahLst/>
              <a:cxnLst/>
              <a:rect l="l" t="t" r="r" b="b"/>
              <a:pathLst>
                <a:path w="75" h="181" extrusionOk="0">
                  <a:moveTo>
                    <a:pt x="75" y="0"/>
                  </a:moveTo>
                  <a:lnTo>
                    <a:pt x="75" y="0"/>
                  </a:lnTo>
                  <a:cubicBezTo>
                    <a:pt x="15" y="45"/>
                    <a:pt x="0" y="105"/>
                    <a:pt x="0" y="180"/>
                  </a:cubicBezTo>
                  <a:cubicBezTo>
                    <a:pt x="60" y="135"/>
                    <a:pt x="75" y="75"/>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1178703" y="1507168"/>
              <a:ext cx="3327" cy="7266"/>
            </a:xfrm>
            <a:custGeom>
              <a:avLst/>
              <a:gdLst/>
              <a:ahLst/>
              <a:cxnLst/>
              <a:rect l="l" t="t" r="r" b="b"/>
              <a:pathLst>
                <a:path w="76" h="166" extrusionOk="0">
                  <a:moveTo>
                    <a:pt x="75" y="0"/>
                  </a:moveTo>
                  <a:cubicBezTo>
                    <a:pt x="15" y="46"/>
                    <a:pt x="1" y="106"/>
                    <a:pt x="1" y="166"/>
                  </a:cubicBezTo>
                  <a:cubicBezTo>
                    <a:pt x="61" y="136"/>
                    <a:pt x="75" y="76"/>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1464893" y="1799310"/>
              <a:ext cx="3283" cy="7222"/>
            </a:xfrm>
            <a:custGeom>
              <a:avLst/>
              <a:gdLst/>
              <a:ahLst/>
              <a:cxnLst/>
              <a:rect l="l" t="t" r="r" b="b"/>
              <a:pathLst>
                <a:path w="75" h="165" extrusionOk="0">
                  <a:moveTo>
                    <a:pt x="74" y="0"/>
                  </a:moveTo>
                  <a:cubicBezTo>
                    <a:pt x="14" y="30"/>
                    <a:pt x="0" y="90"/>
                    <a:pt x="0" y="165"/>
                  </a:cubicBezTo>
                  <a:cubicBezTo>
                    <a:pt x="60" y="135"/>
                    <a:pt x="74" y="60"/>
                    <a:pt x="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2274348" y="1800142"/>
              <a:ext cx="6610" cy="4596"/>
            </a:xfrm>
            <a:custGeom>
              <a:avLst/>
              <a:gdLst/>
              <a:ahLst/>
              <a:cxnLst/>
              <a:rect l="l" t="t" r="r" b="b"/>
              <a:pathLst>
                <a:path w="151" h="105" extrusionOk="0">
                  <a:moveTo>
                    <a:pt x="75" y="0"/>
                  </a:moveTo>
                  <a:cubicBezTo>
                    <a:pt x="49" y="0"/>
                    <a:pt x="23" y="19"/>
                    <a:pt x="0" y="56"/>
                  </a:cubicBezTo>
                  <a:lnTo>
                    <a:pt x="0" y="71"/>
                  </a:lnTo>
                  <a:cubicBezTo>
                    <a:pt x="23" y="94"/>
                    <a:pt x="45" y="105"/>
                    <a:pt x="68" y="105"/>
                  </a:cubicBezTo>
                  <a:cubicBezTo>
                    <a:pt x="90" y="105"/>
                    <a:pt x="113" y="94"/>
                    <a:pt x="136" y="71"/>
                  </a:cubicBezTo>
                  <a:lnTo>
                    <a:pt x="150" y="56"/>
                  </a:lnTo>
                  <a:cubicBezTo>
                    <a:pt x="128" y="19"/>
                    <a:pt x="102"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1509542" y="1766481"/>
              <a:ext cx="3283" cy="7222"/>
            </a:xfrm>
            <a:custGeom>
              <a:avLst/>
              <a:gdLst/>
              <a:ahLst/>
              <a:cxnLst/>
              <a:rect l="l" t="t" r="r" b="b"/>
              <a:pathLst>
                <a:path w="75" h="165" extrusionOk="0">
                  <a:moveTo>
                    <a:pt x="0" y="1"/>
                  </a:moveTo>
                  <a:cubicBezTo>
                    <a:pt x="0" y="61"/>
                    <a:pt x="15" y="135"/>
                    <a:pt x="75" y="165"/>
                  </a:cubicBezTo>
                  <a:cubicBezTo>
                    <a:pt x="75" y="91"/>
                    <a:pt x="60" y="3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1879163" y="1547220"/>
              <a:ext cx="3327" cy="7222"/>
            </a:xfrm>
            <a:custGeom>
              <a:avLst/>
              <a:gdLst/>
              <a:ahLst/>
              <a:cxnLst/>
              <a:rect l="l" t="t" r="r" b="b"/>
              <a:pathLst>
                <a:path w="76" h="165" extrusionOk="0">
                  <a:moveTo>
                    <a:pt x="0" y="1"/>
                  </a:moveTo>
                  <a:cubicBezTo>
                    <a:pt x="0" y="75"/>
                    <a:pt x="16" y="135"/>
                    <a:pt x="76" y="165"/>
                  </a:cubicBezTo>
                  <a:cubicBezTo>
                    <a:pt x="76" y="105"/>
                    <a:pt x="60" y="4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1872597" y="1568844"/>
              <a:ext cx="3327" cy="7923"/>
            </a:xfrm>
            <a:custGeom>
              <a:avLst/>
              <a:gdLst/>
              <a:ahLst/>
              <a:cxnLst/>
              <a:rect l="l" t="t" r="r" b="b"/>
              <a:pathLst>
                <a:path w="76" h="181" extrusionOk="0">
                  <a:moveTo>
                    <a:pt x="0" y="1"/>
                  </a:moveTo>
                  <a:cubicBezTo>
                    <a:pt x="0" y="76"/>
                    <a:pt x="16" y="136"/>
                    <a:pt x="76" y="181"/>
                  </a:cubicBezTo>
                  <a:cubicBezTo>
                    <a:pt x="76" y="106"/>
                    <a:pt x="60" y="4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2181155" y="1682436"/>
              <a:ext cx="3370" cy="7266"/>
            </a:xfrm>
            <a:custGeom>
              <a:avLst/>
              <a:gdLst/>
              <a:ahLst/>
              <a:cxnLst/>
              <a:rect l="l" t="t" r="r" b="b"/>
              <a:pathLst>
                <a:path w="77" h="166" extrusionOk="0">
                  <a:moveTo>
                    <a:pt x="1" y="1"/>
                  </a:moveTo>
                  <a:cubicBezTo>
                    <a:pt x="1" y="75"/>
                    <a:pt x="16" y="135"/>
                    <a:pt x="76" y="165"/>
                  </a:cubicBezTo>
                  <a:cubicBezTo>
                    <a:pt x="76" y="91"/>
                    <a:pt x="61" y="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2213284" y="1675213"/>
              <a:ext cx="3283" cy="7266"/>
            </a:xfrm>
            <a:custGeom>
              <a:avLst/>
              <a:gdLst/>
              <a:ahLst/>
              <a:cxnLst/>
              <a:rect l="l" t="t" r="r" b="b"/>
              <a:pathLst>
                <a:path w="75" h="166" extrusionOk="0">
                  <a:moveTo>
                    <a:pt x="0" y="0"/>
                  </a:moveTo>
                  <a:cubicBezTo>
                    <a:pt x="0" y="76"/>
                    <a:pt x="15" y="136"/>
                    <a:pt x="60" y="166"/>
                  </a:cubicBezTo>
                  <a:cubicBezTo>
                    <a:pt x="75" y="90"/>
                    <a:pt x="60" y="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1478025" y="1613493"/>
              <a:ext cx="3983" cy="7310"/>
            </a:xfrm>
            <a:custGeom>
              <a:avLst/>
              <a:gdLst/>
              <a:ahLst/>
              <a:cxnLst/>
              <a:rect l="l" t="t" r="r" b="b"/>
              <a:pathLst>
                <a:path w="91" h="167" extrusionOk="0">
                  <a:moveTo>
                    <a:pt x="0" y="1"/>
                  </a:moveTo>
                  <a:cubicBezTo>
                    <a:pt x="15" y="61"/>
                    <a:pt x="15" y="121"/>
                    <a:pt x="74" y="166"/>
                  </a:cubicBezTo>
                  <a:cubicBezTo>
                    <a:pt x="90" y="91"/>
                    <a:pt x="74" y="3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2216611" y="1668034"/>
              <a:ext cx="3370" cy="7222"/>
            </a:xfrm>
            <a:custGeom>
              <a:avLst/>
              <a:gdLst/>
              <a:ahLst/>
              <a:cxnLst/>
              <a:rect l="l" t="t" r="r" b="b"/>
              <a:pathLst>
                <a:path w="77" h="165" extrusionOk="0">
                  <a:moveTo>
                    <a:pt x="1" y="0"/>
                  </a:moveTo>
                  <a:cubicBezTo>
                    <a:pt x="1" y="60"/>
                    <a:pt x="16" y="120"/>
                    <a:pt x="76" y="164"/>
                  </a:cubicBezTo>
                  <a:cubicBezTo>
                    <a:pt x="76" y="90"/>
                    <a:pt x="61" y="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1500349" y="1686375"/>
              <a:ext cx="3283" cy="3327"/>
            </a:xfrm>
            <a:custGeom>
              <a:avLst/>
              <a:gdLst/>
              <a:ahLst/>
              <a:cxnLst/>
              <a:rect l="l" t="t" r="r" b="b"/>
              <a:pathLst>
                <a:path w="75" h="76" extrusionOk="0">
                  <a:moveTo>
                    <a:pt x="0" y="1"/>
                  </a:moveTo>
                  <a:cubicBezTo>
                    <a:pt x="30" y="31"/>
                    <a:pt x="45" y="61"/>
                    <a:pt x="75" y="75"/>
                  </a:cubicBezTo>
                  <a:cubicBezTo>
                    <a:pt x="60" y="31"/>
                    <a:pt x="30" y="1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1497110" y="1689658"/>
              <a:ext cx="3370" cy="3983"/>
            </a:xfrm>
            <a:custGeom>
              <a:avLst/>
              <a:gdLst/>
              <a:ahLst/>
              <a:cxnLst/>
              <a:rect l="l" t="t" r="r" b="b"/>
              <a:pathLst>
                <a:path w="77" h="91" extrusionOk="0">
                  <a:moveTo>
                    <a:pt x="1" y="0"/>
                  </a:moveTo>
                  <a:lnTo>
                    <a:pt x="1" y="0"/>
                  </a:lnTo>
                  <a:cubicBezTo>
                    <a:pt x="31" y="30"/>
                    <a:pt x="46" y="60"/>
                    <a:pt x="76" y="90"/>
                  </a:cubicBezTo>
                  <a:cubicBezTo>
                    <a:pt x="61" y="46"/>
                    <a:pt x="46" y="16"/>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872597" y="1543894"/>
              <a:ext cx="3327" cy="3370"/>
            </a:xfrm>
            <a:custGeom>
              <a:avLst/>
              <a:gdLst/>
              <a:ahLst/>
              <a:cxnLst/>
              <a:rect l="l" t="t" r="r" b="b"/>
              <a:pathLst>
                <a:path w="76" h="77" extrusionOk="0">
                  <a:moveTo>
                    <a:pt x="0" y="1"/>
                  </a:moveTo>
                  <a:cubicBezTo>
                    <a:pt x="16" y="31"/>
                    <a:pt x="46" y="47"/>
                    <a:pt x="76" y="77"/>
                  </a:cubicBezTo>
                  <a:cubicBezTo>
                    <a:pt x="46" y="47"/>
                    <a:pt x="16" y="3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1875880" y="1539998"/>
              <a:ext cx="3327" cy="3940"/>
            </a:xfrm>
            <a:custGeom>
              <a:avLst/>
              <a:gdLst/>
              <a:ahLst/>
              <a:cxnLst/>
              <a:rect l="l" t="t" r="r" b="b"/>
              <a:pathLst>
                <a:path w="76" h="90" extrusionOk="0">
                  <a:moveTo>
                    <a:pt x="1" y="0"/>
                  </a:moveTo>
                  <a:cubicBezTo>
                    <a:pt x="15" y="30"/>
                    <a:pt x="45" y="60"/>
                    <a:pt x="75" y="90"/>
                  </a:cubicBezTo>
                  <a:cubicBezTo>
                    <a:pt x="45" y="60"/>
                    <a:pt x="15" y="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1506303" y="1773659"/>
              <a:ext cx="2670" cy="3370"/>
            </a:xfrm>
            <a:custGeom>
              <a:avLst/>
              <a:gdLst/>
              <a:ahLst/>
              <a:cxnLst/>
              <a:rect l="l" t="t" r="r" b="b"/>
              <a:pathLst>
                <a:path w="61" h="77" extrusionOk="0">
                  <a:moveTo>
                    <a:pt x="1" y="1"/>
                  </a:moveTo>
                  <a:lnTo>
                    <a:pt x="1" y="1"/>
                  </a:lnTo>
                  <a:cubicBezTo>
                    <a:pt x="16" y="31"/>
                    <a:pt x="46" y="47"/>
                    <a:pt x="61" y="77"/>
                  </a:cubicBezTo>
                  <a:cubicBezTo>
                    <a:pt x="61" y="47"/>
                    <a:pt x="31" y="1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2351126" y="1485500"/>
              <a:ext cx="2626" cy="3327"/>
            </a:xfrm>
            <a:custGeom>
              <a:avLst/>
              <a:gdLst/>
              <a:ahLst/>
              <a:cxnLst/>
              <a:rect l="l" t="t" r="r" b="b"/>
              <a:pathLst>
                <a:path w="60" h="76" extrusionOk="0">
                  <a:moveTo>
                    <a:pt x="60" y="1"/>
                  </a:moveTo>
                  <a:lnTo>
                    <a:pt x="60" y="1"/>
                  </a:lnTo>
                  <a:cubicBezTo>
                    <a:pt x="30" y="15"/>
                    <a:pt x="0" y="31"/>
                    <a:pt x="0" y="75"/>
                  </a:cubicBezTo>
                  <a:cubicBezTo>
                    <a:pt x="14" y="45"/>
                    <a:pt x="44" y="15"/>
                    <a:pt x="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2287480" y="1448774"/>
              <a:ext cx="3983" cy="3940"/>
            </a:xfrm>
            <a:custGeom>
              <a:avLst/>
              <a:gdLst/>
              <a:ahLst/>
              <a:cxnLst/>
              <a:rect l="l" t="t" r="r" b="b"/>
              <a:pathLst>
                <a:path w="91" h="90" extrusionOk="0">
                  <a:moveTo>
                    <a:pt x="90" y="90"/>
                  </a:move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1181986" y="1514390"/>
              <a:ext cx="3327" cy="3983"/>
            </a:xfrm>
            <a:custGeom>
              <a:avLst/>
              <a:gdLst/>
              <a:ahLst/>
              <a:cxnLst/>
              <a:rect l="l" t="t" r="r" b="b"/>
              <a:pathLst>
                <a:path w="76" h="91" extrusionOk="0">
                  <a:moveTo>
                    <a:pt x="76" y="1"/>
                  </a:moveTo>
                  <a:cubicBezTo>
                    <a:pt x="46" y="31"/>
                    <a:pt x="30" y="61"/>
                    <a:pt x="0" y="91"/>
                  </a:cubicBezTo>
                  <a:cubicBezTo>
                    <a:pt x="30" y="61"/>
                    <a:pt x="46" y="3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082227" y="1809816"/>
              <a:ext cx="2670" cy="3983"/>
            </a:xfrm>
            <a:custGeom>
              <a:avLst/>
              <a:gdLst/>
              <a:ahLst/>
              <a:cxnLst/>
              <a:rect l="l" t="t" r="r" b="b"/>
              <a:pathLst>
                <a:path w="61" h="91" extrusionOk="0">
                  <a:moveTo>
                    <a:pt x="1" y="0"/>
                  </a:moveTo>
                  <a:cubicBezTo>
                    <a:pt x="16" y="30"/>
                    <a:pt x="46" y="60"/>
                    <a:pt x="61" y="90"/>
                  </a:cubicBezTo>
                  <a:cubicBezTo>
                    <a:pt x="46" y="60"/>
                    <a:pt x="16" y="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1088793" y="1817695"/>
              <a:ext cx="3370" cy="3283"/>
            </a:xfrm>
            <a:custGeom>
              <a:avLst/>
              <a:gdLst/>
              <a:ahLst/>
              <a:cxnLst/>
              <a:rect l="l" t="t" r="r" b="b"/>
              <a:pathLst>
                <a:path w="77" h="75" extrusionOk="0">
                  <a:moveTo>
                    <a:pt x="76" y="75"/>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1866031" y="1842646"/>
              <a:ext cx="2670" cy="3983"/>
            </a:xfrm>
            <a:custGeom>
              <a:avLst/>
              <a:gdLst/>
              <a:ahLst/>
              <a:cxnLst/>
              <a:rect l="l" t="t" r="r" b="b"/>
              <a:pathLst>
                <a:path w="61" h="91" extrusionOk="0">
                  <a:moveTo>
                    <a:pt x="60" y="0"/>
                  </a:moveTo>
                  <a:cubicBezTo>
                    <a:pt x="46" y="30"/>
                    <a:pt x="16" y="60"/>
                    <a:pt x="0" y="90"/>
                  </a:cubicBezTo>
                  <a:cubicBezTo>
                    <a:pt x="16" y="60"/>
                    <a:pt x="46" y="3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1162945" y="1503228"/>
              <a:ext cx="3327" cy="3983"/>
            </a:xfrm>
            <a:custGeom>
              <a:avLst/>
              <a:gdLst/>
              <a:ahLst/>
              <a:cxnLst/>
              <a:rect l="l" t="t" r="r" b="b"/>
              <a:pathLst>
                <a:path w="76" h="91" extrusionOk="0">
                  <a:moveTo>
                    <a:pt x="1" y="90"/>
                  </a:moveTo>
                  <a:cubicBezTo>
                    <a:pt x="31" y="60"/>
                    <a:pt x="61" y="30"/>
                    <a:pt x="75" y="0"/>
                  </a:cubicBezTo>
                  <a:cubicBezTo>
                    <a:pt x="61" y="30"/>
                    <a:pt x="31" y="60"/>
                    <a:pt x="1" y="9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1175420" y="1503885"/>
              <a:ext cx="3327" cy="3327"/>
            </a:xfrm>
            <a:custGeom>
              <a:avLst/>
              <a:gdLst/>
              <a:ahLst/>
              <a:cxnLst/>
              <a:rect l="l" t="t" r="r" b="b"/>
              <a:pathLst>
                <a:path w="76" h="76" extrusionOk="0">
                  <a:moveTo>
                    <a:pt x="76" y="1"/>
                  </a:moveTo>
                  <a:cubicBezTo>
                    <a:pt x="46" y="31"/>
                    <a:pt x="30" y="61"/>
                    <a:pt x="0" y="75"/>
                  </a:cubicBezTo>
                  <a:cubicBezTo>
                    <a:pt x="30" y="61"/>
                    <a:pt x="46" y="3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1181986" y="1500602"/>
              <a:ext cx="3327" cy="3327"/>
            </a:xfrm>
            <a:custGeom>
              <a:avLst/>
              <a:gdLst/>
              <a:ahLst/>
              <a:cxnLst/>
              <a:rect l="l" t="t" r="r" b="b"/>
              <a:pathLst>
                <a:path w="76" h="76" extrusionOk="0">
                  <a:moveTo>
                    <a:pt x="0" y="76"/>
                  </a:moveTo>
                  <a:cubicBezTo>
                    <a:pt x="30" y="46"/>
                    <a:pt x="46" y="16"/>
                    <a:pt x="76" y="0"/>
                  </a:cubicBezTo>
                  <a:cubicBezTo>
                    <a:pt x="46" y="16"/>
                    <a:pt x="30" y="46"/>
                    <a:pt x="0" y="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1069708" y="1846586"/>
              <a:ext cx="3283" cy="3283"/>
            </a:xfrm>
            <a:custGeom>
              <a:avLst/>
              <a:gdLst/>
              <a:ahLst/>
              <a:cxnLst/>
              <a:rect l="l" t="t" r="r" b="b"/>
              <a:pathLst>
                <a:path w="75" h="75" extrusionOk="0">
                  <a:moveTo>
                    <a:pt x="0" y="0"/>
                  </a:moveTo>
                  <a:lnTo>
                    <a:pt x="75" y="7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1480651" y="1850525"/>
              <a:ext cx="2670" cy="3283"/>
            </a:xfrm>
            <a:custGeom>
              <a:avLst/>
              <a:gdLst/>
              <a:ahLst/>
              <a:cxnLst/>
              <a:rect l="l" t="t" r="r" b="b"/>
              <a:pathLst>
                <a:path w="61" h="75" extrusionOk="0">
                  <a:moveTo>
                    <a:pt x="0" y="75"/>
                  </a:moveTo>
                  <a:cubicBezTo>
                    <a:pt x="15" y="45"/>
                    <a:pt x="45" y="15"/>
                    <a:pt x="60" y="0"/>
                  </a:cubicBezTo>
                  <a:cubicBezTo>
                    <a:pt x="45" y="15"/>
                    <a:pt x="15" y="45"/>
                    <a:pt x="0" y="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1017881" y="1857091"/>
              <a:ext cx="2670" cy="4596"/>
            </a:xfrm>
            <a:custGeom>
              <a:avLst/>
              <a:gdLst/>
              <a:ahLst/>
              <a:cxnLst/>
              <a:rect l="l" t="t" r="r" b="b"/>
              <a:pathLst>
                <a:path w="61" h="105" extrusionOk="0">
                  <a:moveTo>
                    <a:pt x="0" y="0"/>
                  </a:moveTo>
                  <a:cubicBezTo>
                    <a:pt x="16" y="45"/>
                    <a:pt x="46" y="75"/>
                    <a:pt x="60" y="105"/>
                  </a:cubicBezTo>
                  <a:cubicBezTo>
                    <a:pt x="46" y="75"/>
                    <a:pt x="16" y="4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1995337" y="1864970"/>
              <a:ext cx="3283" cy="3983"/>
            </a:xfrm>
            <a:custGeom>
              <a:avLst/>
              <a:gdLst/>
              <a:ahLst/>
              <a:cxnLst/>
              <a:rect l="l" t="t" r="r" b="b"/>
              <a:pathLst>
                <a:path w="75" h="91" extrusionOk="0">
                  <a:moveTo>
                    <a:pt x="0" y="0"/>
                  </a:moveTo>
                  <a:cubicBezTo>
                    <a:pt x="30" y="30"/>
                    <a:pt x="60" y="60"/>
                    <a:pt x="75" y="90"/>
                  </a:cubicBezTo>
                  <a:cubicBezTo>
                    <a:pt x="60" y="60"/>
                    <a:pt x="30" y="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1146530" y="1481560"/>
              <a:ext cx="3327" cy="3983"/>
            </a:xfrm>
            <a:custGeom>
              <a:avLst/>
              <a:gdLst/>
              <a:ahLst/>
              <a:cxnLst/>
              <a:rect l="l" t="t" r="r" b="b"/>
              <a:pathLst>
                <a:path w="76" h="91" extrusionOk="0">
                  <a:moveTo>
                    <a:pt x="0" y="91"/>
                  </a:moveTo>
                  <a:cubicBezTo>
                    <a:pt x="30" y="61"/>
                    <a:pt x="46" y="31"/>
                    <a:pt x="76" y="1"/>
                  </a:cubicBezTo>
                  <a:cubicBezTo>
                    <a:pt x="46" y="31"/>
                    <a:pt x="30" y="61"/>
                    <a:pt x="0" y="9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1015254" y="1883355"/>
              <a:ext cx="3370" cy="3283"/>
            </a:xfrm>
            <a:custGeom>
              <a:avLst/>
              <a:gdLst/>
              <a:ahLst/>
              <a:cxnLst/>
              <a:rect l="l" t="t" r="r" b="b"/>
              <a:pathLst>
                <a:path w="77" h="75" extrusionOk="0">
                  <a:moveTo>
                    <a:pt x="76" y="74"/>
                  </a:moveTo>
                  <a:cubicBezTo>
                    <a:pt x="60" y="44"/>
                    <a:pt x="30" y="30"/>
                    <a:pt x="0" y="0"/>
                  </a:cubicBezTo>
                  <a:cubicBezTo>
                    <a:pt x="30" y="30"/>
                    <a:pt x="60" y="44"/>
                    <a:pt x="76" y="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1150470" y="1485500"/>
              <a:ext cx="3983" cy="3983"/>
            </a:xfrm>
            <a:custGeom>
              <a:avLst/>
              <a:gdLst/>
              <a:ahLst/>
              <a:cxnLst/>
              <a:rect l="l" t="t" r="r" b="b"/>
              <a:pathLst>
                <a:path w="91" h="91" extrusionOk="0">
                  <a:moveTo>
                    <a:pt x="16" y="1"/>
                  </a:moveTo>
                  <a:cubicBezTo>
                    <a:pt x="16" y="1"/>
                    <a:pt x="16" y="15"/>
                    <a:pt x="0" y="31"/>
                  </a:cubicBezTo>
                  <a:cubicBezTo>
                    <a:pt x="0" y="45"/>
                    <a:pt x="0" y="61"/>
                    <a:pt x="16" y="75"/>
                  </a:cubicBezTo>
                  <a:lnTo>
                    <a:pt x="16" y="91"/>
                  </a:lnTo>
                  <a:cubicBezTo>
                    <a:pt x="46" y="61"/>
                    <a:pt x="60" y="31"/>
                    <a:pt x="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1011927" y="1886594"/>
              <a:ext cx="3283" cy="3983"/>
            </a:xfrm>
            <a:custGeom>
              <a:avLst/>
              <a:gdLst/>
              <a:ahLst/>
              <a:cxnLst/>
              <a:rect l="l" t="t" r="r" b="b"/>
              <a:pathLst>
                <a:path w="75" h="91" extrusionOk="0">
                  <a:moveTo>
                    <a:pt x="74" y="90"/>
                  </a:moveTo>
                  <a:cubicBezTo>
                    <a:pt x="60" y="60"/>
                    <a:pt x="30" y="30"/>
                    <a:pt x="0" y="0"/>
                  </a:cubicBezTo>
                  <a:cubicBezTo>
                    <a:pt x="30" y="30"/>
                    <a:pt x="60" y="60"/>
                    <a:pt x="74" y="9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1072334" y="1828201"/>
              <a:ext cx="5909" cy="7222"/>
            </a:xfrm>
            <a:custGeom>
              <a:avLst/>
              <a:gdLst/>
              <a:ahLst/>
              <a:cxnLst/>
              <a:rect l="l" t="t" r="r" b="b"/>
              <a:pathLst>
                <a:path w="135" h="165" extrusionOk="0">
                  <a:moveTo>
                    <a:pt x="75" y="0"/>
                  </a:moveTo>
                  <a:cubicBezTo>
                    <a:pt x="45" y="30"/>
                    <a:pt x="15" y="60"/>
                    <a:pt x="0" y="90"/>
                  </a:cubicBezTo>
                  <a:cubicBezTo>
                    <a:pt x="30" y="150"/>
                    <a:pt x="75" y="165"/>
                    <a:pt x="135" y="165"/>
                  </a:cubicBezTo>
                  <a:cubicBezTo>
                    <a:pt x="135" y="105"/>
                    <a:pt x="120" y="45"/>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1076274" y="1828201"/>
              <a:ext cx="3283" cy="3983"/>
            </a:xfrm>
            <a:custGeom>
              <a:avLst/>
              <a:gdLst/>
              <a:ahLst/>
              <a:cxnLst/>
              <a:rect l="l" t="t" r="r" b="b"/>
              <a:pathLst>
                <a:path w="75" h="91" extrusionOk="0">
                  <a:moveTo>
                    <a:pt x="0" y="0"/>
                  </a:moveTo>
                  <a:cubicBezTo>
                    <a:pt x="30" y="30"/>
                    <a:pt x="60" y="60"/>
                    <a:pt x="75" y="90"/>
                  </a:cubicBezTo>
                  <a:cubicBezTo>
                    <a:pt x="60" y="60"/>
                    <a:pt x="30" y="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1066469" y="1835380"/>
              <a:ext cx="1357" cy="1795"/>
            </a:xfrm>
            <a:custGeom>
              <a:avLst/>
              <a:gdLst/>
              <a:ahLst/>
              <a:cxnLst/>
              <a:rect l="l" t="t" r="r" b="b"/>
              <a:pathLst>
                <a:path w="31" h="41" extrusionOk="0">
                  <a:moveTo>
                    <a:pt x="1" y="1"/>
                  </a:moveTo>
                  <a:lnTo>
                    <a:pt x="1" y="1"/>
                  </a:lnTo>
                  <a:cubicBezTo>
                    <a:pt x="11" y="29"/>
                    <a:pt x="20" y="40"/>
                    <a:pt x="25" y="40"/>
                  </a:cubicBezTo>
                  <a:cubicBezTo>
                    <a:pt x="29" y="40"/>
                    <a:pt x="31" y="36"/>
                    <a:pt x="31" y="31"/>
                  </a:cubicBezTo>
                  <a:cubicBezTo>
                    <a:pt x="31" y="16"/>
                    <a:pt x="16" y="16"/>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1168855" y="1489440"/>
              <a:ext cx="3327" cy="3327"/>
            </a:xfrm>
            <a:custGeom>
              <a:avLst/>
              <a:gdLst/>
              <a:ahLst/>
              <a:cxnLst/>
              <a:rect l="l" t="t" r="r" b="b"/>
              <a:pathLst>
                <a:path w="76" h="76" extrusionOk="0">
                  <a:moveTo>
                    <a:pt x="76" y="1"/>
                  </a:moveTo>
                  <a:cubicBezTo>
                    <a:pt x="46" y="31"/>
                    <a:pt x="16" y="45"/>
                    <a:pt x="0" y="75"/>
                  </a:cubicBezTo>
                  <a:cubicBezTo>
                    <a:pt x="16" y="45"/>
                    <a:pt x="46" y="3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1153096" y="1485500"/>
              <a:ext cx="3327" cy="3983"/>
            </a:xfrm>
            <a:custGeom>
              <a:avLst/>
              <a:gdLst/>
              <a:ahLst/>
              <a:cxnLst/>
              <a:rect l="l" t="t" r="r" b="b"/>
              <a:pathLst>
                <a:path w="76" h="91" extrusionOk="0">
                  <a:moveTo>
                    <a:pt x="76" y="1"/>
                  </a:moveTo>
                  <a:cubicBezTo>
                    <a:pt x="60" y="31"/>
                    <a:pt x="30" y="61"/>
                    <a:pt x="0" y="91"/>
                  </a:cubicBezTo>
                  <a:cubicBezTo>
                    <a:pt x="30" y="91"/>
                    <a:pt x="46" y="91"/>
                    <a:pt x="76" y="75"/>
                  </a:cubicBezTo>
                  <a:lnTo>
                    <a:pt x="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1823352" y="1857704"/>
              <a:ext cx="2014" cy="1357"/>
            </a:xfrm>
            <a:custGeom>
              <a:avLst/>
              <a:gdLst/>
              <a:ahLst/>
              <a:cxnLst/>
              <a:rect l="l" t="t" r="r" b="b"/>
              <a:pathLst>
                <a:path w="46" h="31" extrusionOk="0">
                  <a:moveTo>
                    <a:pt x="45" y="1"/>
                  </a:moveTo>
                  <a:lnTo>
                    <a:pt x="45" y="1"/>
                  </a:lnTo>
                  <a:cubicBezTo>
                    <a:pt x="15" y="16"/>
                    <a:pt x="1" y="16"/>
                    <a:pt x="31" y="31"/>
                  </a:cubicBezTo>
                  <a:lnTo>
                    <a:pt x="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2341978" y="1463176"/>
              <a:ext cx="3327" cy="3983"/>
            </a:xfrm>
            <a:custGeom>
              <a:avLst/>
              <a:gdLst/>
              <a:ahLst/>
              <a:cxnLst/>
              <a:rect l="l" t="t" r="r" b="b"/>
              <a:pathLst>
                <a:path w="76" h="91" extrusionOk="0">
                  <a:moveTo>
                    <a:pt x="75" y="1"/>
                  </a:moveTo>
                  <a:cubicBezTo>
                    <a:pt x="45" y="31"/>
                    <a:pt x="31" y="61"/>
                    <a:pt x="1" y="91"/>
                  </a:cubicBezTo>
                  <a:cubicBezTo>
                    <a:pt x="31" y="61"/>
                    <a:pt x="45" y="3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2345261" y="1467115"/>
              <a:ext cx="3327" cy="3983"/>
            </a:xfrm>
            <a:custGeom>
              <a:avLst/>
              <a:gdLst/>
              <a:ahLst/>
              <a:cxnLst/>
              <a:rect l="l" t="t" r="r" b="b"/>
              <a:pathLst>
                <a:path w="76" h="91" extrusionOk="0">
                  <a:moveTo>
                    <a:pt x="76" y="1"/>
                  </a:moveTo>
                  <a:cubicBezTo>
                    <a:pt x="60" y="31"/>
                    <a:pt x="30" y="61"/>
                    <a:pt x="0" y="91"/>
                  </a:cubicBezTo>
                  <a:cubicBezTo>
                    <a:pt x="30" y="61"/>
                    <a:pt x="60" y="3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1143904" y="1496006"/>
              <a:ext cx="3327" cy="3983"/>
            </a:xfrm>
            <a:custGeom>
              <a:avLst/>
              <a:gdLst/>
              <a:ahLst/>
              <a:cxnLst/>
              <a:rect l="l" t="t" r="r" b="b"/>
              <a:pathLst>
                <a:path w="76" h="91" extrusionOk="0">
                  <a:moveTo>
                    <a:pt x="0" y="91"/>
                  </a:moveTo>
                  <a:cubicBezTo>
                    <a:pt x="30" y="61"/>
                    <a:pt x="60" y="31"/>
                    <a:pt x="76" y="1"/>
                  </a:cubicBezTo>
                  <a:cubicBezTo>
                    <a:pt x="60" y="31"/>
                    <a:pt x="30" y="61"/>
                    <a:pt x="0" y="9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2007857" y="1813537"/>
              <a:ext cx="16502" cy="11031"/>
            </a:xfrm>
            <a:custGeom>
              <a:avLst/>
              <a:gdLst/>
              <a:ahLst/>
              <a:cxnLst/>
              <a:rect l="l" t="t" r="r" b="b"/>
              <a:pathLst>
                <a:path w="377" h="252" extrusionOk="0">
                  <a:moveTo>
                    <a:pt x="283" y="0"/>
                  </a:moveTo>
                  <a:cubicBezTo>
                    <a:pt x="189" y="0"/>
                    <a:pt x="95" y="25"/>
                    <a:pt x="1" y="95"/>
                  </a:cubicBezTo>
                  <a:cubicBezTo>
                    <a:pt x="13" y="222"/>
                    <a:pt x="87" y="251"/>
                    <a:pt x="168" y="251"/>
                  </a:cubicBezTo>
                  <a:cubicBezTo>
                    <a:pt x="192" y="251"/>
                    <a:pt x="217" y="249"/>
                    <a:pt x="241" y="245"/>
                  </a:cubicBezTo>
                  <a:cubicBezTo>
                    <a:pt x="376" y="230"/>
                    <a:pt x="376" y="125"/>
                    <a:pt x="361" y="5"/>
                  </a:cubicBezTo>
                  <a:cubicBezTo>
                    <a:pt x="335" y="2"/>
                    <a:pt x="309" y="0"/>
                    <a:pt x="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2278944" y="1803250"/>
              <a:ext cx="16415" cy="17115"/>
            </a:xfrm>
            <a:custGeom>
              <a:avLst/>
              <a:gdLst/>
              <a:ahLst/>
              <a:cxnLst/>
              <a:rect l="l" t="t" r="r" b="b"/>
              <a:pathLst>
                <a:path w="375" h="391" extrusionOk="0">
                  <a:moveTo>
                    <a:pt x="105" y="0"/>
                  </a:moveTo>
                  <a:cubicBezTo>
                    <a:pt x="1" y="135"/>
                    <a:pt x="91" y="255"/>
                    <a:pt x="105" y="390"/>
                  </a:cubicBezTo>
                  <a:cubicBezTo>
                    <a:pt x="255" y="300"/>
                    <a:pt x="375" y="210"/>
                    <a:pt x="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6"/>
          <p:cNvGrpSpPr/>
          <p:nvPr/>
        </p:nvGrpSpPr>
        <p:grpSpPr>
          <a:xfrm>
            <a:off x="875760" y="3052481"/>
            <a:ext cx="620694" cy="620239"/>
            <a:chOff x="186275" y="1898162"/>
            <a:chExt cx="1348163" cy="1347175"/>
          </a:xfrm>
        </p:grpSpPr>
        <p:sp>
          <p:nvSpPr>
            <p:cNvPr id="239" name="Google Shape;239;p16"/>
            <p:cNvSpPr/>
            <p:nvPr/>
          </p:nvSpPr>
          <p:spPr>
            <a:xfrm>
              <a:off x="186275" y="1898162"/>
              <a:ext cx="1348163" cy="1347175"/>
            </a:xfrm>
            <a:custGeom>
              <a:avLst/>
              <a:gdLst/>
              <a:ahLst/>
              <a:cxnLst/>
              <a:rect l="l" t="t" r="r" b="b"/>
              <a:pathLst>
                <a:path w="21822" h="21806" extrusionOk="0">
                  <a:moveTo>
                    <a:pt x="10904" y="0"/>
                  </a:moveTo>
                  <a:cubicBezTo>
                    <a:pt x="4889" y="0"/>
                    <a:pt x="0" y="4875"/>
                    <a:pt x="0" y="10904"/>
                  </a:cubicBezTo>
                  <a:cubicBezTo>
                    <a:pt x="0" y="16917"/>
                    <a:pt x="4889" y="21806"/>
                    <a:pt x="10904" y="21806"/>
                  </a:cubicBezTo>
                  <a:cubicBezTo>
                    <a:pt x="16933" y="21806"/>
                    <a:pt x="21822" y="16917"/>
                    <a:pt x="21822" y="10904"/>
                  </a:cubicBezTo>
                  <a:cubicBezTo>
                    <a:pt x="21822" y="4875"/>
                    <a:pt x="16933" y="0"/>
                    <a:pt x="10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268752" y="1979652"/>
              <a:ext cx="1183211" cy="1183272"/>
            </a:xfrm>
            <a:custGeom>
              <a:avLst/>
              <a:gdLst/>
              <a:ahLst/>
              <a:cxnLst/>
              <a:rect l="l" t="t" r="r" b="b"/>
              <a:pathLst>
                <a:path w="19152" h="19153" extrusionOk="0">
                  <a:moveTo>
                    <a:pt x="9569" y="181"/>
                  </a:moveTo>
                  <a:cubicBezTo>
                    <a:pt x="10843" y="181"/>
                    <a:pt x="12073" y="436"/>
                    <a:pt x="13228" y="931"/>
                  </a:cubicBezTo>
                  <a:cubicBezTo>
                    <a:pt x="14352" y="1396"/>
                    <a:pt x="15358" y="2071"/>
                    <a:pt x="16212" y="2940"/>
                  </a:cubicBezTo>
                  <a:cubicBezTo>
                    <a:pt x="17082" y="3796"/>
                    <a:pt x="17757" y="4800"/>
                    <a:pt x="18237" y="5925"/>
                  </a:cubicBezTo>
                  <a:cubicBezTo>
                    <a:pt x="18717" y="7080"/>
                    <a:pt x="18971" y="8309"/>
                    <a:pt x="18971" y="9585"/>
                  </a:cubicBezTo>
                  <a:cubicBezTo>
                    <a:pt x="18971" y="10844"/>
                    <a:pt x="18717" y="12074"/>
                    <a:pt x="18237" y="13244"/>
                  </a:cubicBezTo>
                  <a:cubicBezTo>
                    <a:pt x="17757" y="14354"/>
                    <a:pt x="17082" y="15358"/>
                    <a:pt x="16212" y="16228"/>
                  </a:cubicBezTo>
                  <a:cubicBezTo>
                    <a:pt x="15358" y="17083"/>
                    <a:pt x="14352" y="17757"/>
                    <a:pt x="13228" y="18237"/>
                  </a:cubicBezTo>
                  <a:cubicBezTo>
                    <a:pt x="12073" y="18733"/>
                    <a:pt x="10843" y="18973"/>
                    <a:pt x="9569" y="18973"/>
                  </a:cubicBezTo>
                  <a:cubicBezTo>
                    <a:pt x="8309" y="18973"/>
                    <a:pt x="7079" y="18733"/>
                    <a:pt x="5924" y="18237"/>
                  </a:cubicBezTo>
                  <a:cubicBezTo>
                    <a:pt x="4800" y="17757"/>
                    <a:pt x="3794" y="17083"/>
                    <a:pt x="2940" y="16228"/>
                  </a:cubicBezTo>
                  <a:cubicBezTo>
                    <a:pt x="2070" y="15358"/>
                    <a:pt x="1395" y="14354"/>
                    <a:pt x="915" y="13244"/>
                  </a:cubicBezTo>
                  <a:cubicBezTo>
                    <a:pt x="435" y="12074"/>
                    <a:pt x="181" y="10844"/>
                    <a:pt x="181" y="9585"/>
                  </a:cubicBezTo>
                  <a:cubicBezTo>
                    <a:pt x="181" y="8309"/>
                    <a:pt x="435" y="7080"/>
                    <a:pt x="915" y="5925"/>
                  </a:cubicBezTo>
                  <a:cubicBezTo>
                    <a:pt x="1395" y="4800"/>
                    <a:pt x="2070" y="3796"/>
                    <a:pt x="2940" y="2940"/>
                  </a:cubicBezTo>
                  <a:cubicBezTo>
                    <a:pt x="3794" y="2071"/>
                    <a:pt x="4800" y="1396"/>
                    <a:pt x="5924" y="931"/>
                  </a:cubicBezTo>
                  <a:cubicBezTo>
                    <a:pt x="7079" y="436"/>
                    <a:pt x="8309" y="181"/>
                    <a:pt x="9569" y="181"/>
                  </a:cubicBezTo>
                  <a:close/>
                  <a:moveTo>
                    <a:pt x="9569" y="1"/>
                  </a:moveTo>
                  <a:cubicBezTo>
                    <a:pt x="8279" y="1"/>
                    <a:pt x="7034" y="256"/>
                    <a:pt x="5850" y="766"/>
                  </a:cubicBezTo>
                  <a:cubicBezTo>
                    <a:pt x="4710" y="1246"/>
                    <a:pt x="3690" y="1936"/>
                    <a:pt x="2805" y="2806"/>
                  </a:cubicBezTo>
                  <a:cubicBezTo>
                    <a:pt x="1920" y="3690"/>
                    <a:pt x="1230" y="4710"/>
                    <a:pt x="751" y="5850"/>
                  </a:cubicBezTo>
                  <a:cubicBezTo>
                    <a:pt x="255" y="7035"/>
                    <a:pt x="1" y="8295"/>
                    <a:pt x="1" y="9585"/>
                  </a:cubicBezTo>
                  <a:cubicBezTo>
                    <a:pt x="1" y="10874"/>
                    <a:pt x="255" y="12134"/>
                    <a:pt x="751" y="13304"/>
                  </a:cubicBezTo>
                  <a:cubicBezTo>
                    <a:pt x="1230" y="14444"/>
                    <a:pt x="1920" y="15478"/>
                    <a:pt x="2805" y="16348"/>
                  </a:cubicBezTo>
                  <a:cubicBezTo>
                    <a:pt x="3690" y="17233"/>
                    <a:pt x="4710" y="17923"/>
                    <a:pt x="5850" y="18403"/>
                  </a:cubicBezTo>
                  <a:cubicBezTo>
                    <a:pt x="7034" y="18897"/>
                    <a:pt x="8279" y="19153"/>
                    <a:pt x="9569" y="19153"/>
                  </a:cubicBezTo>
                  <a:cubicBezTo>
                    <a:pt x="10873" y="19153"/>
                    <a:pt x="12118" y="18897"/>
                    <a:pt x="13302" y="18403"/>
                  </a:cubicBezTo>
                  <a:cubicBezTo>
                    <a:pt x="14442" y="17923"/>
                    <a:pt x="15462" y="17233"/>
                    <a:pt x="16348" y="16348"/>
                  </a:cubicBezTo>
                  <a:cubicBezTo>
                    <a:pt x="17217" y="15478"/>
                    <a:pt x="17907" y="14444"/>
                    <a:pt x="18402" y="13304"/>
                  </a:cubicBezTo>
                  <a:cubicBezTo>
                    <a:pt x="18897" y="12134"/>
                    <a:pt x="19151" y="10874"/>
                    <a:pt x="19151" y="9585"/>
                  </a:cubicBezTo>
                  <a:cubicBezTo>
                    <a:pt x="19151" y="8295"/>
                    <a:pt x="18897" y="7035"/>
                    <a:pt x="18402" y="5850"/>
                  </a:cubicBezTo>
                  <a:cubicBezTo>
                    <a:pt x="17907" y="4710"/>
                    <a:pt x="17217" y="3690"/>
                    <a:pt x="16348" y="2806"/>
                  </a:cubicBezTo>
                  <a:cubicBezTo>
                    <a:pt x="15462" y="1936"/>
                    <a:pt x="14442" y="1246"/>
                    <a:pt x="13302" y="766"/>
                  </a:cubicBezTo>
                  <a:cubicBezTo>
                    <a:pt x="12118" y="256"/>
                    <a:pt x="10873" y="1"/>
                    <a:pt x="9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16"/>
          <p:cNvGrpSpPr/>
          <p:nvPr/>
        </p:nvGrpSpPr>
        <p:grpSpPr>
          <a:xfrm>
            <a:off x="1086664" y="3264976"/>
            <a:ext cx="198974" cy="195062"/>
            <a:chOff x="1490050" y="3805975"/>
            <a:chExt cx="491900" cy="482350"/>
          </a:xfrm>
        </p:grpSpPr>
        <p:sp>
          <p:nvSpPr>
            <p:cNvPr id="242" name="Google Shape;242;p16"/>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 name="Google Shape;243;p16"/>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 name="Google Shape;244;p16"/>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 name="Google Shape;245;p16"/>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6" name="Google Shape;246;p16"/>
          <p:cNvSpPr/>
          <p:nvPr/>
        </p:nvSpPr>
        <p:spPr>
          <a:xfrm rot="5400000">
            <a:off x="7684513" y="3052475"/>
            <a:ext cx="408724" cy="992279"/>
          </a:xfrm>
          <a:custGeom>
            <a:avLst/>
            <a:gdLst/>
            <a:ahLst/>
            <a:cxnLst/>
            <a:rect l="l" t="t" r="r" b="b"/>
            <a:pathLst>
              <a:path w="2910" h="7065" extrusionOk="0">
                <a:moveTo>
                  <a:pt x="1456" y="0"/>
                </a:moveTo>
                <a:cubicBezTo>
                  <a:pt x="660" y="0"/>
                  <a:pt x="0" y="660"/>
                  <a:pt x="0" y="1455"/>
                </a:cubicBezTo>
                <a:lnTo>
                  <a:pt x="0" y="1635"/>
                </a:lnTo>
                <a:lnTo>
                  <a:pt x="330" y="1635"/>
                </a:lnTo>
                <a:lnTo>
                  <a:pt x="330" y="1455"/>
                </a:lnTo>
                <a:cubicBezTo>
                  <a:pt x="330" y="840"/>
                  <a:pt x="840" y="330"/>
                  <a:pt x="1456" y="330"/>
                </a:cubicBezTo>
                <a:cubicBezTo>
                  <a:pt x="2086" y="330"/>
                  <a:pt x="2595" y="840"/>
                  <a:pt x="2595" y="1455"/>
                </a:cubicBezTo>
                <a:lnTo>
                  <a:pt x="2595" y="6149"/>
                </a:lnTo>
                <a:cubicBezTo>
                  <a:pt x="2595" y="6464"/>
                  <a:pt x="2325" y="6734"/>
                  <a:pt x="1996" y="6734"/>
                </a:cubicBezTo>
                <a:lnTo>
                  <a:pt x="1860" y="6734"/>
                </a:lnTo>
                <a:cubicBezTo>
                  <a:pt x="1530" y="6734"/>
                  <a:pt x="1260" y="6464"/>
                  <a:pt x="1260" y="6149"/>
                </a:cubicBezTo>
                <a:lnTo>
                  <a:pt x="1260" y="2115"/>
                </a:lnTo>
                <a:cubicBezTo>
                  <a:pt x="1260" y="2025"/>
                  <a:pt x="1186" y="1950"/>
                  <a:pt x="1096" y="1950"/>
                </a:cubicBezTo>
                <a:cubicBezTo>
                  <a:pt x="1006" y="1950"/>
                  <a:pt x="946" y="2025"/>
                  <a:pt x="946" y="2115"/>
                </a:cubicBezTo>
                <a:lnTo>
                  <a:pt x="946" y="6149"/>
                </a:lnTo>
                <a:cubicBezTo>
                  <a:pt x="946" y="6644"/>
                  <a:pt x="1350" y="7064"/>
                  <a:pt x="1860" y="7064"/>
                </a:cubicBezTo>
                <a:lnTo>
                  <a:pt x="1996" y="7064"/>
                </a:lnTo>
                <a:cubicBezTo>
                  <a:pt x="2505" y="7064"/>
                  <a:pt x="2910" y="6644"/>
                  <a:pt x="2910" y="6149"/>
                </a:cubicBezTo>
                <a:lnTo>
                  <a:pt x="2910" y="1455"/>
                </a:lnTo>
                <a:cubicBezTo>
                  <a:pt x="2910" y="660"/>
                  <a:pt x="2265" y="0"/>
                  <a:pt x="1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8" name="Google Shape;538;p24"/>
          <p:cNvSpPr txBox="1">
            <a:spLocks noGrp="1"/>
          </p:cNvSpPr>
          <p:nvPr>
            <p:ph type="title"/>
          </p:nvPr>
        </p:nvSpPr>
        <p:spPr>
          <a:xfrm>
            <a:off x="715100" y="539500"/>
            <a:ext cx="77157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Bradley Hand ITC" panose="03070402050302030203" pitchFamily="66" charset="0"/>
              </a:rPr>
              <a:t>S</a:t>
            </a:r>
            <a:r>
              <a:rPr lang="en" dirty="0">
                <a:latin typeface="Bradley Hand ITC" panose="03070402050302030203" pitchFamily="66" charset="0"/>
              </a:rPr>
              <a:t>tatistical Graphs</a:t>
            </a:r>
            <a:endParaRPr dirty="0">
              <a:latin typeface="Bradley Hand ITC" panose="03070402050302030203" pitchFamily="66" charset="0"/>
            </a:endParaRPr>
          </a:p>
        </p:txBody>
      </p:sp>
      <p:pic>
        <p:nvPicPr>
          <p:cNvPr id="3" name="Picture 2">
            <a:extLst>
              <a:ext uri="{FF2B5EF4-FFF2-40B4-BE49-F238E27FC236}">
                <a16:creationId xmlns:a16="http://schemas.microsoft.com/office/drawing/2014/main" id="{11DF0C1B-5124-AEC1-D34D-80E1C50B3E32}"/>
              </a:ext>
            </a:extLst>
          </p:cNvPr>
          <p:cNvPicPr>
            <a:picLocks noChangeAspect="1"/>
          </p:cNvPicPr>
          <p:nvPr/>
        </p:nvPicPr>
        <p:blipFill>
          <a:blip r:embed="rId3"/>
          <a:stretch>
            <a:fillRect/>
          </a:stretch>
        </p:blipFill>
        <p:spPr>
          <a:xfrm>
            <a:off x="453439" y="1207000"/>
            <a:ext cx="8237122" cy="37150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25"/>
          <p:cNvSpPr txBox="1">
            <a:spLocks noGrp="1"/>
          </p:cNvSpPr>
          <p:nvPr>
            <p:ph type="title"/>
          </p:nvPr>
        </p:nvSpPr>
        <p:spPr>
          <a:xfrm>
            <a:off x="715100" y="539500"/>
            <a:ext cx="77157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Bradley Hand ITC" panose="03070402050302030203" pitchFamily="66" charset="0"/>
              </a:rPr>
              <a:t>S</a:t>
            </a:r>
            <a:r>
              <a:rPr lang="en" dirty="0">
                <a:latin typeface="Bradley Hand ITC" panose="03070402050302030203" pitchFamily="66" charset="0"/>
              </a:rPr>
              <a:t>tatistical Graphs</a:t>
            </a:r>
            <a:endParaRPr dirty="0">
              <a:latin typeface="Bradley Hand ITC" panose="03070402050302030203" pitchFamily="66" charset="0"/>
            </a:endParaRPr>
          </a:p>
        </p:txBody>
      </p:sp>
      <p:pic>
        <p:nvPicPr>
          <p:cNvPr id="3" name="Picture 2">
            <a:extLst>
              <a:ext uri="{FF2B5EF4-FFF2-40B4-BE49-F238E27FC236}">
                <a16:creationId xmlns:a16="http://schemas.microsoft.com/office/drawing/2014/main" id="{856C75E6-244C-498D-04F8-D682E1216C1F}"/>
              </a:ext>
            </a:extLst>
          </p:cNvPr>
          <p:cNvPicPr>
            <a:picLocks noChangeAspect="1"/>
          </p:cNvPicPr>
          <p:nvPr/>
        </p:nvPicPr>
        <p:blipFill>
          <a:blip r:embed="rId3"/>
          <a:stretch>
            <a:fillRect/>
          </a:stretch>
        </p:blipFill>
        <p:spPr>
          <a:xfrm>
            <a:off x="453439" y="1207000"/>
            <a:ext cx="8237122" cy="36364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2511-EA0C-4082-9046-50932D0C9058}"/>
              </a:ext>
            </a:extLst>
          </p:cNvPr>
          <p:cNvSpPr>
            <a:spLocks noGrp="1"/>
          </p:cNvSpPr>
          <p:nvPr>
            <p:ph type="title"/>
          </p:nvPr>
        </p:nvSpPr>
        <p:spPr/>
        <p:txBody>
          <a:bodyPr/>
          <a:lstStyle/>
          <a:p>
            <a:r>
              <a:rPr lang="en-US" dirty="0"/>
              <a:t>Linear Regression</a:t>
            </a:r>
            <a:endParaRPr lang="en-IN" dirty="0"/>
          </a:p>
        </p:txBody>
      </p:sp>
      <p:sp>
        <p:nvSpPr>
          <p:cNvPr id="4" name="TextBox 3">
            <a:extLst>
              <a:ext uri="{FF2B5EF4-FFF2-40B4-BE49-F238E27FC236}">
                <a16:creationId xmlns:a16="http://schemas.microsoft.com/office/drawing/2014/main" id="{1D4BBC47-94A4-6BCB-741F-254FF2A412EF}"/>
              </a:ext>
            </a:extLst>
          </p:cNvPr>
          <p:cNvSpPr txBox="1"/>
          <p:nvPr/>
        </p:nvSpPr>
        <p:spPr>
          <a:xfrm>
            <a:off x="542925" y="1207000"/>
            <a:ext cx="6429375" cy="2031325"/>
          </a:xfrm>
          <a:prstGeom prst="rect">
            <a:avLst/>
          </a:prstGeom>
          <a:noFill/>
        </p:spPr>
        <p:txBody>
          <a:bodyPr wrap="square">
            <a:spAutoFit/>
          </a:bodyPr>
          <a:lstStyle/>
          <a:p>
            <a:r>
              <a:rPr lang="en-US" dirty="0">
                <a:solidFill>
                  <a:schemeClr val="tx2"/>
                </a:solidFill>
                <a:latin typeface="Bellota Text" panose="020B0604020202020204" charset="0"/>
                <a:ea typeface="Bellota Text" panose="020B0604020202020204" charset="0"/>
              </a:rPr>
              <a:t>Linear Regression is a machine learning algorithm based on supervised learning. It performs a regression task.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getting used. There are many names for a regression’s dependent variable. It may be called an outcome variable, criterion variable, endogenous variable. The independent variables can be called exogenous variables, predictor variables.</a:t>
            </a:r>
            <a:endParaRPr lang="en-IN" dirty="0">
              <a:solidFill>
                <a:schemeClr val="tx2"/>
              </a:solidFill>
              <a:latin typeface="Bellota Text" panose="020B0604020202020204" charset="0"/>
              <a:ea typeface="Bellota Text" panose="020B0604020202020204" charset="0"/>
            </a:endParaRPr>
          </a:p>
        </p:txBody>
      </p:sp>
    </p:spTree>
    <p:extLst>
      <p:ext uri="{BB962C8B-B14F-4D97-AF65-F5344CB8AC3E}">
        <p14:creationId xmlns:p14="http://schemas.microsoft.com/office/powerpoint/2010/main" val="3736633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3CCA-73BD-8F76-954F-361C962BC037}"/>
              </a:ext>
            </a:extLst>
          </p:cNvPr>
          <p:cNvSpPr>
            <a:spLocks noGrp="1"/>
          </p:cNvSpPr>
          <p:nvPr>
            <p:ph type="title"/>
          </p:nvPr>
        </p:nvSpPr>
        <p:spPr/>
        <p:txBody>
          <a:bodyPr/>
          <a:lstStyle/>
          <a:p>
            <a:r>
              <a:rPr lang="en-US" dirty="0"/>
              <a:t>Code</a:t>
            </a:r>
            <a:endParaRPr lang="en-IN" dirty="0"/>
          </a:p>
        </p:txBody>
      </p:sp>
      <p:pic>
        <p:nvPicPr>
          <p:cNvPr id="6" name="Picture 5">
            <a:extLst>
              <a:ext uri="{FF2B5EF4-FFF2-40B4-BE49-F238E27FC236}">
                <a16:creationId xmlns:a16="http://schemas.microsoft.com/office/drawing/2014/main" id="{34D2C759-F8CC-AE1B-FC89-1AF8BA5FF966}"/>
              </a:ext>
            </a:extLst>
          </p:cNvPr>
          <p:cNvPicPr>
            <a:picLocks noChangeAspect="1"/>
          </p:cNvPicPr>
          <p:nvPr/>
        </p:nvPicPr>
        <p:blipFill>
          <a:blip r:embed="rId2"/>
          <a:stretch>
            <a:fillRect/>
          </a:stretch>
        </p:blipFill>
        <p:spPr>
          <a:xfrm>
            <a:off x="884662" y="1207000"/>
            <a:ext cx="4831499" cy="3679325"/>
          </a:xfrm>
          <a:prstGeom prst="rect">
            <a:avLst/>
          </a:prstGeom>
        </p:spPr>
      </p:pic>
    </p:spTree>
    <p:extLst>
      <p:ext uri="{BB962C8B-B14F-4D97-AF65-F5344CB8AC3E}">
        <p14:creationId xmlns:p14="http://schemas.microsoft.com/office/powerpoint/2010/main" val="93139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9D81-D40B-4D16-CC9A-BD30EFAA8255}"/>
              </a:ext>
            </a:extLst>
          </p:cNvPr>
          <p:cNvSpPr>
            <a:spLocks noGrp="1"/>
          </p:cNvSpPr>
          <p:nvPr>
            <p:ph type="title"/>
          </p:nvPr>
        </p:nvSpPr>
        <p:spPr/>
        <p:txBody>
          <a:bodyPr/>
          <a:lstStyle/>
          <a:p>
            <a:r>
              <a:rPr lang="en-US" dirty="0"/>
              <a:t>Support Vector Machine</a:t>
            </a:r>
            <a:endParaRPr lang="en-IN" dirty="0"/>
          </a:p>
        </p:txBody>
      </p:sp>
      <p:sp>
        <p:nvSpPr>
          <p:cNvPr id="4" name="TextBox 3">
            <a:extLst>
              <a:ext uri="{FF2B5EF4-FFF2-40B4-BE49-F238E27FC236}">
                <a16:creationId xmlns:a16="http://schemas.microsoft.com/office/drawing/2014/main" id="{C244915B-8487-FBE9-1635-74274F5C163E}"/>
              </a:ext>
            </a:extLst>
          </p:cNvPr>
          <p:cNvSpPr txBox="1"/>
          <p:nvPr/>
        </p:nvSpPr>
        <p:spPr>
          <a:xfrm>
            <a:off x="713200" y="1207000"/>
            <a:ext cx="4572000" cy="2031325"/>
          </a:xfrm>
          <a:prstGeom prst="rect">
            <a:avLst/>
          </a:prstGeom>
          <a:noFill/>
        </p:spPr>
        <p:txBody>
          <a:bodyPr wrap="square">
            <a:spAutoFit/>
          </a:bodyPr>
          <a:lstStyle/>
          <a:p>
            <a:r>
              <a:rPr lang="en-US" dirty="0">
                <a:solidFill>
                  <a:schemeClr val="tx2"/>
                </a:solidFill>
                <a:latin typeface="Bellota Text" panose="020B0604020202020204" charset="0"/>
                <a:ea typeface="Bellota Text" panose="020B0604020202020204" charset="0"/>
              </a:rPr>
              <a:t>Support Vector Machines are powerful machine learning algorithms used for classification and regression tasks. They work by finding an optimal hyperplane that best separates data points into distinct classes or predicts numeric values. SVMs are known for their ability to handle high-dimensional data and are effective in scenarios with complex decision boundaries. They are widely used in various applications, including image classification, text classification, and bioinformatics.</a:t>
            </a:r>
            <a:endParaRPr lang="en-IN" dirty="0">
              <a:solidFill>
                <a:schemeClr val="tx2"/>
              </a:solidFill>
              <a:latin typeface="Bellota Text" panose="020B0604020202020204" charset="0"/>
              <a:ea typeface="Bellota Text" panose="020B0604020202020204" charset="0"/>
            </a:endParaRPr>
          </a:p>
        </p:txBody>
      </p:sp>
    </p:spTree>
    <p:extLst>
      <p:ext uri="{BB962C8B-B14F-4D97-AF65-F5344CB8AC3E}">
        <p14:creationId xmlns:p14="http://schemas.microsoft.com/office/powerpoint/2010/main" val="3229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4B11-8754-45C2-4074-AD2F5148F408}"/>
              </a:ext>
            </a:extLst>
          </p:cNvPr>
          <p:cNvSpPr>
            <a:spLocks noGrp="1"/>
          </p:cNvSpPr>
          <p:nvPr>
            <p:ph type="title"/>
          </p:nvPr>
        </p:nvSpPr>
        <p:spPr/>
        <p:txBody>
          <a:bodyPr/>
          <a:lstStyle/>
          <a:p>
            <a:r>
              <a:rPr lang="en-US" dirty="0"/>
              <a:t>Code</a:t>
            </a:r>
            <a:endParaRPr lang="en-IN" dirty="0"/>
          </a:p>
        </p:txBody>
      </p:sp>
      <p:pic>
        <p:nvPicPr>
          <p:cNvPr id="4" name="Picture 3">
            <a:extLst>
              <a:ext uri="{FF2B5EF4-FFF2-40B4-BE49-F238E27FC236}">
                <a16:creationId xmlns:a16="http://schemas.microsoft.com/office/drawing/2014/main" id="{A58CF2BA-1617-2E9D-4FA6-C18AF999A603}"/>
              </a:ext>
            </a:extLst>
          </p:cNvPr>
          <p:cNvPicPr>
            <a:picLocks noChangeAspect="1"/>
          </p:cNvPicPr>
          <p:nvPr/>
        </p:nvPicPr>
        <p:blipFill>
          <a:blip r:embed="rId2"/>
          <a:stretch>
            <a:fillRect/>
          </a:stretch>
        </p:blipFill>
        <p:spPr>
          <a:xfrm>
            <a:off x="933243" y="1207000"/>
            <a:ext cx="4762913" cy="3722188"/>
          </a:xfrm>
          <a:prstGeom prst="rect">
            <a:avLst/>
          </a:prstGeom>
        </p:spPr>
      </p:pic>
    </p:spTree>
    <p:extLst>
      <p:ext uri="{BB962C8B-B14F-4D97-AF65-F5344CB8AC3E}">
        <p14:creationId xmlns:p14="http://schemas.microsoft.com/office/powerpoint/2010/main" val="2083836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2FD2-5629-BE5A-501A-00B1E1B6432D}"/>
              </a:ext>
            </a:extLst>
          </p:cNvPr>
          <p:cNvSpPr>
            <a:spLocks noGrp="1"/>
          </p:cNvSpPr>
          <p:nvPr>
            <p:ph type="title"/>
          </p:nvPr>
        </p:nvSpPr>
        <p:spPr/>
        <p:txBody>
          <a:bodyPr/>
          <a:lstStyle/>
          <a:p>
            <a:r>
              <a:rPr lang="en-US" dirty="0"/>
              <a:t>Ridge Regression</a:t>
            </a:r>
            <a:endParaRPr lang="en-IN" dirty="0"/>
          </a:p>
        </p:txBody>
      </p:sp>
      <p:sp>
        <p:nvSpPr>
          <p:cNvPr id="6" name="TextBox 5">
            <a:extLst>
              <a:ext uri="{FF2B5EF4-FFF2-40B4-BE49-F238E27FC236}">
                <a16:creationId xmlns:a16="http://schemas.microsoft.com/office/drawing/2014/main" id="{ED3B26CE-7E5A-A891-DC18-D2F49B71C1A5}"/>
              </a:ext>
            </a:extLst>
          </p:cNvPr>
          <p:cNvSpPr txBox="1"/>
          <p:nvPr/>
        </p:nvSpPr>
        <p:spPr>
          <a:xfrm>
            <a:off x="607218" y="1329184"/>
            <a:ext cx="4572000" cy="1384995"/>
          </a:xfrm>
          <a:prstGeom prst="rect">
            <a:avLst/>
          </a:prstGeom>
          <a:noFill/>
        </p:spPr>
        <p:txBody>
          <a:bodyPr wrap="square">
            <a:spAutoFit/>
          </a:bodyPr>
          <a:lstStyle/>
          <a:p>
            <a:r>
              <a:rPr lang="en-US" dirty="0">
                <a:solidFill>
                  <a:schemeClr val="tx2"/>
                </a:solidFill>
                <a:latin typeface="Bellota Text" panose="020B0604020202020204" charset="0"/>
                <a:ea typeface="Bellota Text" panose="020B0604020202020204" charset="0"/>
              </a:rPr>
              <a:t>Ridge regression is the method used for the analysis of multicollinearity in multiple regression data. It is most suitable when a data set contains a higher number of predictor variables than the number of observations. The second-best scenario is when multicollinearity is experienced in a set.</a:t>
            </a:r>
            <a:endParaRPr lang="en-IN" dirty="0">
              <a:solidFill>
                <a:schemeClr val="tx2"/>
              </a:solidFill>
              <a:latin typeface="Bellota Text" panose="020B0604020202020204" charset="0"/>
              <a:ea typeface="Bellota Text" panose="020B0604020202020204" charset="0"/>
            </a:endParaRPr>
          </a:p>
        </p:txBody>
      </p:sp>
    </p:spTree>
    <p:extLst>
      <p:ext uri="{BB962C8B-B14F-4D97-AF65-F5344CB8AC3E}">
        <p14:creationId xmlns:p14="http://schemas.microsoft.com/office/powerpoint/2010/main" val="79423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7D59-5453-1570-A32F-32B027AA3E1D}"/>
              </a:ext>
            </a:extLst>
          </p:cNvPr>
          <p:cNvSpPr>
            <a:spLocks noGrp="1"/>
          </p:cNvSpPr>
          <p:nvPr>
            <p:ph type="title"/>
          </p:nvPr>
        </p:nvSpPr>
        <p:spPr/>
        <p:txBody>
          <a:bodyPr/>
          <a:lstStyle/>
          <a:p>
            <a:r>
              <a:rPr lang="en-US" dirty="0"/>
              <a:t>Code</a:t>
            </a:r>
            <a:endParaRPr lang="en-IN" dirty="0"/>
          </a:p>
        </p:txBody>
      </p:sp>
      <p:pic>
        <p:nvPicPr>
          <p:cNvPr id="4" name="Picture 3">
            <a:extLst>
              <a:ext uri="{FF2B5EF4-FFF2-40B4-BE49-F238E27FC236}">
                <a16:creationId xmlns:a16="http://schemas.microsoft.com/office/drawing/2014/main" id="{0C5ADA74-0C58-6AD6-D153-C5B95ED237EA}"/>
              </a:ext>
            </a:extLst>
          </p:cNvPr>
          <p:cNvPicPr>
            <a:picLocks noChangeAspect="1"/>
          </p:cNvPicPr>
          <p:nvPr/>
        </p:nvPicPr>
        <p:blipFill>
          <a:blip r:embed="rId3"/>
          <a:stretch>
            <a:fillRect/>
          </a:stretch>
        </p:blipFill>
        <p:spPr>
          <a:xfrm>
            <a:off x="907072" y="1207000"/>
            <a:ext cx="4229467" cy="3238781"/>
          </a:xfrm>
          <a:prstGeom prst="rect">
            <a:avLst/>
          </a:prstGeom>
        </p:spPr>
      </p:pic>
    </p:spTree>
    <p:extLst>
      <p:ext uri="{BB962C8B-B14F-4D97-AF65-F5344CB8AC3E}">
        <p14:creationId xmlns:p14="http://schemas.microsoft.com/office/powerpoint/2010/main" val="631338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4927-6C2F-A522-F172-2A81E4F16041}"/>
              </a:ext>
            </a:extLst>
          </p:cNvPr>
          <p:cNvSpPr>
            <a:spLocks noGrp="1"/>
          </p:cNvSpPr>
          <p:nvPr>
            <p:ph type="title"/>
          </p:nvPr>
        </p:nvSpPr>
        <p:spPr/>
        <p:txBody>
          <a:bodyPr/>
          <a:lstStyle/>
          <a:p>
            <a:r>
              <a:rPr lang="en-US" dirty="0"/>
              <a:t>Lasso Regression</a:t>
            </a:r>
            <a:endParaRPr lang="en-IN" dirty="0"/>
          </a:p>
        </p:txBody>
      </p:sp>
      <p:sp>
        <p:nvSpPr>
          <p:cNvPr id="4" name="TextBox 3">
            <a:extLst>
              <a:ext uri="{FF2B5EF4-FFF2-40B4-BE49-F238E27FC236}">
                <a16:creationId xmlns:a16="http://schemas.microsoft.com/office/drawing/2014/main" id="{08A11156-2074-25AE-F067-DD13C6A631BA}"/>
              </a:ext>
            </a:extLst>
          </p:cNvPr>
          <p:cNvSpPr txBox="1"/>
          <p:nvPr/>
        </p:nvSpPr>
        <p:spPr>
          <a:xfrm>
            <a:off x="407194" y="1139488"/>
            <a:ext cx="4572000" cy="3108543"/>
          </a:xfrm>
          <a:prstGeom prst="rect">
            <a:avLst/>
          </a:prstGeom>
          <a:noFill/>
        </p:spPr>
        <p:txBody>
          <a:bodyPr wrap="square">
            <a:spAutoFit/>
          </a:bodyPr>
          <a:lstStyle/>
          <a:p>
            <a:r>
              <a:rPr lang="en-US" dirty="0">
                <a:solidFill>
                  <a:schemeClr val="tx2"/>
                </a:solidFill>
                <a:latin typeface="Bellota Text" panose="020B0604020202020204" charset="0"/>
                <a:ea typeface="Bellota Text" panose="020B0604020202020204" charset="0"/>
              </a:rPr>
              <a:t>LASSO regression, also known as L1 regularization, is a popular technique used in statistical modeling and machine learning to estimate the relationships between variables and make predictions. LASSO stands for Least Absolute Shrinkage and Selection Operator.</a:t>
            </a:r>
          </a:p>
          <a:p>
            <a:endParaRPr lang="en-US" dirty="0">
              <a:solidFill>
                <a:schemeClr val="tx2"/>
              </a:solidFill>
              <a:latin typeface="Bellota Text" panose="020B0604020202020204" charset="0"/>
              <a:ea typeface="Bellota Text" panose="020B0604020202020204" charset="0"/>
            </a:endParaRPr>
          </a:p>
          <a:p>
            <a:r>
              <a:rPr lang="en-US" dirty="0">
                <a:solidFill>
                  <a:schemeClr val="tx2"/>
                </a:solidFill>
                <a:latin typeface="Bellota Text" panose="020B0604020202020204" charset="0"/>
                <a:ea typeface="Bellota Text" panose="020B0604020202020204" charset="0"/>
              </a:rPr>
              <a:t> The primary goal of LASSO regression is to find a balance between model simplicity and accuracy. It achieves this by adding a penalty term to the traditional linear regression model, which encourages sparse solutions where some coefficients are forced to be exactly zero. This feature makes LASSO particularly useful for feature selection, as it can automatically identify and discard irrelevant or redundant variables. </a:t>
            </a:r>
            <a:endParaRPr lang="en-IN" dirty="0">
              <a:solidFill>
                <a:schemeClr val="tx2"/>
              </a:solidFill>
              <a:latin typeface="Bellota Text" panose="020B0604020202020204" charset="0"/>
              <a:ea typeface="Bellota Text" panose="020B0604020202020204" charset="0"/>
            </a:endParaRPr>
          </a:p>
        </p:txBody>
      </p:sp>
    </p:spTree>
    <p:extLst>
      <p:ext uri="{BB962C8B-B14F-4D97-AF65-F5344CB8AC3E}">
        <p14:creationId xmlns:p14="http://schemas.microsoft.com/office/powerpoint/2010/main" val="1884890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A9DE-65CC-BA00-BA7A-19051ACD6C44}"/>
              </a:ext>
            </a:extLst>
          </p:cNvPr>
          <p:cNvSpPr>
            <a:spLocks noGrp="1"/>
          </p:cNvSpPr>
          <p:nvPr>
            <p:ph type="title"/>
          </p:nvPr>
        </p:nvSpPr>
        <p:spPr/>
        <p:txBody>
          <a:bodyPr/>
          <a:lstStyle/>
          <a:p>
            <a:r>
              <a:rPr lang="en-US" dirty="0"/>
              <a:t>Code</a:t>
            </a:r>
            <a:endParaRPr lang="en-IN" dirty="0"/>
          </a:p>
        </p:txBody>
      </p:sp>
      <p:pic>
        <p:nvPicPr>
          <p:cNvPr id="4" name="Picture 3">
            <a:extLst>
              <a:ext uri="{FF2B5EF4-FFF2-40B4-BE49-F238E27FC236}">
                <a16:creationId xmlns:a16="http://schemas.microsoft.com/office/drawing/2014/main" id="{2603A901-76C5-0F46-E827-F199A27208E1}"/>
              </a:ext>
            </a:extLst>
          </p:cNvPr>
          <p:cNvPicPr>
            <a:picLocks noChangeAspect="1"/>
          </p:cNvPicPr>
          <p:nvPr/>
        </p:nvPicPr>
        <p:blipFill>
          <a:blip r:embed="rId2"/>
          <a:stretch>
            <a:fillRect/>
          </a:stretch>
        </p:blipFill>
        <p:spPr>
          <a:xfrm>
            <a:off x="715100" y="1352424"/>
            <a:ext cx="4412362" cy="2895851"/>
          </a:xfrm>
          <a:prstGeom prst="rect">
            <a:avLst/>
          </a:prstGeom>
        </p:spPr>
      </p:pic>
    </p:spTree>
    <p:extLst>
      <p:ext uri="{BB962C8B-B14F-4D97-AF65-F5344CB8AC3E}">
        <p14:creationId xmlns:p14="http://schemas.microsoft.com/office/powerpoint/2010/main" val="185119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txBox="1">
            <a:spLocks noGrp="1"/>
          </p:cNvSpPr>
          <p:nvPr>
            <p:ph type="title"/>
          </p:nvPr>
        </p:nvSpPr>
        <p:spPr>
          <a:xfrm>
            <a:off x="715100" y="539500"/>
            <a:ext cx="77157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0" i="0" dirty="0">
                <a:solidFill>
                  <a:schemeClr val="tx1"/>
                </a:solidFill>
                <a:effectLst/>
                <a:latin typeface="Bradley Hand ITC" panose="03070402050302030203" pitchFamily="66" charset="0"/>
              </a:rPr>
              <a:t>Why</a:t>
            </a:r>
            <a:r>
              <a:rPr lang="en-IN" b="0" i="0" dirty="0">
                <a:solidFill>
                  <a:srgbClr val="D1D5DB"/>
                </a:solidFill>
                <a:effectLst/>
                <a:latin typeface="Bradley Hand ITC" panose="03070402050302030203" pitchFamily="66" charset="0"/>
              </a:rPr>
              <a:t> </a:t>
            </a:r>
            <a:r>
              <a:rPr lang="en-IN" b="0" i="0" dirty="0">
                <a:solidFill>
                  <a:schemeClr val="tx1"/>
                </a:solidFill>
                <a:effectLst/>
                <a:latin typeface="Bradley Hand ITC" panose="03070402050302030203" pitchFamily="66" charset="0"/>
              </a:rPr>
              <a:t>Rent</a:t>
            </a:r>
            <a:r>
              <a:rPr lang="en-IN" b="0" i="0" dirty="0">
                <a:solidFill>
                  <a:srgbClr val="D1D5DB"/>
                </a:solidFill>
                <a:effectLst/>
                <a:latin typeface="Bradley Hand ITC" panose="03070402050302030203" pitchFamily="66" charset="0"/>
              </a:rPr>
              <a:t> </a:t>
            </a:r>
            <a:r>
              <a:rPr lang="en-IN" b="0" i="0" dirty="0">
                <a:solidFill>
                  <a:schemeClr val="tx1"/>
                </a:solidFill>
                <a:effectLst/>
                <a:latin typeface="Bradley Hand ITC" panose="03070402050302030203" pitchFamily="66" charset="0"/>
              </a:rPr>
              <a:t>Prediction</a:t>
            </a:r>
            <a:r>
              <a:rPr lang="en-IN" b="0" i="0" dirty="0">
                <a:solidFill>
                  <a:srgbClr val="D1D5DB"/>
                </a:solidFill>
                <a:effectLst/>
                <a:latin typeface="Bradley Hand ITC" panose="03070402050302030203" pitchFamily="66" charset="0"/>
              </a:rPr>
              <a:t> </a:t>
            </a:r>
            <a:r>
              <a:rPr lang="en-IN" b="0" i="0" dirty="0">
                <a:solidFill>
                  <a:schemeClr val="tx1"/>
                </a:solidFill>
                <a:effectLst/>
                <a:latin typeface="Bradley Hand ITC" panose="03070402050302030203" pitchFamily="66" charset="0"/>
              </a:rPr>
              <a:t>Matters</a:t>
            </a:r>
            <a:endParaRPr dirty="0">
              <a:solidFill>
                <a:schemeClr val="tx1"/>
              </a:solidFill>
              <a:latin typeface="Bradley Hand ITC" panose="03070402050302030203" pitchFamily="66" charset="0"/>
            </a:endParaRPr>
          </a:p>
        </p:txBody>
      </p:sp>
      <p:sp>
        <p:nvSpPr>
          <p:cNvPr id="252" name="Google Shape;252;p17"/>
          <p:cNvSpPr txBox="1">
            <a:spLocks noGrp="1"/>
          </p:cNvSpPr>
          <p:nvPr>
            <p:ph type="body" idx="1"/>
          </p:nvPr>
        </p:nvSpPr>
        <p:spPr>
          <a:xfrm>
            <a:off x="715100" y="1381225"/>
            <a:ext cx="7715700" cy="31875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chemeClr val="tx2"/>
                </a:solidFill>
                <a:effectLst/>
                <a:latin typeface="Bellota Text" panose="020B0604020202020204" charset="0"/>
                <a:ea typeface="Bellota Text" panose="020B0604020202020204" charset="0"/>
                <a:cs typeface="MV Boli" panose="02000500030200090000" pitchFamily="2" charset="0"/>
              </a:rPr>
              <a:t>The significance of rent prediction for landlords and tenants</a:t>
            </a:r>
          </a:p>
          <a:p>
            <a:pPr algn="l">
              <a:buFont typeface="Arial" panose="020B0604020202020204" pitchFamily="34" charset="0"/>
              <a:buChar char="•"/>
            </a:pPr>
            <a:r>
              <a:rPr lang="en-US" b="0" i="0" dirty="0">
                <a:solidFill>
                  <a:schemeClr val="tx2"/>
                </a:solidFill>
                <a:effectLst/>
                <a:latin typeface="Bellota Text" panose="020B0604020202020204" charset="0"/>
                <a:ea typeface="Bellota Text" panose="020B0604020202020204" charset="0"/>
                <a:cs typeface="MV Boli" panose="02000500030200090000" pitchFamily="2" charset="0"/>
              </a:rPr>
              <a:t>Impact on budgeting and financial planning</a:t>
            </a:r>
          </a:p>
          <a:p>
            <a:pPr algn="l">
              <a:buFont typeface="Arial" panose="020B0604020202020204" pitchFamily="34" charset="0"/>
              <a:buChar char="•"/>
            </a:pPr>
            <a:r>
              <a:rPr lang="en-US" b="0" i="0" dirty="0">
                <a:solidFill>
                  <a:schemeClr val="tx2"/>
                </a:solidFill>
                <a:effectLst/>
                <a:latin typeface="Bellota Text" panose="020B0604020202020204" charset="0"/>
                <a:ea typeface="Bellota Text" panose="020B0604020202020204" charset="0"/>
                <a:cs typeface="MV Boli" panose="02000500030200090000" pitchFamily="2" charset="0"/>
              </a:rPr>
              <a:t>The significance of rent prediction for landlords and tenants</a:t>
            </a:r>
          </a:p>
          <a:p>
            <a:pPr algn="l">
              <a:buFont typeface="Arial" panose="020B0604020202020204" pitchFamily="34" charset="0"/>
              <a:buChar char="•"/>
            </a:pPr>
            <a:r>
              <a:rPr lang="en-US" b="0" i="0" dirty="0">
                <a:solidFill>
                  <a:schemeClr val="tx2"/>
                </a:solidFill>
                <a:effectLst/>
                <a:latin typeface="Bellota Text" panose="020B0604020202020204" charset="0"/>
                <a:ea typeface="Bellota Text" panose="020B0604020202020204" charset="0"/>
                <a:cs typeface="MV Boli" panose="02000500030200090000" pitchFamily="2" charset="0"/>
              </a:rPr>
              <a:t>Impact on budgeting and financial planning</a:t>
            </a:r>
          </a:p>
          <a:p>
            <a:pPr algn="l">
              <a:buFont typeface="Arial" panose="020B0604020202020204" pitchFamily="34" charset="0"/>
              <a:buChar char="•"/>
            </a:pPr>
            <a:r>
              <a:rPr lang="en-US" b="0" i="0" dirty="0">
                <a:solidFill>
                  <a:schemeClr val="tx2"/>
                </a:solidFill>
                <a:effectLst/>
                <a:latin typeface="Bellota Text" panose="020B0604020202020204" charset="0"/>
                <a:ea typeface="Bellota Text" panose="020B0604020202020204" charset="0"/>
                <a:cs typeface="MV Boli" panose="02000500030200090000" pitchFamily="2" charset="0"/>
              </a:rPr>
              <a:t>Minimizing rental disputes</a:t>
            </a:r>
          </a:p>
          <a:p>
            <a:pPr algn="l">
              <a:buFont typeface="Arial" panose="020B0604020202020204" pitchFamily="34" charset="0"/>
              <a:buChar char="•"/>
            </a:pPr>
            <a:r>
              <a:rPr lang="en-US" b="0" i="0" dirty="0">
                <a:solidFill>
                  <a:schemeClr val="tx2"/>
                </a:solidFill>
                <a:effectLst/>
                <a:latin typeface="Bellota Text" panose="020B0604020202020204" charset="0"/>
                <a:ea typeface="Bellota Text" panose="020B0604020202020204" charset="0"/>
                <a:cs typeface="MV Boli" panose="02000500030200090000" pitchFamily="2" charset="0"/>
              </a:rPr>
              <a:t>Enhancing property management</a:t>
            </a:r>
          </a:p>
          <a:p>
            <a:pPr algn="l">
              <a:buFont typeface="Arial" panose="020B0604020202020204" pitchFamily="34" charset="0"/>
              <a:buChar char="•"/>
            </a:pPr>
            <a:r>
              <a:rPr lang="en-US" b="0" i="0" dirty="0">
                <a:solidFill>
                  <a:schemeClr val="tx2"/>
                </a:solidFill>
                <a:effectLst/>
                <a:latin typeface="Bellota Text" panose="020B0604020202020204" charset="0"/>
                <a:ea typeface="Bellota Text" panose="020B0604020202020204" charset="0"/>
                <a:cs typeface="MV Boli" panose="02000500030200090000" pitchFamily="2" charset="0"/>
              </a:rPr>
              <a:t>Supporting housing market research</a:t>
            </a:r>
          </a:p>
          <a:p>
            <a:pPr algn="l">
              <a:buFont typeface="Arial" panose="020B0604020202020204" pitchFamily="34" charset="0"/>
              <a:buChar char="•"/>
            </a:pPr>
            <a:r>
              <a:rPr lang="en-US" b="0" i="0" dirty="0">
                <a:solidFill>
                  <a:schemeClr val="tx2"/>
                </a:solidFill>
                <a:effectLst/>
                <a:latin typeface="Bellota Text" panose="020B0604020202020204" charset="0"/>
                <a:ea typeface="Bellota Text" panose="020B0604020202020204" charset="0"/>
                <a:cs typeface="MV Boli" panose="02000500030200090000" pitchFamily="2" charset="0"/>
              </a:rPr>
              <a:t>Facilitating informed investment decisions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560D-3A54-371F-4207-9387B2AECD81}"/>
              </a:ext>
            </a:extLst>
          </p:cNvPr>
          <p:cNvSpPr>
            <a:spLocks noGrp="1"/>
          </p:cNvSpPr>
          <p:nvPr>
            <p:ph type="title"/>
          </p:nvPr>
        </p:nvSpPr>
        <p:spPr/>
        <p:txBody>
          <a:bodyPr/>
          <a:lstStyle/>
          <a:p>
            <a:r>
              <a:rPr lang="en-US" dirty="0"/>
              <a:t>K-Nearest </a:t>
            </a:r>
            <a:r>
              <a:rPr lang="en-US" dirty="0" err="1"/>
              <a:t>Neighbours</a:t>
            </a:r>
            <a:endParaRPr lang="en-IN" dirty="0"/>
          </a:p>
        </p:txBody>
      </p:sp>
      <p:sp>
        <p:nvSpPr>
          <p:cNvPr id="4" name="TextBox 3">
            <a:extLst>
              <a:ext uri="{FF2B5EF4-FFF2-40B4-BE49-F238E27FC236}">
                <a16:creationId xmlns:a16="http://schemas.microsoft.com/office/drawing/2014/main" id="{D8EC8E60-46B0-8E7F-CCE3-F7B718C16A44}"/>
              </a:ext>
            </a:extLst>
          </p:cNvPr>
          <p:cNvSpPr txBox="1"/>
          <p:nvPr/>
        </p:nvSpPr>
        <p:spPr>
          <a:xfrm>
            <a:off x="478631" y="1207000"/>
            <a:ext cx="4572000" cy="1815882"/>
          </a:xfrm>
          <a:prstGeom prst="rect">
            <a:avLst/>
          </a:prstGeom>
          <a:noFill/>
        </p:spPr>
        <p:txBody>
          <a:bodyPr wrap="square">
            <a:spAutoFit/>
          </a:bodyPr>
          <a:lstStyle/>
          <a:p>
            <a:r>
              <a:rPr lang="en-US" dirty="0">
                <a:solidFill>
                  <a:schemeClr val="tx2"/>
                </a:solidFill>
                <a:latin typeface="Bellota Text" panose="020B0604020202020204" charset="0"/>
                <a:ea typeface="Bellota Text" panose="020B0604020202020204" charset="0"/>
              </a:rPr>
              <a:t>The k-nearest neighbors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r>
              <a:rPr lang="en-US" dirty="0"/>
              <a:t>.</a:t>
            </a:r>
            <a:endParaRPr lang="en-IN" dirty="0"/>
          </a:p>
        </p:txBody>
      </p:sp>
    </p:spTree>
    <p:extLst>
      <p:ext uri="{BB962C8B-B14F-4D97-AF65-F5344CB8AC3E}">
        <p14:creationId xmlns:p14="http://schemas.microsoft.com/office/powerpoint/2010/main" val="3287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7D71-05A7-A68A-8D38-270D573636A9}"/>
              </a:ext>
            </a:extLst>
          </p:cNvPr>
          <p:cNvSpPr>
            <a:spLocks noGrp="1"/>
          </p:cNvSpPr>
          <p:nvPr>
            <p:ph type="title"/>
          </p:nvPr>
        </p:nvSpPr>
        <p:spPr/>
        <p:txBody>
          <a:bodyPr/>
          <a:lstStyle/>
          <a:p>
            <a:r>
              <a:rPr lang="en-US" dirty="0"/>
              <a:t>Code</a:t>
            </a:r>
            <a:endParaRPr lang="en-IN" dirty="0"/>
          </a:p>
        </p:txBody>
      </p:sp>
      <p:sp>
        <p:nvSpPr>
          <p:cNvPr id="4" name="TextBox 3">
            <a:extLst>
              <a:ext uri="{FF2B5EF4-FFF2-40B4-BE49-F238E27FC236}">
                <a16:creationId xmlns:a16="http://schemas.microsoft.com/office/drawing/2014/main" id="{59105F47-1A35-9B1A-4353-ED52FD6C655D}"/>
              </a:ext>
            </a:extLst>
          </p:cNvPr>
          <p:cNvSpPr txBox="1"/>
          <p:nvPr/>
        </p:nvSpPr>
        <p:spPr>
          <a:xfrm>
            <a:off x="713200" y="1207000"/>
            <a:ext cx="4572000" cy="2462213"/>
          </a:xfrm>
          <a:prstGeom prst="rect">
            <a:avLst/>
          </a:prstGeom>
          <a:noFill/>
        </p:spPr>
        <p:txBody>
          <a:bodyPr wrap="square">
            <a:spAutoFit/>
          </a:bodyPr>
          <a:lstStyle/>
          <a:p>
            <a:r>
              <a:rPr lang="en-IN" dirty="0"/>
              <a:t>import pandas as pd from </a:t>
            </a:r>
            <a:r>
              <a:rPr lang="en-IN" dirty="0" err="1"/>
              <a:t>sklearn.neighbors</a:t>
            </a:r>
            <a:r>
              <a:rPr lang="en-IN" dirty="0"/>
              <a:t> import </a:t>
            </a:r>
            <a:r>
              <a:rPr lang="en-IN" dirty="0" err="1"/>
              <a:t>KNeighborsRegressor</a:t>
            </a:r>
            <a:r>
              <a:rPr lang="en-IN" dirty="0"/>
              <a:t> from </a:t>
            </a:r>
            <a:r>
              <a:rPr lang="en-IN" dirty="0" err="1"/>
              <a:t>sklearn.model_selection</a:t>
            </a:r>
            <a:r>
              <a:rPr lang="en-IN" dirty="0"/>
              <a:t> import </a:t>
            </a:r>
            <a:r>
              <a:rPr lang="en-IN" dirty="0" err="1"/>
              <a:t>train_test_split</a:t>
            </a:r>
            <a:r>
              <a:rPr lang="en-IN" dirty="0"/>
              <a:t> from </a:t>
            </a:r>
            <a:r>
              <a:rPr lang="en-IN" dirty="0" err="1"/>
              <a:t>sklearn.metrics</a:t>
            </a:r>
            <a:r>
              <a:rPr lang="en-IN" dirty="0"/>
              <a:t> import </a:t>
            </a:r>
            <a:r>
              <a:rPr lang="en-IN" dirty="0" err="1"/>
              <a:t>mean_squared_error</a:t>
            </a:r>
            <a:r>
              <a:rPr lang="en-IN" dirty="0"/>
              <a:t> # Load the dataset # Split the dataset into training and testing sets #X_train,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a:t>
            </a:r>
            <a:r>
              <a:rPr lang="en-IN" dirty="0" err="1"/>
              <a:t>df.drop</a:t>
            </a:r>
            <a:r>
              <a:rPr lang="en-IN" dirty="0"/>
              <a:t>('Rent', axis=1), </a:t>
            </a:r>
            <a:r>
              <a:rPr lang="en-IN" dirty="0" err="1"/>
              <a:t>df</a:t>
            </a:r>
            <a:r>
              <a:rPr lang="en-IN" dirty="0"/>
              <a:t>['Rent'], </a:t>
            </a:r>
            <a:r>
              <a:rPr lang="en-IN" dirty="0" err="1"/>
              <a:t>test_size</a:t>
            </a:r>
            <a:r>
              <a:rPr lang="en-IN" dirty="0"/>
              <a:t>=0.2, </a:t>
            </a:r>
            <a:r>
              <a:rPr lang="en-IN" dirty="0" err="1"/>
              <a:t>random_state</a:t>
            </a:r>
            <a:r>
              <a:rPr lang="en-IN" dirty="0"/>
              <a:t>=42) # Create a KNN model </a:t>
            </a:r>
            <a:r>
              <a:rPr lang="en-IN" dirty="0" err="1"/>
              <a:t>knn</a:t>
            </a:r>
            <a:r>
              <a:rPr lang="en-IN" dirty="0"/>
              <a:t> = </a:t>
            </a:r>
            <a:r>
              <a:rPr lang="en-IN" dirty="0" err="1"/>
              <a:t>KNeighborsRegressor</a:t>
            </a:r>
            <a:r>
              <a:rPr lang="en-IN" dirty="0"/>
              <a:t>(</a:t>
            </a:r>
            <a:r>
              <a:rPr lang="en-IN" dirty="0" err="1"/>
              <a:t>n_neighbors</a:t>
            </a:r>
            <a:r>
              <a:rPr lang="en-IN" dirty="0"/>
              <a:t>=5) # Fit the model on the training data </a:t>
            </a:r>
            <a:r>
              <a:rPr lang="en-IN" dirty="0" err="1"/>
              <a:t>knn.fit</a:t>
            </a:r>
            <a:r>
              <a:rPr lang="en-IN" dirty="0"/>
              <a:t>(</a:t>
            </a:r>
            <a:r>
              <a:rPr lang="en-IN" dirty="0" err="1"/>
              <a:t>X_train</a:t>
            </a:r>
            <a:r>
              <a:rPr lang="en-IN" dirty="0"/>
              <a:t>, </a:t>
            </a:r>
            <a:r>
              <a:rPr lang="en-IN" dirty="0" err="1"/>
              <a:t>y_train</a:t>
            </a:r>
            <a:r>
              <a:rPr lang="en-IN" dirty="0"/>
              <a:t>) # Predict the rent on the testing data </a:t>
            </a:r>
            <a:r>
              <a:rPr lang="en-IN" dirty="0" err="1"/>
              <a:t>y_pred</a:t>
            </a:r>
            <a:r>
              <a:rPr lang="en-IN" dirty="0"/>
              <a:t> = </a:t>
            </a:r>
            <a:r>
              <a:rPr lang="en-IN" dirty="0" err="1"/>
              <a:t>knn.predict</a:t>
            </a:r>
            <a:r>
              <a:rPr lang="en-IN" dirty="0"/>
              <a:t>(</a:t>
            </a:r>
            <a:r>
              <a:rPr lang="en-IN" dirty="0" err="1"/>
              <a:t>X_test</a:t>
            </a:r>
            <a:r>
              <a:rPr lang="en-IN" dirty="0"/>
              <a:t>)</a:t>
            </a:r>
          </a:p>
        </p:txBody>
      </p:sp>
    </p:spTree>
    <p:extLst>
      <p:ext uri="{BB962C8B-B14F-4D97-AF65-F5344CB8AC3E}">
        <p14:creationId xmlns:p14="http://schemas.microsoft.com/office/powerpoint/2010/main" val="1432576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7F0B-A4AE-DF50-810B-6348707646D7}"/>
              </a:ext>
            </a:extLst>
          </p:cNvPr>
          <p:cNvSpPr>
            <a:spLocks noGrp="1"/>
          </p:cNvSpPr>
          <p:nvPr>
            <p:ph type="title"/>
          </p:nvPr>
        </p:nvSpPr>
        <p:spPr/>
        <p:txBody>
          <a:bodyPr/>
          <a:lstStyle/>
          <a:p>
            <a:r>
              <a:rPr lang="en-US" dirty="0"/>
              <a:t>Performance </a:t>
            </a:r>
            <a:r>
              <a:rPr lang="en-US" dirty="0" err="1"/>
              <a:t>Comaparision</a:t>
            </a:r>
            <a:endParaRPr lang="en-IN" dirty="0"/>
          </a:p>
        </p:txBody>
      </p:sp>
      <p:pic>
        <p:nvPicPr>
          <p:cNvPr id="4" name="Picture 3">
            <a:extLst>
              <a:ext uri="{FF2B5EF4-FFF2-40B4-BE49-F238E27FC236}">
                <a16:creationId xmlns:a16="http://schemas.microsoft.com/office/drawing/2014/main" id="{4D6E2A7D-B3C1-45E8-6151-4EC22BD8E0FF}"/>
              </a:ext>
            </a:extLst>
          </p:cNvPr>
          <p:cNvPicPr>
            <a:picLocks noChangeAspect="1"/>
          </p:cNvPicPr>
          <p:nvPr/>
        </p:nvPicPr>
        <p:blipFill>
          <a:blip r:embed="rId2"/>
          <a:stretch>
            <a:fillRect/>
          </a:stretch>
        </p:blipFill>
        <p:spPr>
          <a:xfrm>
            <a:off x="921703" y="1285874"/>
            <a:ext cx="7300593" cy="3429001"/>
          </a:xfrm>
          <a:prstGeom prst="rect">
            <a:avLst/>
          </a:prstGeom>
        </p:spPr>
      </p:pic>
    </p:spTree>
    <p:extLst>
      <p:ext uri="{BB962C8B-B14F-4D97-AF65-F5344CB8AC3E}">
        <p14:creationId xmlns:p14="http://schemas.microsoft.com/office/powerpoint/2010/main" val="3201901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7" name="Title 6">
            <a:extLst>
              <a:ext uri="{FF2B5EF4-FFF2-40B4-BE49-F238E27FC236}">
                <a16:creationId xmlns:a16="http://schemas.microsoft.com/office/drawing/2014/main" id="{81C37EA3-37AB-8C6B-6DCE-55BA5B085AAA}"/>
              </a:ext>
            </a:extLst>
          </p:cNvPr>
          <p:cNvSpPr>
            <a:spLocks noGrp="1"/>
          </p:cNvSpPr>
          <p:nvPr>
            <p:ph type="title"/>
          </p:nvPr>
        </p:nvSpPr>
        <p:spPr>
          <a:xfrm>
            <a:off x="714150" y="364939"/>
            <a:ext cx="7715700" cy="667500"/>
          </a:xfrm>
        </p:spPr>
        <p:txBody>
          <a:bodyPr/>
          <a:lstStyle/>
          <a:p>
            <a:r>
              <a:rPr lang="en-IN" dirty="0">
                <a:latin typeface="Bradley Hand ITC" panose="03070402050302030203" pitchFamily="66" charset="0"/>
              </a:rPr>
              <a:t>Result</a:t>
            </a:r>
          </a:p>
        </p:txBody>
      </p:sp>
      <p:sp>
        <p:nvSpPr>
          <p:cNvPr id="9" name="TextBox 8">
            <a:extLst>
              <a:ext uri="{FF2B5EF4-FFF2-40B4-BE49-F238E27FC236}">
                <a16:creationId xmlns:a16="http://schemas.microsoft.com/office/drawing/2014/main" id="{0C2172C3-530D-D6F7-7EC2-3B7505B44A47}"/>
              </a:ext>
            </a:extLst>
          </p:cNvPr>
          <p:cNvSpPr txBox="1"/>
          <p:nvPr/>
        </p:nvSpPr>
        <p:spPr>
          <a:xfrm>
            <a:off x="329184" y="909756"/>
            <a:ext cx="7406640" cy="3785652"/>
          </a:xfrm>
          <a:prstGeom prst="rect">
            <a:avLst/>
          </a:prstGeom>
          <a:noFill/>
        </p:spPr>
        <p:txBody>
          <a:bodyPr wrap="square">
            <a:spAutoFit/>
          </a:bodyPr>
          <a:lstStyle/>
          <a:p>
            <a:pPr algn="l">
              <a:buFont typeface="Arial" panose="020B0604020202020204" pitchFamily="34" charset="0"/>
              <a:buChar char="•"/>
            </a:pPr>
            <a:r>
              <a:rPr lang="en-US" sz="1600" b="1" i="0" dirty="0">
                <a:solidFill>
                  <a:schemeClr val="tx2"/>
                </a:solidFill>
                <a:effectLst/>
                <a:latin typeface="Bellota Text" panose="020B0604020202020204" charset="0"/>
                <a:ea typeface="Bellota Text" panose="020B0604020202020204" charset="0"/>
              </a:rPr>
              <a:t>Model Performance:</a:t>
            </a:r>
            <a:r>
              <a:rPr lang="en-US" sz="1600" b="0" i="0" dirty="0">
                <a:solidFill>
                  <a:schemeClr val="tx2"/>
                </a:solidFill>
                <a:effectLst/>
                <a:latin typeface="Bellota Text" panose="020B0604020202020204" charset="0"/>
                <a:ea typeface="Bellota Text" panose="020B0604020202020204" charset="0"/>
              </a:rPr>
              <a:t> Present key performance metrics such as RMSE (Root Mean Square Error), MAE (Mean Absolute Error), and R-squared to evaluate the accuracy and reliability of the rent prediction model.</a:t>
            </a:r>
          </a:p>
          <a:p>
            <a:pPr algn="l"/>
            <a:endParaRPr lang="en-US" sz="1600" b="0" i="0" dirty="0">
              <a:solidFill>
                <a:schemeClr val="tx2"/>
              </a:solidFill>
              <a:effectLst/>
              <a:latin typeface="Bellota Text" panose="020B0604020202020204" charset="0"/>
              <a:ea typeface="Bellota Text" panose="020B0604020202020204" charset="0"/>
            </a:endParaRPr>
          </a:p>
          <a:p>
            <a:pPr algn="l">
              <a:buFont typeface="Arial" panose="020B0604020202020204" pitchFamily="34" charset="0"/>
              <a:buChar char="•"/>
            </a:pPr>
            <a:r>
              <a:rPr lang="en-US" sz="1600" b="1" i="0" dirty="0">
                <a:solidFill>
                  <a:schemeClr val="tx2"/>
                </a:solidFill>
                <a:effectLst/>
                <a:latin typeface="Bellota Text" panose="020B0604020202020204" charset="0"/>
                <a:ea typeface="Bellota Text" panose="020B0604020202020204" charset="0"/>
              </a:rPr>
              <a:t>Example Predictions:</a:t>
            </a:r>
            <a:r>
              <a:rPr lang="en-US" sz="1600" b="0" i="0" dirty="0">
                <a:solidFill>
                  <a:schemeClr val="tx2"/>
                </a:solidFill>
                <a:effectLst/>
                <a:latin typeface="Bellota Text" panose="020B0604020202020204" charset="0"/>
                <a:ea typeface="Bellota Text" panose="020B0604020202020204" charset="0"/>
              </a:rPr>
              <a:t> Showcase a few example predictions, demonstrating how the model performs in predicting rent for specific properties. Compare these predictions to actual rent values when possible.</a:t>
            </a:r>
          </a:p>
          <a:p>
            <a:pPr algn="l"/>
            <a:endParaRPr lang="en-US" sz="1600" b="0" i="0" dirty="0">
              <a:solidFill>
                <a:schemeClr val="tx2"/>
              </a:solidFill>
              <a:effectLst/>
              <a:latin typeface="Bellota Text" panose="020B0604020202020204" charset="0"/>
              <a:ea typeface="Bellota Text" panose="020B0604020202020204" charset="0"/>
            </a:endParaRPr>
          </a:p>
          <a:p>
            <a:pPr algn="l">
              <a:buFont typeface="Arial" panose="020B0604020202020204" pitchFamily="34" charset="0"/>
              <a:buChar char="•"/>
            </a:pPr>
            <a:r>
              <a:rPr lang="en-US" sz="1600" b="1" i="0" dirty="0">
                <a:solidFill>
                  <a:schemeClr val="tx2"/>
                </a:solidFill>
                <a:effectLst/>
                <a:latin typeface="Bellota Text" panose="020B0604020202020204" charset="0"/>
                <a:ea typeface="Bellota Text" panose="020B0604020202020204" charset="0"/>
              </a:rPr>
              <a:t>Visualizations:</a:t>
            </a:r>
            <a:r>
              <a:rPr lang="en-US" sz="1600" b="0" i="0" dirty="0">
                <a:solidFill>
                  <a:schemeClr val="tx2"/>
                </a:solidFill>
                <a:effectLst/>
                <a:latin typeface="Bellota Text" panose="020B0604020202020204" charset="0"/>
                <a:ea typeface="Bellota Text" panose="020B0604020202020204" charset="0"/>
              </a:rPr>
              <a:t> Use charts or graphs to visually represent the model's predictions versus actual rents, highlighting areas of accuracy and potential areas for improvement.</a:t>
            </a:r>
          </a:p>
          <a:p>
            <a:pPr algn="l"/>
            <a:endParaRPr lang="en-US" sz="1600" b="0" i="0" dirty="0">
              <a:solidFill>
                <a:schemeClr val="tx2"/>
              </a:solidFill>
              <a:effectLst/>
              <a:latin typeface="Bellota Text" panose="020B0604020202020204" charset="0"/>
              <a:ea typeface="Bellota Text" panose="020B0604020202020204" charset="0"/>
            </a:endParaRPr>
          </a:p>
          <a:p>
            <a:pPr algn="l">
              <a:buFont typeface="Arial" panose="020B0604020202020204" pitchFamily="34" charset="0"/>
              <a:buChar char="•"/>
            </a:pPr>
            <a:r>
              <a:rPr lang="en-US" sz="1600" b="1" i="0" dirty="0">
                <a:solidFill>
                  <a:schemeClr val="tx2"/>
                </a:solidFill>
                <a:effectLst/>
                <a:latin typeface="Bellota Text" panose="020B0604020202020204" charset="0"/>
                <a:ea typeface="Bellota Text" panose="020B0604020202020204" charset="0"/>
              </a:rPr>
              <a:t>Accuracy and Reliability:</a:t>
            </a:r>
            <a:r>
              <a:rPr lang="en-US" sz="1600" b="0" i="0" dirty="0">
                <a:solidFill>
                  <a:schemeClr val="tx2"/>
                </a:solidFill>
                <a:effectLst/>
                <a:latin typeface="Bellota Text" panose="020B0604020202020204" charset="0"/>
                <a:ea typeface="Bellota Text" panose="020B0604020202020204" charset="0"/>
              </a:rPr>
              <a:t> Discuss the overall accuracy of the model and its reliability in making rent predictions. Mention any challenges or limitations encountered during the modeling process.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0279-FAB2-6AEF-5DBE-B9CCE16B2F5C}"/>
              </a:ext>
            </a:extLst>
          </p:cNvPr>
          <p:cNvSpPr>
            <a:spLocks noGrp="1"/>
          </p:cNvSpPr>
          <p:nvPr>
            <p:ph type="title"/>
          </p:nvPr>
        </p:nvSpPr>
        <p:spPr>
          <a:xfrm>
            <a:off x="714150" y="213360"/>
            <a:ext cx="7715700" cy="493768"/>
          </a:xfrm>
        </p:spPr>
        <p:txBody>
          <a:bodyPr/>
          <a:lstStyle/>
          <a:p>
            <a:r>
              <a:rPr lang="en-IN" dirty="0">
                <a:latin typeface="Bradley Hand ITC" panose="03070402050302030203" pitchFamily="66" charset="0"/>
              </a:rPr>
              <a:t>Result</a:t>
            </a:r>
          </a:p>
        </p:txBody>
      </p:sp>
      <p:sp>
        <p:nvSpPr>
          <p:cNvPr id="4" name="TextBox 3">
            <a:extLst>
              <a:ext uri="{FF2B5EF4-FFF2-40B4-BE49-F238E27FC236}">
                <a16:creationId xmlns:a16="http://schemas.microsoft.com/office/drawing/2014/main" id="{41380B1E-6C30-17F4-FF6A-8C7C879BEA37}"/>
              </a:ext>
            </a:extLst>
          </p:cNvPr>
          <p:cNvSpPr txBox="1"/>
          <p:nvPr/>
        </p:nvSpPr>
        <p:spPr>
          <a:xfrm>
            <a:off x="463296" y="815144"/>
            <a:ext cx="7242048" cy="2554545"/>
          </a:xfrm>
          <a:prstGeom prst="rect">
            <a:avLst/>
          </a:prstGeom>
          <a:noFill/>
        </p:spPr>
        <p:txBody>
          <a:bodyPr wrap="square">
            <a:spAutoFit/>
          </a:bodyPr>
          <a:lstStyle/>
          <a:p>
            <a:pPr algn="l">
              <a:buFont typeface="Arial" panose="020B0604020202020204" pitchFamily="34" charset="0"/>
              <a:buChar char="•"/>
            </a:pPr>
            <a:r>
              <a:rPr lang="en-US" sz="1600" b="1" i="0" dirty="0">
                <a:solidFill>
                  <a:schemeClr val="tx2"/>
                </a:solidFill>
                <a:effectLst/>
                <a:latin typeface="Bellota Text" panose="020B0604020202020204" charset="0"/>
                <a:ea typeface="Bellota Text" panose="020B0604020202020204" charset="0"/>
              </a:rPr>
              <a:t>Benefits:</a:t>
            </a:r>
            <a:r>
              <a:rPr lang="en-US" sz="1600" b="0" i="0" dirty="0">
                <a:solidFill>
                  <a:schemeClr val="tx2"/>
                </a:solidFill>
                <a:effectLst/>
                <a:latin typeface="Bellota Text" panose="020B0604020202020204" charset="0"/>
                <a:ea typeface="Bellota Text" panose="020B0604020202020204" charset="0"/>
              </a:rPr>
              <a:t> Emphasize how accurate rent predictions can benefit various stakeholders, such as landlords, tenants, and property managers, in terms of financial planning, decision-making, and resource allocation.</a:t>
            </a:r>
          </a:p>
          <a:p>
            <a:pPr algn="l"/>
            <a:endParaRPr lang="en-US" sz="1600" b="0" i="0" dirty="0">
              <a:solidFill>
                <a:schemeClr val="tx2"/>
              </a:solidFill>
              <a:effectLst/>
              <a:latin typeface="Bellota Text" panose="020B0604020202020204" charset="0"/>
              <a:ea typeface="Bellota Text" panose="020B0604020202020204" charset="0"/>
            </a:endParaRPr>
          </a:p>
          <a:p>
            <a:pPr algn="l">
              <a:buFont typeface="Arial" panose="020B0604020202020204" pitchFamily="34" charset="0"/>
              <a:buChar char="•"/>
            </a:pPr>
            <a:r>
              <a:rPr lang="en-US" sz="1600" b="1" i="0" dirty="0">
                <a:solidFill>
                  <a:schemeClr val="tx2"/>
                </a:solidFill>
                <a:effectLst/>
                <a:latin typeface="Bellota Text" panose="020B0604020202020204" charset="0"/>
                <a:ea typeface="Bellota Text" panose="020B0604020202020204" charset="0"/>
              </a:rPr>
              <a:t>Future Directions:</a:t>
            </a:r>
            <a:r>
              <a:rPr lang="en-US" sz="1600" b="0" i="0" dirty="0">
                <a:solidFill>
                  <a:schemeClr val="tx2"/>
                </a:solidFill>
                <a:effectLst/>
                <a:latin typeface="Bellota Text" panose="020B0604020202020204" charset="0"/>
                <a:ea typeface="Bellota Text" panose="020B0604020202020204" charset="0"/>
              </a:rPr>
              <a:t> Briefly mention potential future enhancements or refinements to the model to further improve its predictive capabilities.</a:t>
            </a:r>
          </a:p>
          <a:p>
            <a:pPr algn="l"/>
            <a:endParaRPr lang="en-US" sz="1600" b="0" i="0" dirty="0">
              <a:solidFill>
                <a:schemeClr val="tx2"/>
              </a:solidFill>
              <a:effectLst/>
              <a:latin typeface="Bellota Text" panose="020B0604020202020204" charset="0"/>
              <a:ea typeface="Bellota Text" panose="020B0604020202020204" charset="0"/>
            </a:endParaRPr>
          </a:p>
          <a:p>
            <a:pPr algn="l">
              <a:buFont typeface="Arial" panose="020B0604020202020204" pitchFamily="34" charset="0"/>
              <a:buChar char="•"/>
            </a:pPr>
            <a:r>
              <a:rPr lang="en-US" sz="1600" b="1" i="0" dirty="0">
                <a:solidFill>
                  <a:schemeClr val="tx2"/>
                </a:solidFill>
                <a:effectLst/>
                <a:latin typeface="Bellota Text" panose="020B0604020202020204" charset="0"/>
                <a:ea typeface="Bellota Text" panose="020B0604020202020204" charset="0"/>
              </a:rPr>
              <a:t>Case Studies:</a:t>
            </a:r>
            <a:r>
              <a:rPr lang="en-US" sz="1600" b="0" i="0" dirty="0">
                <a:solidFill>
                  <a:schemeClr val="tx2"/>
                </a:solidFill>
                <a:effectLst/>
                <a:latin typeface="Bellota Text" panose="020B0604020202020204" charset="0"/>
                <a:ea typeface="Bellota Text" panose="020B0604020202020204" charset="0"/>
              </a:rPr>
              <a:t> If applicable, share specific case studies or real-world examples where the model's predictions have led to better decision-making or financial outcomes.</a:t>
            </a:r>
          </a:p>
        </p:txBody>
      </p:sp>
    </p:spTree>
    <p:extLst>
      <p:ext uri="{BB962C8B-B14F-4D97-AF65-F5344CB8AC3E}">
        <p14:creationId xmlns:p14="http://schemas.microsoft.com/office/powerpoint/2010/main" val="144905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3" name="Title 2">
            <a:extLst>
              <a:ext uri="{FF2B5EF4-FFF2-40B4-BE49-F238E27FC236}">
                <a16:creationId xmlns:a16="http://schemas.microsoft.com/office/drawing/2014/main" id="{1E4635CA-5537-8A30-5344-D75F75384BB8}"/>
              </a:ext>
            </a:extLst>
          </p:cNvPr>
          <p:cNvSpPr>
            <a:spLocks noGrp="1"/>
          </p:cNvSpPr>
          <p:nvPr>
            <p:ph type="title"/>
          </p:nvPr>
        </p:nvSpPr>
        <p:spPr>
          <a:xfrm>
            <a:off x="714150" y="326140"/>
            <a:ext cx="7715700" cy="667500"/>
          </a:xfrm>
        </p:spPr>
        <p:txBody>
          <a:bodyPr/>
          <a:lstStyle/>
          <a:p>
            <a:r>
              <a:rPr lang="en-IN" dirty="0">
                <a:latin typeface="Bradley Hand ITC" panose="03070402050302030203" pitchFamily="66" charset="0"/>
              </a:rPr>
              <a:t>Conclusion</a:t>
            </a:r>
          </a:p>
        </p:txBody>
      </p:sp>
      <p:sp>
        <p:nvSpPr>
          <p:cNvPr id="5" name="TextBox 4">
            <a:extLst>
              <a:ext uri="{FF2B5EF4-FFF2-40B4-BE49-F238E27FC236}">
                <a16:creationId xmlns:a16="http://schemas.microsoft.com/office/drawing/2014/main" id="{9DE2D8ED-5BF0-3D36-A017-FA558365AC19}"/>
              </a:ext>
            </a:extLst>
          </p:cNvPr>
          <p:cNvSpPr txBox="1"/>
          <p:nvPr/>
        </p:nvSpPr>
        <p:spPr>
          <a:xfrm>
            <a:off x="237744" y="1307068"/>
            <a:ext cx="4572000" cy="1569660"/>
          </a:xfrm>
          <a:prstGeom prst="rect">
            <a:avLst/>
          </a:prstGeom>
          <a:noFill/>
        </p:spPr>
        <p:txBody>
          <a:bodyPr wrap="square">
            <a:spAutoFit/>
          </a:bodyPr>
          <a:lstStyle/>
          <a:p>
            <a:pPr marL="285750" indent="-285750">
              <a:buFont typeface="Arial" panose="020B0604020202020204" pitchFamily="34" charset="0"/>
              <a:buChar char="•"/>
            </a:pPr>
            <a:r>
              <a:rPr lang="en-IN" sz="1600" dirty="0">
                <a:solidFill>
                  <a:schemeClr val="tx2"/>
                </a:solidFill>
                <a:latin typeface="Bellota Text" panose="020B0604020202020204" charset="0"/>
                <a:ea typeface="Bellota Text" panose="020B0604020202020204" charset="0"/>
              </a:rPr>
              <a:t>Recap of key points</a:t>
            </a:r>
          </a:p>
          <a:p>
            <a:endParaRPr lang="en-IN" sz="1600" dirty="0">
              <a:solidFill>
                <a:schemeClr val="tx2"/>
              </a:solidFill>
              <a:latin typeface="Bellota Text" panose="020B0604020202020204" charset="0"/>
              <a:ea typeface="Bellota Text" panose="020B0604020202020204" charset="0"/>
            </a:endParaRPr>
          </a:p>
          <a:p>
            <a:pPr marL="285750" indent="-285750">
              <a:buFont typeface="Arial" panose="020B0604020202020204" pitchFamily="34" charset="0"/>
              <a:buChar char="•"/>
            </a:pPr>
            <a:r>
              <a:rPr lang="en-IN" sz="1600" dirty="0">
                <a:solidFill>
                  <a:schemeClr val="tx2"/>
                </a:solidFill>
                <a:latin typeface="Bellota Text" panose="020B0604020202020204" charset="0"/>
                <a:ea typeface="Bellota Text" panose="020B0604020202020204" charset="0"/>
              </a:rPr>
              <a:t>Emphasizing the importance of rent prediction</a:t>
            </a:r>
          </a:p>
          <a:p>
            <a:endParaRPr lang="en-IN" sz="1600" dirty="0">
              <a:solidFill>
                <a:schemeClr val="tx2"/>
              </a:solidFill>
              <a:latin typeface="Bellota Text" panose="020B0604020202020204" charset="0"/>
              <a:ea typeface="Bellota Text" panose="020B0604020202020204" charset="0"/>
            </a:endParaRPr>
          </a:p>
          <a:p>
            <a:pPr marL="285750" indent="-285750">
              <a:buFont typeface="Arial" panose="020B0604020202020204" pitchFamily="34" charset="0"/>
              <a:buChar char="•"/>
            </a:pPr>
            <a:r>
              <a:rPr lang="en-IN" sz="1600" dirty="0">
                <a:solidFill>
                  <a:schemeClr val="tx2"/>
                </a:solidFill>
                <a:latin typeface="Bellota Text" panose="020B0604020202020204" charset="0"/>
                <a:ea typeface="Bellota Text" panose="020B0604020202020204" charset="0"/>
              </a:rPr>
              <a:t>Encouraging further exploration and implementation</a:t>
            </a:r>
          </a:p>
        </p:txBody>
      </p:sp>
      <p:sp>
        <p:nvSpPr>
          <p:cNvPr id="7" name="TextBox 6">
            <a:extLst>
              <a:ext uri="{FF2B5EF4-FFF2-40B4-BE49-F238E27FC236}">
                <a16:creationId xmlns:a16="http://schemas.microsoft.com/office/drawing/2014/main" id="{C0B8893D-D985-9F64-C574-8822EACEF82B}"/>
              </a:ext>
            </a:extLst>
          </p:cNvPr>
          <p:cNvSpPr txBox="1"/>
          <p:nvPr/>
        </p:nvSpPr>
        <p:spPr>
          <a:xfrm>
            <a:off x="237744" y="2976796"/>
            <a:ext cx="4572000" cy="156966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tx2"/>
                </a:solidFill>
                <a:effectLst/>
                <a:latin typeface="Bellota Text" panose="020B0604020202020204" charset="0"/>
                <a:ea typeface="Bellota Text" panose="020B0604020202020204" charset="0"/>
              </a:rPr>
              <a:t>Express enthusiasm for the potential benefits that data-driven insights can bring to the rental market.</a:t>
            </a:r>
          </a:p>
          <a:p>
            <a:pPr algn="l"/>
            <a:endParaRPr lang="en-US" sz="1600" b="0" i="0" dirty="0">
              <a:solidFill>
                <a:schemeClr val="tx2"/>
              </a:solidFill>
              <a:effectLst/>
              <a:latin typeface="Bellota Text" panose="020B0604020202020204" charset="0"/>
              <a:ea typeface="Bellota Text" panose="020B0604020202020204" charset="0"/>
            </a:endParaRPr>
          </a:p>
          <a:p>
            <a:pPr marL="285750" indent="-285750" algn="l">
              <a:buFont typeface="Arial" panose="020B0604020202020204" pitchFamily="34" charset="0"/>
              <a:buChar char="•"/>
            </a:pPr>
            <a:r>
              <a:rPr lang="en-US" sz="1600" b="0" i="0" dirty="0">
                <a:solidFill>
                  <a:schemeClr val="tx2"/>
                </a:solidFill>
                <a:effectLst/>
                <a:latin typeface="Bellota Text" panose="020B0604020202020204" charset="0"/>
                <a:ea typeface="Bellota Text" panose="020B0604020202020204" charset="0"/>
              </a:rPr>
              <a:t>Thank the audience for their attention and participation in the presentation.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7E6C-DAC3-16A1-036F-D84D7DB3D95A}"/>
              </a:ext>
            </a:extLst>
          </p:cNvPr>
          <p:cNvSpPr>
            <a:spLocks noGrp="1"/>
          </p:cNvSpPr>
          <p:nvPr>
            <p:ph type="title"/>
          </p:nvPr>
        </p:nvSpPr>
        <p:spPr>
          <a:xfrm>
            <a:off x="515075" y="1989682"/>
            <a:ext cx="7715700" cy="667500"/>
          </a:xfrm>
        </p:spPr>
        <p:txBody>
          <a:bodyPr/>
          <a:lstStyle/>
          <a:p>
            <a:r>
              <a:rPr lang="en-US" dirty="0"/>
              <a:t>Thank you…</a:t>
            </a:r>
            <a:endParaRPr lang="en-IN" dirty="0"/>
          </a:p>
        </p:txBody>
      </p:sp>
    </p:spTree>
    <p:extLst>
      <p:ext uri="{BB962C8B-B14F-4D97-AF65-F5344CB8AC3E}">
        <p14:creationId xmlns:p14="http://schemas.microsoft.com/office/powerpoint/2010/main" val="270669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8"/>
          <p:cNvSpPr txBox="1">
            <a:spLocks noGrp="1"/>
          </p:cNvSpPr>
          <p:nvPr>
            <p:ph type="title"/>
          </p:nvPr>
        </p:nvSpPr>
        <p:spPr>
          <a:xfrm>
            <a:off x="715100" y="539500"/>
            <a:ext cx="77157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0" i="0" dirty="0">
                <a:solidFill>
                  <a:schemeClr val="tx1"/>
                </a:solidFill>
                <a:effectLst/>
                <a:latin typeface="Bradley Hand ITC" panose="03070402050302030203" pitchFamily="66" charset="0"/>
              </a:rPr>
              <a:t>Why Rent Prediction Matters</a:t>
            </a:r>
            <a:endParaRPr dirty="0">
              <a:solidFill>
                <a:schemeClr val="tx1"/>
              </a:solidFill>
              <a:latin typeface="Bradley Hand ITC" panose="03070402050302030203" pitchFamily="66" charset="0"/>
            </a:endParaRPr>
          </a:p>
        </p:txBody>
      </p:sp>
      <p:grpSp>
        <p:nvGrpSpPr>
          <p:cNvPr id="258" name="Google Shape;258;p18"/>
          <p:cNvGrpSpPr/>
          <p:nvPr/>
        </p:nvGrpSpPr>
        <p:grpSpPr>
          <a:xfrm>
            <a:off x="5502125" y="1729974"/>
            <a:ext cx="667500" cy="667500"/>
            <a:chOff x="5502125" y="1729974"/>
            <a:chExt cx="667500" cy="667500"/>
          </a:xfrm>
        </p:grpSpPr>
        <p:sp>
          <p:nvSpPr>
            <p:cNvPr id="259" name="Google Shape;259;p18"/>
            <p:cNvSpPr/>
            <p:nvPr/>
          </p:nvSpPr>
          <p:spPr>
            <a:xfrm>
              <a:off x="5502125" y="1729974"/>
              <a:ext cx="667500" cy="66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4"/>
                  </a:solidFill>
                  <a:latin typeface="Bellefair"/>
                  <a:ea typeface="Bellefair"/>
                  <a:cs typeface="Bellefair"/>
                  <a:sym typeface="Bellefair"/>
                </a:rPr>
                <a:t>01</a:t>
              </a:r>
              <a:endParaRPr sz="2000" dirty="0">
                <a:solidFill>
                  <a:schemeClr val="accent4"/>
                </a:solidFill>
                <a:latin typeface="Bellefair"/>
                <a:ea typeface="Bellefair"/>
                <a:cs typeface="Bellefair"/>
                <a:sym typeface="Bellefair"/>
              </a:endParaRPr>
            </a:p>
          </p:txBody>
        </p:sp>
        <p:sp>
          <p:nvSpPr>
            <p:cNvPr id="260" name="Google Shape;260;p18"/>
            <p:cNvSpPr/>
            <p:nvPr/>
          </p:nvSpPr>
          <p:spPr>
            <a:xfrm>
              <a:off x="5546525" y="1774400"/>
              <a:ext cx="578700" cy="5787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Bellefair"/>
                <a:ea typeface="Bellefair"/>
                <a:cs typeface="Bellefair"/>
                <a:sym typeface="Bellefair"/>
              </a:endParaRPr>
            </a:p>
          </p:txBody>
        </p:sp>
      </p:grpSp>
      <p:grpSp>
        <p:nvGrpSpPr>
          <p:cNvPr id="261" name="Google Shape;261;p18"/>
          <p:cNvGrpSpPr/>
          <p:nvPr/>
        </p:nvGrpSpPr>
        <p:grpSpPr>
          <a:xfrm>
            <a:off x="6373725" y="1729974"/>
            <a:ext cx="681892" cy="667500"/>
            <a:chOff x="6373725" y="1729974"/>
            <a:chExt cx="667500" cy="667500"/>
          </a:xfrm>
        </p:grpSpPr>
        <p:sp>
          <p:nvSpPr>
            <p:cNvPr id="262" name="Google Shape;262;p18"/>
            <p:cNvSpPr/>
            <p:nvPr/>
          </p:nvSpPr>
          <p:spPr>
            <a:xfrm>
              <a:off x="6373725" y="1729974"/>
              <a:ext cx="667500" cy="66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Bellefair"/>
                  <a:ea typeface="Bellefair"/>
                  <a:cs typeface="Bellefair"/>
                  <a:sym typeface="Bellefair"/>
                </a:rPr>
                <a:t>02</a:t>
              </a:r>
              <a:endParaRPr sz="2000">
                <a:solidFill>
                  <a:schemeClr val="accent4"/>
                </a:solidFill>
                <a:latin typeface="Bellefair"/>
                <a:ea typeface="Bellefair"/>
                <a:cs typeface="Bellefair"/>
                <a:sym typeface="Bellefair"/>
              </a:endParaRPr>
            </a:p>
          </p:txBody>
        </p:sp>
        <p:sp>
          <p:nvSpPr>
            <p:cNvPr id="263" name="Google Shape;263;p18"/>
            <p:cNvSpPr/>
            <p:nvPr/>
          </p:nvSpPr>
          <p:spPr>
            <a:xfrm>
              <a:off x="6418125" y="1774400"/>
              <a:ext cx="578700" cy="5787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Bellefair"/>
                <a:ea typeface="Bellefair"/>
                <a:cs typeface="Bellefair"/>
                <a:sym typeface="Bellefair"/>
              </a:endParaRPr>
            </a:p>
          </p:txBody>
        </p:sp>
      </p:grpSp>
      <p:grpSp>
        <p:nvGrpSpPr>
          <p:cNvPr id="264" name="Google Shape;264;p18"/>
          <p:cNvGrpSpPr/>
          <p:nvPr/>
        </p:nvGrpSpPr>
        <p:grpSpPr>
          <a:xfrm>
            <a:off x="5502125" y="3143374"/>
            <a:ext cx="667500" cy="667500"/>
            <a:chOff x="5502125" y="3143374"/>
            <a:chExt cx="667500" cy="667500"/>
          </a:xfrm>
        </p:grpSpPr>
        <p:sp>
          <p:nvSpPr>
            <p:cNvPr id="265" name="Google Shape;265;p18"/>
            <p:cNvSpPr/>
            <p:nvPr/>
          </p:nvSpPr>
          <p:spPr>
            <a:xfrm>
              <a:off x="5502125" y="3143374"/>
              <a:ext cx="667500" cy="66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4"/>
                  </a:solidFill>
                  <a:latin typeface="Bellefair"/>
                  <a:ea typeface="Bellefair"/>
                  <a:cs typeface="Bellefair"/>
                  <a:sym typeface="Bellefair"/>
                </a:rPr>
                <a:t>03</a:t>
              </a:r>
              <a:endParaRPr sz="2000">
                <a:solidFill>
                  <a:schemeClr val="accent4"/>
                </a:solidFill>
                <a:latin typeface="Bellefair"/>
                <a:ea typeface="Bellefair"/>
                <a:cs typeface="Bellefair"/>
                <a:sym typeface="Bellefair"/>
              </a:endParaRPr>
            </a:p>
          </p:txBody>
        </p:sp>
        <p:sp>
          <p:nvSpPr>
            <p:cNvPr id="266" name="Google Shape;266;p18"/>
            <p:cNvSpPr/>
            <p:nvPr/>
          </p:nvSpPr>
          <p:spPr>
            <a:xfrm>
              <a:off x="5546525" y="3187800"/>
              <a:ext cx="578700" cy="5787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Bellefair"/>
                <a:ea typeface="Bellefair"/>
                <a:cs typeface="Bellefair"/>
                <a:sym typeface="Bellefair"/>
              </a:endParaRPr>
            </a:p>
          </p:txBody>
        </p:sp>
      </p:grpSp>
      <p:grpSp>
        <p:nvGrpSpPr>
          <p:cNvPr id="267" name="Google Shape;267;p18"/>
          <p:cNvGrpSpPr/>
          <p:nvPr/>
        </p:nvGrpSpPr>
        <p:grpSpPr>
          <a:xfrm>
            <a:off x="6373725" y="3143374"/>
            <a:ext cx="667500" cy="667500"/>
            <a:chOff x="6373725" y="3143374"/>
            <a:chExt cx="667500" cy="667500"/>
          </a:xfrm>
        </p:grpSpPr>
        <p:sp>
          <p:nvSpPr>
            <p:cNvPr id="268" name="Google Shape;268;p18"/>
            <p:cNvSpPr/>
            <p:nvPr/>
          </p:nvSpPr>
          <p:spPr>
            <a:xfrm>
              <a:off x="6373725" y="3143374"/>
              <a:ext cx="667500" cy="66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4"/>
                  </a:solidFill>
                  <a:latin typeface="Bellefair"/>
                  <a:ea typeface="Bellefair"/>
                  <a:cs typeface="Bellefair"/>
                  <a:sym typeface="Bellefair"/>
                </a:rPr>
                <a:t>04</a:t>
              </a:r>
              <a:endParaRPr sz="2000">
                <a:solidFill>
                  <a:schemeClr val="accent4"/>
                </a:solidFill>
                <a:latin typeface="Bellefair"/>
                <a:ea typeface="Bellefair"/>
                <a:cs typeface="Bellefair"/>
                <a:sym typeface="Bellefair"/>
              </a:endParaRPr>
            </a:p>
          </p:txBody>
        </p:sp>
        <p:sp>
          <p:nvSpPr>
            <p:cNvPr id="269" name="Google Shape;269;p18"/>
            <p:cNvSpPr/>
            <p:nvPr/>
          </p:nvSpPr>
          <p:spPr>
            <a:xfrm>
              <a:off x="6418125" y="3187800"/>
              <a:ext cx="578700" cy="5787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Bellefair"/>
                <a:ea typeface="Bellefair"/>
                <a:cs typeface="Bellefair"/>
                <a:sym typeface="Bellefair"/>
              </a:endParaRPr>
            </a:p>
          </p:txBody>
        </p:sp>
      </p:grpSp>
      <p:grpSp>
        <p:nvGrpSpPr>
          <p:cNvPr id="270" name="Google Shape;270;p18"/>
          <p:cNvGrpSpPr/>
          <p:nvPr/>
        </p:nvGrpSpPr>
        <p:grpSpPr>
          <a:xfrm>
            <a:off x="4113736" y="1850357"/>
            <a:ext cx="1877400" cy="1041425"/>
            <a:chOff x="4113736" y="1840550"/>
            <a:chExt cx="1877400" cy="1041425"/>
          </a:xfrm>
        </p:grpSpPr>
        <p:sp>
          <p:nvSpPr>
            <p:cNvPr id="271" name="Google Shape;271;p18"/>
            <p:cNvSpPr txBox="1"/>
            <p:nvPr/>
          </p:nvSpPr>
          <p:spPr>
            <a:xfrm>
              <a:off x="4113736" y="1840550"/>
              <a:ext cx="1388400" cy="446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2400" dirty="0">
                <a:solidFill>
                  <a:srgbClr val="9C786B"/>
                </a:solidFill>
                <a:latin typeface="Bellefair"/>
                <a:ea typeface="Bellefair"/>
                <a:cs typeface="Bellefair"/>
                <a:sym typeface="Bellefair"/>
              </a:endParaRPr>
            </a:p>
          </p:txBody>
        </p:sp>
        <p:sp>
          <p:nvSpPr>
            <p:cNvPr id="272" name="Google Shape;272;p18"/>
            <p:cNvSpPr txBox="1"/>
            <p:nvPr/>
          </p:nvSpPr>
          <p:spPr>
            <a:xfrm>
              <a:off x="4113736" y="2397475"/>
              <a:ext cx="1877400" cy="484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endParaRPr dirty="0">
                <a:solidFill>
                  <a:srgbClr val="9C786B"/>
                </a:solidFill>
                <a:latin typeface="Bellota Text"/>
                <a:ea typeface="Bellota Text"/>
                <a:cs typeface="Bellota Text"/>
                <a:sym typeface="Bellota Text"/>
              </a:endParaRPr>
            </a:p>
          </p:txBody>
        </p:sp>
      </p:grpSp>
      <p:sp>
        <p:nvSpPr>
          <p:cNvPr id="274" name="Google Shape;274;p18"/>
          <p:cNvSpPr txBox="1"/>
          <p:nvPr/>
        </p:nvSpPr>
        <p:spPr>
          <a:xfrm rot="10800000" flipH="1" flipV="1">
            <a:off x="7086360" y="1774400"/>
            <a:ext cx="1606227" cy="111246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1600" dirty="0">
                <a:solidFill>
                  <a:schemeClr val="tx2"/>
                </a:solidFill>
                <a:latin typeface="Bellota Text" panose="020B0604020202020204" charset="0"/>
                <a:ea typeface="Bellota Text" panose="020B0604020202020204" charset="0"/>
                <a:cs typeface="Bellefair"/>
                <a:sym typeface="Bellefair"/>
              </a:rPr>
              <a:t>Impact on </a:t>
            </a:r>
          </a:p>
          <a:p>
            <a:pPr marL="0" lvl="0" indent="0" algn="l" rtl="0">
              <a:lnSpc>
                <a:spcPct val="100000"/>
              </a:lnSpc>
              <a:spcBef>
                <a:spcPts val="0"/>
              </a:spcBef>
              <a:spcAft>
                <a:spcPts val="0"/>
              </a:spcAft>
              <a:buNone/>
            </a:pPr>
            <a:r>
              <a:rPr lang="en-IN" sz="1600" dirty="0">
                <a:solidFill>
                  <a:schemeClr val="tx2"/>
                </a:solidFill>
                <a:latin typeface="Bellota Text" panose="020B0604020202020204" charset="0"/>
                <a:ea typeface="Bellota Text" panose="020B0604020202020204" charset="0"/>
                <a:cs typeface="Bellefair"/>
                <a:sym typeface="Bellefair"/>
              </a:rPr>
              <a:t>Budgeting and financial planning</a:t>
            </a:r>
            <a:endParaRPr sz="1600" dirty="0">
              <a:solidFill>
                <a:schemeClr val="tx2"/>
              </a:solidFill>
              <a:latin typeface="Bellota Text" panose="020B0604020202020204" charset="0"/>
              <a:ea typeface="Bellota Text" panose="020B0604020202020204" charset="0"/>
              <a:cs typeface="Bellefair"/>
              <a:sym typeface="Bellefair"/>
            </a:endParaRPr>
          </a:p>
        </p:txBody>
      </p:sp>
      <p:sp>
        <p:nvSpPr>
          <p:cNvPr id="277" name="Google Shape;277;p18"/>
          <p:cNvSpPr txBox="1"/>
          <p:nvPr/>
        </p:nvSpPr>
        <p:spPr>
          <a:xfrm>
            <a:off x="3845318" y="3368809"/>
            <a:ext cx="1557122" cy="4845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IN" sz="1600" dirty="0">
                <a:solidFill>
                  <a:schemeClr val="tx2"/>
                </a:solidFill>
                <a:latin typeface="Bellota Text" panose="020B0604020202020204" charset="0"/>
                <a:ea typeface="Bellota Text" panose="020B0604020202020204" charset="0"/>
                <a:cs typeface="Bellefair"/>
                <a:sym typeface="Bellefair"/>
              </a:rPr>
              <a:t>Minimizing</a:t>
            </a:r>
          </a:p>
          <a:p>
            <a:pPr marL="0" lvl="0" indent="0" algn="r" rtl="0">
              <a:lnSpc>
                <a:spcPct val="100000"/>
              </a:lnSpc>
              <a:spcBef>
                <a:spcPts val="0"/>
              </a:spcBef>
              <a:spcAft>
                <a:spcPts val="0"/>
              </a:spcAft>
              <a:buNone/>
            </a:pPr>
            <a:r>
              <a:rPr lang="en-IN" sz="1600" dirty="0">
                <a:solidFill>
                  <a:schemeClr val="tx2"/>
                </a:solidFill>
                <a:latin typeface="Bellota Text" panose="020B0604020202020204" charset="0"/>
                <a:ea typeface="Bellota Text" panose="020B0604020202020204" charset="0"/>
                <a:cs typeface="Bellefair"/>
                <a:sym typeface="Bellefair"/>
              </a:rPr>
              <a:t>Rental disputes</a:t>
            </a:r>
          </a:p>
        </p:txBody>
      </p:sp>
      <p:grpSp>
        <p:nvGrpSpPr>
          <p:cNvPr id="279" name="Google Shape;279;p18"/>
          <p:cNvGrpSpPr/>
          <p:nvPr/>
        </p:nvGrpSpPr>
        <p:grpSpPr>
          <a:xfrm>
            <a:off x="6552224" y="3309511"/>
            <a:ext cx="1898831" cy="1112469"/>
            <a:chOff x="6552225" y="3253950"/>
            <a:chExt cx="1877400" cy="1041425"/>
          </a:xfrm>
        </p:grpSpPr>
        <p:sp>
          <p:nvSpPr>
            <p:cNvPr id="280" name="Google Shape;280;p18"/>
            <p:cNvSpPr txBox="1"/>
            <p:nvPr/>
          </p:nvSpPr>
          <p:spPr>
            <a:xfrm>
              <a:off x="7041225" y="3253950"/>
              <a:ext cx="1388400" cy="44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1600" dirty="0">
                  <a:solidFill>
                    <a:schemeClr val="tx2"/>
                  </a:solidFill>
                  <a:latin typeface="Bellota Text" panose="020B0604020202020204" charset="0"/>
                  <a:ea typeface="Bellota Text" panose="020B0604020202020204" charset="0"/>
                  <a:cs typeface="Bellefair"/>
                  <a:sym typeface="Bellefair"/>
                </a:rPr>
                <a:t>Property</a:t>
              </a:r>
            </a:p>
            <a:p>
              <a:pPr marL="0" lvl="0" indent="0" algn="l" rtl="0">
                <a:lnSpc>
                  <a:spcPct val="100000"/>
                </a:lnSpc>
                <a:spcBef>
                  <a:spcPts val="0"/>
                </a:spcBef>
                <a:spcAft>
                  <a:spcPts val="0"/>
                </a:spcAft>
                <a:buNone/>
              </a:pPr>
              <a:r>
                <a:rPr lang="en-IN" sz="1600" dirty="0">
                  <a:solidFill>
                    <a:schemeClr val="tx2"/>
                  </a:solidFill>
                  <a:latin typeface="Bellota Text" panose="020B0604020202020204" charset="0"/>
                  <a:ea typeface="Bellota Text" panose="020B0604020202020204" charset="0"/>
                  <a:cs typeface="Bellefair"/>
                  <a:sym typeface="Bellefair"/>
                </a:rPr>
                <a:t>management</a:t>
              </a:r>
              <a:endParaRPr sz="1600" dirty="0">
                <a:solidFill>
                  <a:schemeClr val="tx2"/>
                </a:solidFill>
                <a:latin typeface="Bellota Text" panose="020B0604020202020204" charset="0"/>
                <a:ea typeface="Bellota Text" panose="020B0604020202020204" charset="0"/>
                <a:cs typeface="Bellefair"/>
                <a:sym typeface="Bellefair"/>
              </a:endParaRPr>
            </a:p>
          </p:txBody>
        </p:sp>
        <p:sp>
          <p:nvSpPr>
            <p:cNvPr id="281" name="Google Shape;281;p18"/>
            <p:cNvSpPr txBox="1"/>
            <p:nvPr/>
          </p:nvSpPr>
          <p:spPr>
            <a:xfrm>
              <a:off x="6552225" y="3810875"/>
              <a:ext cx="1877400" cy="48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solidFill>
                  <a:srgbClr val="9C786B"/>
                </a:solidFill>
                <a:latin typeface="Bellota Text"/>
                <a:ea typeface="Bellota Text"/>
                <a:cs typeface="Bellota Text"/>
                <a:sym typeface="Bellota Text"/>
              </a:endParaRPr>
            </a:p>
          </p:txBody>
        </p:sp>
      </p:grpSp>
      <p:sp>
        <p:nvSpPr>
          <p:cNvPr id="282" name="Google Shape;282;p18"/>
          <p:cNvSpPr/>
          <p:nvPr/>
        </p:nvSpPr>
        <p:spPr>
          <a:xfrm>
            <a:off x="803150" y="1548800"/>
            <a:ext cx="2927999" cy="2658189"/>
          </a:xfrm>
          <a:custGeom>
            <a:avLst/>
            <a:gdLst/>
            <a:ahLst/>
            <a:cxnLst/>
            <a:rect l="l" t="t" r="r" b="b"/>
            <a:pathLst>
              <a:path w="37898" h="32529" extrusionOk="0">
                <a:moveTo>
                  <a:pt x="36368" y="3314"/>
                </a:moveTo>
                <a:lnTo>
                  <a:pt x="25780" y="3314"/>
                </a:lnTo>
                <a:lnTo>
                  <a:pt x="25780" y="2504"/>
                </a:lnTo>
                <a:cubicBezTo>
                  <a:pt x="25780" y="1110"/>
                  <a:pt x="24656" y="1"/>
                  <a:pt x="23276" y="1"/>
                </a:cubicBezTo>
                <a:lnTo>
                  <a:pt x="14638" y="1"/>
                </a:lnTo>
                <a:cubicBezTo>
                  <a:pt x="13258" y="1"/>
                  <a:pt x="12133" y="1110"/>
                  <a:pt x="12133" y="2504"/>
                </a:cubicBezTo>
                <a:lnTo>
                  <a:pt x="12133" y="3314"/>
                </a:lnTo>
                <a:lnTo>
                  <a:pt x="1545" y="3314"/>
                </a:lnTo>
                <a:cubicBezTo>
                  <a:pt x="690" y="3314"/>
                  <a:pt x="1" y="4004"/>
                  <a:pt x="1" y="4844"/>
                </a:cubicBezTo>
                <a:lnTo>
                  <a:pt x="1" y="30985"/>
                </a:lnTo>
                <a:cubicBezTo>
                  <a:pt x="1" y="31839"/>
                  <a:pt x="690" y="32529"/>
                  <a:pt x="1545" y="32529"/>
                </a:cubicBezTo>
                <a:lnTo>
                  <a:pt x="36368" y="32529"/>
                </a:lnTo>
                <a:cubicBezTo>
                  <a:pt x="37208" y="32529"/>
                  <a:pt x="37898" y="31839"/>
                  <a:pt x="37898" y="30985"/>
                </a:cubicBezTo>
                <a:lnTo>
                  <a:pt x="37898" y="4844"/>
                </a:lnTo>
                <a:cubicBezTo>
                  <a:pt x="37898" y="4004"/>
                  <a:pt x="37208" y="3314"/>
                  <a:pt x="36368" y="3314"/>
                </a:cubicBezTo>
                <a:close/>
                <a:moveTo>
                  <a:pt x="18957" y="885"/>
                </a:moveTo>
                <a:cubicBezTo>
                  <a:pt x="19511" y="885"/>
                  <a:pt x="19961" y="1335"/>
                  <a:pt x="19961" y="1890"/>
                </a:cubicBezTo>
                <a:cubicBezTo>
                  <a:pt x="19961" y="2444"/>
                  <a:pt x="19511" y="2894"/>
                  <a:pt x="18957" y="2894"/>
                </a:cubicBezTo>
                <a:cubicBezTo>
                  <a:pt x="18401" y="2894"/>
                  <a:pt x="17951" y="2444"/>
                  <a:pt x="17951" y="1890"/>
                </a:cubicBezTo>
                <a:cubicBezTo>
                  <a:pt x="17951" y="1335"/>
                  <a:pt x="18401" y="885"/>
                  <a:pt x="18957" y="8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945615" y="1948310"/>
            <a:ext cx="2644146" cy="2128741"/>
          </a:xfrm>
          <a:custGeom>
            <a:avLst/>
            <a:gdLst/>
            <a:ahLst/>
            <a:cxnLst/>
            <a:rect l="l" t="t" r="r" b="b"/>
            <a:pathLst>
              <a:path w="34224" h="26050" extrusionOk="0">
                <a:moveTo>
                  <a:pt x="181" y="1"/>
                </a:moveTo>
                <a:cubicBezTo>
                  <a:pt x="76" y="1"/>
                  <a:pt x="1" y="91"/>
                  <a:pt x="1" y="181"/>
                </a:cubicBezTo>
                <a:lnTo>
                  <a:pt x="1" y="25870"/>
                </a:lnTo>
                <a:cubicBezTo>
                  <a:pt x="1" y="25976"/>
                  <a:pt x="76" y="26050"/>
                  <a:pt x="181" y="26050"/>
                </a:cubicBezTo>
                <a:lnTo>
                  <a:pt x="34044" y="26050"/>
                </a:lnTo>
                <a:cubicBezTo>
                  <a:pt x="34134" y="26050"/>
                  <a:pt x="34224" y="25976"/>
                  <a:pt x="34224" y="25870"/>
                </a:cubicBezTo>
                <a:lnTo>
                  <a:pt x="34224" y="181"/>
                </a:lnTo>
                <a:cubicBezTo>
                  <a:pt x="34224" y="91"/>
                  <a:pt x="34134" y="1"/>
                  <a:pt x="34044"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8"/>
          <p:cNvGrpSpPr/>
          <p:nvPr/>
        </p:nvGrpSpPr>
        <p:grpSpPr>
          <a:xfrm>
            <a:off x="1015549" y="2036142"/>
            <a:ext cx="2503200" cy="1953075"/>
            <a:chOff x="1016175" y="1986050"/>
            <a:chExt cx="2503200" cy="1953075"/>
          </a:xfrm>
        </p:grpSpPr>
        <p:sp>
          <p:nvSpPr>
            <p:cNvPr id="285" name="Google Shape;285;p18"/>
            <p:cNvSpPr txBox="1"/>
            <p:nvPr/>
          </p:nvSpPr>
          <p:spPr>
            <a:xfrm>
              <a:off x="1201798" y="1986050"/>
              <a:ext cx="2131800" cy="50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solidFill>
                    <a:srgbClr val="9C786B"/>
                  </a:solidFill>
                  <a:latin typeface="Bradley Hand ITC" panose="03070402050302030203" pitchFamily="66" charset="0"/>
                  <a:ea typeface="Bellefair"/>
                  <a:cs typeface="Bellefair"/>
                  <a:sym typeface="Bellefair"/>
                </a:rPr>
                <a:t>Introduction</a:t>
              </a:r>
              <a:endParaRPr sz="2400" dirty="0">
                <a:solidFill>
                  <a:srgbClr val="9C786B"/>
                </a:solidFill>
                <a:latin typeface="Bradley Hand ITC" panose="03070402050302030203" pitchFamily="66" charset="0"/>
                <a:ea typeface="Bellefair"/>
                <a:cs typeface="Bellefair"/>
                <a:sym typeface="Bellefair"/>
              </a:endParaRPr>
            </a:p>
          </p:txBody>
        </p:sp>
        <p:sp>
          <p:nvSpPr>
            <p:cNvPr id="286" name="Google Shape;286;p18"/>
            <p:cNvSpPr txBox="1"/>
            <p:nvPr/>
          </p:nvSpPr>
          <p:spPr>
            <a:xfrm>
              <a:off x="1016175" y="2493725"/>
              <a:ext cx="2503200" cy="1445400"/>
            </a:xfrm>
            <a:prstGeom prst="rect">
              <a:avLst/>
            </a:prstGeom>
            <a:noFill/>
            <a:ln>
              <a:noFill/>
            </a:ln>
          </p:spPr>
          <p:txBody>
            <a:bodyPr spcFirstLastPara="1" wrap="square" lIns="91425" tIns="91425" rIns="91425" bIns="91425" anchor="t" anchorCtr="0">
              <a:noAutofit/>
            </a:bodyPr>
            <a:lstStyle/>
            <a:p>
              <a:pPr algn="l"/>
              <a:r>
                <a:rPr lang="en-US" b="0" i="0" dirty="0">
                  <a:solidFill>
                    <a:schemeClr val="tx2"/>
                  </a:solidFill>
                  <a:effectLst/>
                  <a:latin typeface="Bellota Text" panose="020B0604020202020204" charset="0"/>
                  <a:ea typeface="Bellota Text" panose="020B0604020202020204" charset="0"/>
                </a:rPr>
                <a:t>A warm welcome to our House Rent Prediction presentation</a:t>
              </a:r>
            </a:p>
            <a:p>
              <a:pPr algn="l"/>
              <a:r>
                <a:rPr lang="en-US" dirty="0">
                  <a:solidFill>
                    <a:schemeClr val="tx2"/>
                  </a:solidFill>
                  <a:latin typeface="Bellota Text" panose="020B0604020202020204" charset="0"/>
                  <a:ea typeface="Bellota Text" panose="020B0604020202020204" charset="0"/>
                </a:rPr>
                <a:t>w</a:t>
              </a:r>
              <a:r>
                <a:rPr lang="en-US" b="0" i="0" dirty="0">
                  <a:solidFill>
                    <a:schemeClr val="tx2"/>
                  </a:solidFill>
                  <a:effectLst/>
                  <a:latin typeface="Bellota Text" panose="020B0604020202020204" charset="0"/>
                  <a:ea typeface="Bellota Text" panose="020B0604020202020204" charset="0"/>
                </a:rPr>
                <a:t>e will explore the world of predicting house rents.</a:t>
              </a:r>
            </a:p>
            <a:p>
              <a:pPr algn="l"/>
              <a:r>
                <a:rPr lang="en-US" b="0" i="0" dirty="0">
                  <a:solidFill>
                    <a:schemeClr val="tx2"/>
                  </a:solidFill>
                  <a:effectLst/>
                  <a:latin typeface="Bellota Text" panose="020B0604020202020204" charset="0"/>
                  <a:ea typeface="Bellota Text" panose="020B0604020202020204" charset="0"/>
                </a:rPr>
                <a:t>Let's dive in!!!</a:t>
              </a:r>
            </a:p>
            <a:p>
              <a:pPr algn="l"/>
              <a:endParaRPr lang="en-US" b="0" i="0" dirty="0">
                <a:solidFill>
                  <a:schemeClr val="tx1"/>
                </a:solidFill>
                <a:effectLst/>
                <a:latin typeface="Söhne"/>
              </a:endParaRPr>
            </a:p>
            <a:p>
              <a:pPr algn="l"/>
              <a:endParaRPr lang="en-US" b="0" i="0" dirty="0">
                <a:solidFill>
                  <a:schemeClr val="tx1"/>
                </a:solidFill>
                <a:effectLst/>
                <a:latin typeface="Söhne"/>
              </a:endParaRPr>
            </a:p>
            <a:p>
              <a:pPr marL="0" lvl="0" indent="0" algn="ctr" rtl="0">
                <a:spcBef>
                  <a:spcPts val="0"/>
                </a:spcBef>
                <a:spcAft>
                  <a:spcPts val="0"/>
                </a:spcAft>
                <a:buNone/>
              </a:pPr>
              <a:endParaRPr dirty="0">
                <a:solidFill>
                  <a:srgbClr val="9C786B"/>
                </a:solidFill>
                <a:latin typeface="Bellota Text"/>
                <a:ea typeface="Bellota Text"/>
                <a:cs typeface="Bellota Text"/>
                <a:sym typeface="Bellota Text"/>
              </a:endParaRPr>
            </a:p>
          </p:txBody>
        </p:sp>
      </p:grpSp>
      <p:sp>
        <p:nvSpPr>
          <p:cNvPr id="3" name="TextBox 2">
            <a:extLst>
              <a:ext uri="{FF2B5EF4-FFF2-40B4-BE49-F238E27FC236}">
                <a16:creationId xmlns:a16="http://schemas.microsoft.com/office/drawing/2014/main" id="{6EF004BD-F0D6-9AE2-218E-AA805762B627}"/>
              </a:ext>
            </a:extLst>
          </p:cNvPr>
          <p:cNvSpPr txBox="1"/>
          <p:nvPr/>
        </p:nvSpPr>
        <p:spPr>
          <a:xfrm>
            <a:off x="3845318" y="1932763"/>
            <a:ext cx="1715560" cy="954107"/>
          </a:xfrm>
          <a:prstGeom prst="rect">
            <a:avLst/>
          </a:prstGeom>
          <a:noFill/>
        </p:spPr>
        <p:txBody>
          <a:bodyPr wrap="square">
            <a:spAutoFit/>
          </a:bodyPr>
          <a:lstStyle/>
          <a:p>
            <a:r>
              <a:rPr lang="en-US" b="0" i="0" dirty="0">
                <a:solidFill>
                  <a:schemeClr val="tx2"/>
                </a:solidFill>
                <a:effectLst/>
                <a:latin typeface="Bellota Text" panose="020B0604020202020204" charset="0"/>
                <a:ea typeface="Bellota Text" panose="020B0604020202020204" charset="0"/>
              </a:rPr>
              <a:t>The significance of rent prediction for landlords and tenants</a:t>
            </a:r>
            <a:endParaRPr lang="en-IN" dirty="0">
              <a:solidFill>
                <a:schemeClr val="tx2"/>
              </a:solidFill>
              <a:latin typeface="Bellota Text" panose="020B0604020202020204" charset="0"/>
              <a:ea typeface="Bellota Text"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a:extLst>
              <a:ext uri="{FF2B5EF4-FFF2-40B4-BE49-F238E27FC236}">
                <a16:creationId xmlns:a16="http://schemas.microsoft.com/office/drawing/2014/main" id="{55212189-4FA4-4D94-A359-D9342CC1B002}"/>
              </a:ext>
            </a:extLst>
          </p:cNvPr>
          <p:cNvSpPr>
            <a:spLocks noGrp="1"/>
          </p:cNvSpPr>
          <p:nvPr>
            <p:ph type="title"/>
          </p:nvPr>
        </p:nvSpPr>
        <p:spPr/>
        <p:txBody>
          <a:bodyPr/>
          <a:lstStyle/>
          <a:p>
            <a:r>
              <a:rPr lang="en-IN" dirty="0">
                <a:latin typeface="Bradley Hand ITC" panose="03070402050302030203" pitchFamily="66" charset="0"/>
              </a:rPr>
              <a:t>Data Collecti</a:t>
            </a:r>
            <a:r>
              <a:rPr lang="en-IN" dirty="0"/>
              <a:t>on</a:t>
            </a:r>
          </a:p>
        </p:txBody>
      </p:sp>
      <p:sp>
        <p:nvSpPr>
          <p:cNvPr id="5" name="TextBox 4">
            <a:extLst>
              <a:ext uri="{FF2B5EF4-FFF2-40B4-BE49-F238E27FC236}">
                <a16:creationId xmlns:a16="http://schemas.microsoft.com/office/drawing/2014/main" id="{FD847E75-D232-020B-CA94-85D3A90EBEE1}"/>
              </a:ext>
            </a:extLst>
          </p:cNvPr>
          <p:cNvSpPr txBox="1"/>
          <p:nvPr/>
        </p:nvSpPr>
        <p:spPr>
          <a:xfrm>
            <a:off x="264320" y="1333233"/>
            <a:ext cx="6500812" cy="1323439"/>
          </a:xfrm>
          <a:prstGeom prst="rect">
            <a:avLst/>
          </a:prstGeom>
          <a:noFill/>
        </p:spPr>
        <p:txBody>
          <a:bodyPr wrap="square">
            <a:spAutoFit/>
          </a:bodyPr>
          <a:lstStyle/>
          <a:p>
            <a:r>
              <a:rPr lang="en-IN" sz="1600" dirty="0">
                <a:solidFill>
                  <a:schemeClr val="tx2"/>
                </a:solidFill>
                <a:latin typeface="Bellota Text" panose="020B0604020202020204" charset="0"/>
                <a:ea typeface="Bellota Text" panose="020B0604020202020204" charset="0"/>
              </a:rPr>
              <a:t>Gathering data for rent prediction </a:t>
            </a:r>
          </a:p>
          <a:p>
            <a:r>
              <a:rPr lang="en-IN" sz="1600" dirty="0">
                <a:solidFill>
                  <a:schemeClr val="tx2"/>
                </a:solidFill>
                <a:latin typeface="Bellota Text" panose="020B0604020202020204" charset="0"/>
                <a:ea typeface="Bellota Text" panose="020B0604020202020204" charset="0"/>
              </a:rPr>
              <a:t>Sources of data (real estate websites, property management software, surveys, etc.)</a:t>
            </a:r>
          </a:p>
          <a:p>
            <a:endParaRPr lang="en-IN" sz="1600" dirty="0">
              <a:solidFill>
                <a:schemeClr val="tx2"/>
              </a:solidFill>
              <a:latin typeface="Bellota Text" panose="020B0604020202020204" charset="0"/>
              <a:ea typeface="Bellota Text" panose="020B0604020202020204" charset="0"/>
            </a:endParaRPr>
          </a:p>
          <a:p>
            <a:r>
              <a:rPr lang="en-IN" sz="1600" dirty="0">
                <a:solidFill>
                  <a:schemeClr val="tx2"/>
                </a:solidFill>
                <a:latin typeface="Bellota Text" panose="020B0604020202020204" charset="0"/>
                <a:ea typeface="Bellota Text" panose="020B0604020202020204" charset="0"/>
              </a:rPr>
              <a:t>The importance of data quality and completeness</a:t>
            </a:r>
          </a:p>
        </p:txBody>
      </p:sp>
      <p:sp>
        <p:nvSpPr>
          <p:cNvPr id="7" name="TextBox 6">
            <a:extLst>
              <a:ext uri="{FF2B5EF4-FFF2-40B4-BE49-F238E27FC236}">
                <a16:creationId xmlns:a16="http://schemas.microsoft.com/office/drawing/2014/main" id="{C472285C-3422-C8BF-320F-1B028F84A315}"/>
              </a:ext>
            </a:extLst>
          </p:cNvPr>
          <p:cNvSpPr txBox="1"/>
          <p:nvPr/>
        </p:nvSpPr>
        <p:spPr>
          <a:xfrm>
            <a:off x="264320" y="2536684"/>
            <a:ext cx="6500812" cy="830997"/>
          </a:xfrm>
          <a:prstGeom prst="rect">
            <a:avLst/>
          </a:prstGeom>
          <a:noFill/>
        </p:spPr>
        <p:txBody>
          <a:bodyPr wrap="square">
            <a:spAutoFit/>
          </a:bodyPr>
          <a:lstStyle/>
          <a:p>
            <a:endParaRPr lang="en-US" sz="1600" b="0" i="0" dirty="0">
              <a:solidFill>
                <a:schemeClr val="tx2"/>
              </a:solidFill>
              <a:effectLst/>
              <a:latin typeface="Bellota Text" panose="020B0604020202020204" charset="0"/>
              <a:ea typeface="Bellota Text" panose="020B0604020202020204" charset="0"/>
            </a:endParaRPr>
          </a:p>
          <a:p>
            <a:r>
              <a:rPr lang="en-US" sz="1600" b="0" i="0" dirty="0">
                <a:solidFill>
                  <a:schemeClr val="tx2"/>
                </a:solidFill>
                <a:effectLst/>
                <a:latin typeface="Bellota Text" panose="020B0604020202020204" charset="0"/>
                <a:ea typeface="Bellota Text" panose="020B0604020202020204" charset="0"/>
              </a:rPr>
              <a:t>Effective data collection ensures a robust foundation for the rent prediction model.</a:t>
            </a:r>
            <a:endParaRPr lang="en-IN" sz="1600" dirty="0">
              <a:solidFill>
                <a:schemeClr val="tx2"/>
              </a:solidFill>
              <a:latin typeface="Bellota Text" panose="020B0604020202020204" charset="0"/>
              <a:ea typeface="Bellota Text" panose="020B0604020202020204" charset="0"/>
            </a:endParaRPr>
          </a:p>
        </p:txBody>
      </p:sp>
      <p:sp>
        <p:nvSpPr>
          <p:cNvPr id="15" name="TextBox 14">
            <a:extLst>
              <a:ext uri="{FF2B5EF4-FFF2-40B4-BE49-F238E27FC236}">
                <a16:creationId xmlns:a16="http://schemas.microsoft.com/office/drawing/2014/main" id="{BF7AA95C-4DE5-64B3-5996-44F8883BFB36}"/>
              </a:ext>
            </a:extLst>
          </p:cNvPr>
          <p:cNvSpPr txBox="1"/>
          <p:nvPr/>
        </p:nvSpPr>
        <p:spPr>
          <a:xfrm>
            <a:off x="214314" y="3177480"/>
            <a:ext cx="4572000" cy="1077218"/>
          </a:xfrm>
          <a:prstGeom prst="rect">
            <a:avLst/>
          </a:prstGeom>
          <a:noFill/>
        </p:spPr>
        <p:txBody>
          <a:bodyPr wrap="square">
            <a:spAutoFit/>
          </a:bodyPr>
          <a:lstStyle/>
          <a:p>
            <a:endParaRPr lang="en-US" sz="1600" b="0" i="0" dirty="0">
              <a:solidFill>
                <a:schemeClr val="tx2"/>
              </a:solidFill>
              <a:effectLst/>
              <a:latin typeface="Bellota Text" panose="020B0604020202020204" charset="0"/>
              <a:ea typeface="Bellota Text" panose="020B0604020202020204" charset="0"/>
            </a:endParaRPr>
          </a:p>
          <a:p>
            <a:r>
              <a:rPr lang="en-US" sz="1600" b="0" i="0" dirty="0">
                <a:solidFill>
                  <a:schemeClr val="tx2"/>
                </a:solidFill>
                <a:effectLst/>
                <a:latin typeface="Bellota Text" panose="020B0604020202020204" charset="0"/>
                <a:ea typeface="Bellota Text" panose="020B0604020202020204" charset="0"/>
              </a:rPr>
              <a:t>Data may include property details (size, location, amenities), historical rent prices, economic indicators, and demographic information</a:t>
            </a:r>
            <a:r>
              <a:rPr lang="en-US" b="0" i="0" dirty="0">
                <a:solidFill>
                  <a:srgbClr val="D1D5DB"/>
                </a:solidFill>
                <a:effectLst/>
                <a:latin typeface="Söhne"/>
              </a:rPr>
              <a:t>.</a:t>
            </a:r>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EA5D4188-5EAA-99FD-42BF-27A76240857E}"/>
                  </a:ext>
                </a:extLst>
              </p14:cNvPr>
              <p14:cNvContentPartPr/>
              <p14:nvPr/>
            </p14:nvContentPartPr>
            <p14:xfrm>
              <a:off x="231528" y="1529880"/>
              <a:ext cx="360" cy="360"/>
            </p14:xfrm>
          </p:contentPart>
        </mc:Choice>
        <mc:Fallback xmlns="">
          <p:pic>
            <p:nvPicPr>
              <p:cNvPr id="16" name="Ink 15">
                <a:extLst>
                  <a:ext uri="{FF2B5EF4-FFF2-40B4-BE49-F238E27FC236}">
                    <a16:creationId xmlns:a16="http://schemas.microsoft.com/office/drawing/2014/main" id="{EA5D4188-5EAA-99FD-42BF-27A76240857E}"/>
                  </a:ext>
                </a:extLst>
              </p:cNvPr>
              <p:cNvPicPr/>
              <p:nvPr/>
            </p:nvPicPr>
            <p:blipFill>
              <a:blip r:embed="rId4"/>
              <a:stretch>
                <a:fillRect/>
              </a:stretch>
            </p:blipFill>
            <p:spPr>
              <a:xfrm>
                <a:off x="213528" y="151188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7" name="Ink 16">
                <a:extLst>
                  <a:ext uri="{FF2B5EF4-FFF2-40B4-BE49-F238E27FC236}">
                    <a16:creationId xmlns:a16="http://schemas.microsoft.com/office/drawing/2014/main" id="{A7D39991-74D3-AF8B-E7C7-EA3C11BB861C}"/>
                  </a:ext>
                </a:extLst>
              </p14:cNvPr>
              <p14:cNvContentPartPr/>
              <p14:nvPr/>
            </p14:nvContentPartPr>
            <p14:xfrm>
              <a:off x="237648" y="2511240"/>
              <a:ext cx="360" cy="360"/>
            </p14:xfrm>
          </p:contentPart>
        </mc:Choice>
        <mc:Fallback xmlns="">
          <p:pic>
            <p:nvPicPr>
              <p:cNvPr id="17" name="Ink 16">
                <a:extLst>
                  <a:ext uri="{FF2B5EF4-FFF2-40B4-BE49-F238E27FC236}">
                    <a16:creationId xmlns:a16="http://schemas.microsoft.com/office/drawing/2014/main" id="{A7D39991-74D3-AF8B-E7C7-EA3C11BB861C}"/>
                  </a:ext>
                </a:extLst>
              </p:cNvPr>
              <p:cNvPicPr/>
              <p:nvPr/>
            </p:nvPicPr>
            <p:blipFill>
              <a:blip r:embed="rId6"/>
              <a:stretch>
                <a:fillRect/>
              </a:stretch>
            </p:blipFill>
            <p:spPr>
              <a:xfrm>
                <a:off x="219648" y="249360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8" name="Ink 17">
                <a:extLst>
                  <a:ext uri="{FF2B5EF4-FFF2-40B4-BE49-F238E27FC236}">
                    <a16:creationId xmlns:a16="http://schemas.microsoft.com/office/drawing/2014/main" id="{F01D5300-3D11-B1E1-23C2-E52AA6929858}"/>
                  </a:ext>
                </a:extLst>
              </p14:cNvPr>
              <p14:cNvContentPartPr/>
              <p14:nvPr/>
            </p14:nvContentPartPr>
            <p14:xfrm>
              <a:off x="225408" y="2962320"/>
              <a:ext cx="360" cy="360"/>
            </p14:xfrm>
          </p:contentPart>
        </mc:Choice>
        <mc:Fallback xmlns="">
          <p:pic>
            <p:nvPicPr>
              <p:cNvPr id="18" name="Ink 17">
                <a:extLst>
                  <a:ext uri="{FF2B5EF4-FFF2-40B4-BE49-F238E27FC236}">
                    <a16:creationId xmlns:a16="http://schemas.microsoft.com/office/drawing/2014/main" id="{F01D5300-3D11-B1E1-23C2-E52AA6929858}"/>
                  </a:ext>
                </a:extLst>
              </p:cNvPr>
              <p:cNvPicPr/>
              <p:nvPr/>
            </p:nvPicPr>
            <p:blipFill>
              <a:blip r:embed="rId8"/>
              <a:stretch>
                <a:fillRect/>
              </a:stretch>
            </p:blipFill>
            <p:spPr>
              <a:xfrm>
                <a:off x="207768" y="294468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9" name="Ink 18">
                <a:extLst>
                  <a:ext uri="{FF2B5EF4-FFF2-40B4-BE49-F238E27FC236}">
                    <a16:creationId xmlns:a16="http://schemas.microsoft.com/office/drawing/2014/main" id="{11ED8FC6-98FA-5881-B4E0-066B49D2EFA4}"/>
                  </a:ext>
                </a:extLst>
              </p14:cNvPr>
              <p14:cNvContentPartPr/>
              <p14:nvPr/>
            </p14:nvContentPartPr>
            <p14:xfrm>
              <a:off x="219288" y="3614640"/>
              <a:ext cx="360" cy="360"/>
            </p14:xfrm>
          </p:contentPart>
        </mc:Choice>
        <mc:Fallback xmlns="">
          <p:pic>
            <p:nvPicPr>
              <p:cNvPr id="19" name="Ink 18">
                <a:extLst>
                  <a:ext uri="{FF2B5EF4-FFF2-40B4-BE49-F238E27FC236}">
                    <a16:creationId xmlns:a16="http://schemas.microsoft.com/office/drawing/2014/main" id="{11ED8FC6-98FA-5881-B4E0-066B49D2EFA4}"/>
                  </a:ext>
                </a:extLst>
              </p:cNvPr>
              <p:cNvPicPr/>
              <p:nvPr/>
            </p:nvPicPr>
            <p:blipFill>
              <a:blip r:embed="rId10"/>
              <a:stretch>
                <a:fillRect/>
              </a:stretch>
            </p:blipFill>
            <p:spPr>
              <a:xfrm>
                <a:off x="201648" y="3597000"/>
                <a:ext cx="36000" cy="36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26"/>
          <p:cNvSpPr txBox="1">
            <a:spLocks noGrp="1"/>
          </p:cNvSpPr>
          <p:nvPr>
            <p:ph type="title"/>
          </p:nvPr>
        </p:nvSpPr>
        <p:spPr>
          <a:xfrm>
            <a:off x="626435" y="339201"/>
            <a:ext cx="77157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radley Hand ITC" panose="03070402050302030203" pitchFamily="66" charset="0"/>
              </a:rPr>
              <a:t>Data Set</a:t>
            </a:r>
            <a:endParaRPr dirty="0">
              <a:latin typeface="Bradley Hand ITC" panose="03070402050302030203" pitchFamily="66" charset="0"/>
            </a:endParaRPr>
          </a:p>
        </p:txBody>
      </p:sp>
      <p:grpSp>
        <p:nvGrpSpPr>
          <p:cNvPr id="689" name="Google Shape;689;p26"/>
          <p:cNvGrpSpPr/>
          <p:nvPr/>
        </p:nvGrpSpPr>
        <p:grpSpPr>
          <a:xfrm>
            <a:off x="4185817" y="2009097"/>
            <a:ext cx="340204" cy="298116"/>
            <a:chOff x="899850" y="871450"/>
            <a:chExt cx="483175" cy="423400"/>
          </a:xfrm>
        </p:grpSpPr>
        <p:sp>
          <p:nvSpPr>
            <p:cNvPr id="690" name="Google Shape;690;p26"/>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691" name="Google Shape;691;p26"/>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692" name="Google Shape;692;p26"/>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693" name="Google Shape;693;p26"/>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grpSp>
      <p:grpSp>
        <p:nvGrpSpPr>
          <p:cNvPr id="697" name="Google Shape;697;p26"/>
          <p:cNvGrpSpPr/>
          <p:nvPr/>
        </p:nvGrpSpPr>
        <p:grpSpPr>
          <a:xfrm>
            <a:off x="3375979" y="3465349"/>
            <a:ext cx="343442" cy="339288"/>
            <a:chOff x="3858100" y="1435075"/>
            <a:chExt cx="487775" cy="481875"/>
          </a:xfrm>
        </p:grpSpPr>
        <p:sp>
          <p:nvSpPr>
            <p:cNvPr id="698" name="Google Shape;698;p26"/>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699" name="Google Shape;699;p26"/>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00" name="Google Shape;700;p26"/>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01" name="Google Shape;701;p26"/>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02" name="Google Shape;702;p26"/>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grpSp>
      <p:grpSp>
        <p:nvGrpSpPr>
          <p:cNvPr id="703" name="Google Shape;703;p26"/>
          <p:cNvGrpSpPr/>
          <p:nvPr/>
        </p:nvGrpSpPr>
        <p:grpSpPr>
          <a:xfrm>
            <a:off x="2385443" y="3475303"/>
            <a:ext cx="305386" cy="338602"/>
            <a:chOff x="3300325" y="249875"/>
            <a:chExt cx="433725" cy="480900"/>
          </a:xfrm>
        </p:grpSpPr>
        <p:sp>
          <p:nvSpPr>
            <p:cNvPr id="704" name="Google Shape;704;p26"/>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05" name="Google Shape;705;p26"/>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06" name="Google Shape;706;p26"/>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07" name="Google Shape;707;p26"/>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08" name="Google Shape;708;p26"/>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09" name="Google Shape;709;p26"/>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grpSp>
      <p:grpSp>
        <p:nvGrpSpPr>
          <p:cNvPr id="710" name="Google Shape;710;p26"/>
          <p:cNvGrpSpPr/>
          <p:nvPr/>
        </p:nvGrpSpPr>
        <p:grpSpPr>
          <a:xfrm>
            <a:off x="1529034" y="3247990"/>
            <a:ext cx="219345" cy="227301"/>
            <a:chOff x="3357325" y="2093500"/>
            <a:chExt cx="311525" cy="322825"/>
          </a:xfrm>
        </p:grpSpPr>
        <p:sp>
          <p:nvSpPr>
            <p:cNvPr id="711" name="Google Shape;711;p26"/>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12" name="Google Shape;712;p26"/>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sp>
          <p:nvSpPr>
            <p:cNvPr id="713" name="Google Shape;713;p26"/>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rgbClr val="E7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ABFB2"/>
                </a:solidFill>
              </a:endParaRPr>
            </a:p>
          </p:txBody>
        </p:sp>
      </p:grpSp>
      <p:pic>
        <p:nvPicPr>
          <p:cNvPr id="11" name="Picture 10">
            <a:extLst>
              <a:ext uri="{FF2B5EF4-FFF2-40B4-BE49-F238E27FC236}">
                <a16:creationId xmlns:a16="http://schemas.microsoft.com/office/drawing/2014/main" id="{2F1EDEE6-1CEA-D16F-FE62-7BC25C38F20C}"/>
              </a:ext>
            </a:extLst>
          </p:cNvPr>
          <p:cNvPicPr>
            <a:picLocks noChangeAspect="1"/>
          </p:cNvPicPr>
          <p:nvPr/>
        </p:nvPicPr>
        <p:blipFill>
          <a:blip r:embed="rId3"/>
          <a:stretch>
            <a:fillRect/>
          </a:stretch>
        </p:blipFill>
        <p:spPr>
          <a:xfrm>
            <a:off x="164451" y="1188975"/>
            <a:ext cx="8814957" cy="22664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0"/>
          <p:cNvSpPr txBox="1">
            <a:spLocks noGrp="1"/>
          </p:cNvSpPr>
          <p:nvPr>
            <p:ph type="title"/>
          </p:nvPr>
        </p:nvSpPr>
        <p:spPr>
          <a:xfrm>
            <a:off x="715100" y="539500"/>
            <a:ext cx="77157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Bradley Hand ITC" panose="03070402050302030203" pitchFamily="66" charset="0"/>
              </a:rPr>
              <a:t>S</a:t>
            </a:r>
            <a:r>
              <a:rPr lang="en" dirty="0">
                <a:latin typeface="Bradley Hand ITC" panose="03070402050302030203" pitchFamily="66" charset="0"/>
              </a:rPr>
              <a:t>tatistical Graphs</a:t>
            </a:r>
            <a:endParaRPr dirty="0">
              <a:latin typeface="Bradley Hand ITC" panose="03070402050302030203" pitchFamily="66" charset="0"/>
            </a:endParaRPr>
          </a:p>
        </p:txBody>
      </p:sp>
      <p:pic>
        <p:nvPicPr>
          <p:cNvPr id="3" name="Picture 2">
            <a:extLst>
              <a:ext uri="{FF2B5EF4-FFF2-40B4-BE49-F238E27FC236}">
                <a16:creationId xmlns:a16="http://schemas.microsoft.com/office/drawing/2014/main" id="{3493CFDF-6000-198B-74F5-4C51458F2299}"/>
              </a:ext>
            </a:extLst>
          </p:cNvPr>
          <p:cNvPicPr>
            <a:picLocks noChangeAspect="1"/>
          </p:cNvPicPr>
          <p:nvPr/>
        </p:nvPicPr>
        <p:blipFill>
          <a:blip r:embed="rId3"/>
          <a:stretch>
            <a:fillRect/>
          </a:stretch>
        </p:blipFill>
        <p:spPr>
          <a:xfrm>
            <a:off x="464343" y="1206999"/>
            <a:ext cx="8465345" cy="37869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3" name="Title 2">
            <a:extLst>
              <a:ext uri="{FF2B5EF4-FFF2-40B4-BE49-F238E27FC236}">
                <a16:creationId xmlns:a16="http://schemas.microsoft.com/office/drawing/2014/main" id="{A555A6C7-4F70-C4A7-BE24-47CD93F27355}"/>
              </a:ext>
            </a:extLst>
          </p:cNvPr>
          <p:cNvSpPr>
            <a:spLocks noGrp="1"/>
          </p:cNvSpPr>
          <p:nvPr>
            <p:ph type="title"/>
          </p:nvPr>
        </p:nvSpPr>
        <p:spPr/>
        <p:txBody>
          <a:bodyPr/>
          <a:lstStyle/>
          <a:p>
            <a:r>
              <a:rPr lang="en-IN" dirty="0">
                <a:latin typeface="Bradley Hand ITC" panose="03070402050302030203" pitchFamily="66" charset="0"/>
              </a:rPr>
              <a:t>Statistical Graphs</a:t>
            </a:r>
          </a:p>
        </p:txBody>
      </p:sp>
      <p:pic>
        <p:nvPicPr>
          <p:cNvPr id="5" name="Picture 4">
            <a:extLst>
              <a:ext uri="{FF2B5EF4-FFF2-40B4-BE49-F238E27FC236}">
                <a16:creationId xmlns:a16="http://schemas.microsoft.com/office/drawing/2014/main" id="{88342802-5ACA-7D50-CBE2-D687B1707485}"/>
              </a:ext>
            </a:extLst>
          </p:cNvPr>
          <p:cNvPicPr>
            <a:picLocks noChangeAspect="1"/>
          </p:cNvPicPr>
          <p:nvPr/>
        </p:nvPicPr>
        <p:blipFill>
          <a:blip r:embed="rId3"/>
          <a:stretch>
            <a:fillRect/>
          </a:stretch>
        </p:blipFill>
        <p:spPr>
          <a:xfrm>
            <a:off x="594485" y="1207000"/>
            <a:ext cx="7955029" cy="3565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88" name="Google Shape;488;p22"/>
          <p:cNvSpPr txBox="1">
            <a:spLocks noGrp="1"/>
          </p:cNvSpPr>
          <p:nvPr>
            <p:ph type="title"/>
          </p:nvPr>
        </p:nvSpPr>
        <p:spPr>
          <a:xfrm>
            <a:off x="1105475" y="300038"/>
            <a:ext cx="7715700" cy="6500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Bradley Hand ITC" panose="03070402050302030203" pitchFamily="66" charset="0"/>
              </a:rPr>
              <a:t>Statistical Graphs</a:t>
            </a:r>
            <a:endParaRPr dirty="0">
              <a:latin typeface="Bradley Hand ITC" panose="03070402050302030203" pitchFamily="66" charset="0"/>
            </a:endParaRPr>
          </a:p>
        </p:txBody>
      </p:sp>
      <p:pic>
        <p:nvPicPr>
          <p:cNvPr id="3" name="Picture 2">
            <a:extLst>
              <a:ext uri="{FF2B5EF4-FFF2-40B4-BE49-F238E27FC236}">
                <a16:creationId xmlns:a16="http://schemas.microsoft.com/office/drawing/2014/main" id="{229ADAA6-1D46-9F07-1C0A-58229C88CEE7}"/>
              </a:ext>
            </a:extLst>
          </p:cNvPr>
          <p:cNvPicPr>
            <a:picLocks noChangeAspect="1"/>
          </p:cNvPicPr>
          <p:nvPr/>
        </p:nvPicPr>
        <p:blipFill>
          <a:blip r:embed="rId3"/>
          <a:stretch>
            <a:fillRect/>
          </a:stretch>
        </p:blipFill>
        <p:spPr>
          <a:xfrm>
            <a:off x="1021556" y="1086475"/>
            <a:ext cx="6965157" cy="38212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3"/>
          <p:cNvSpPr txBox="1">
            <a:spLocks noGrp="1"/>
          </p:cNvSpPr>
          <p:nvPr>
            <p:ph type="title"/>
          </p:nvPr>
        </p:nvSpPr>
        <p:spPr>
          <a:xfrm>
            <a:off x="650807" y="263496"/>
            <a:ext cx="77157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Bradley Hand ITC" panose="03070402050302030203" pitchFamily="66" charset="0"/>
              </a:rPr>
              <a:t>S</a:t>
            </a:r>
            <a:r>
              <a:rPr lang="en" dirty="0">
                <a:latin typeface="Bradley Hand ITC" panose="03070402050302030203" pitchFamily="66" charset="0"/>
              </a:rPr>
              <a:t>tatistical Graphs</a:t>
            </a:r>
            <a:endParaRPr dirty="0">
              <a:latin typeface="Bradley Hand ITC" panose="03070402050302030203" pitchFamily="66" charset="0"/>
            </a:endParaRPr>
          </a:p>
        </p:txBody>
      </p:sp>
      <p:pic>
        <p:nvPicPr>
          <p:cNvPr id="3" name="Picture 2">
            <a:extLst>
              <a:ext uri="{FF2B5EF4-FFF2-40B4-BE49-F238E27FC236}">
                <a16:creationId xmlns:a16="http://schemas.microsoft.com/office/drawing/2014/main" id="{E16E7468-5D6A-2317-67BA-6F4FC2C96D65}"/>
              </a:ext>
            </a:extLst>
          </p:cNvPr>
          <p:cNvPicPr>
            <a:picLocks noChangeAspect="1"/>
          </p:cNvPicPr>
          <p:nvPr/>
        </p:nvPicPr>
        <p:blipFill>
          <a:blip r:embed="rId3"/>
          <a:stretch>
            <a:fillRect/>
          </a:stretch>
        </p:blipFill>
        <p:spPr>
          <a:xfrm>
            <a:off x="453439" y="930996"/>
            <a:ext cx="8237122" cy="3949008"/>
          </a:xfrm>
          <a:prstGeom prst="rect">
            <a:avLst/>
          </a:prstGeom>
        </p:spPr>
      </p:pic>
    </p:spTree>
  </p:cSld>
  <p:clrMapOvr>
    <a:masterClrMapping/>
  </p:clrMapOvr>
</p:sld>
</file>

<file path=ppt/theme/theme1.xml><?xml version="1.0" encoding="utf-8"?>
<a:theme xmlns:a="http://schemas.openxmlformats.org/drawingml/2006/main" name="Vintage Torn Paper Aesthetic Agency Infographics by Slidesgo">
  <a:themeElements>
    <a:clrScheme name="Simple Light">
      <a:dk1>
        <a:srgbClr val="9C786B"/>
      </a:dk1>
      <a:lt1>
        <a:srgbClr val="BA9F95"/>
      </a:lt1>
      <a:dk2>
        <a:srgbClr val="DABFB2"/>
      </a:dk2>
      <a:lt2>
        <a:srgbClr val="858CAC"/>
      </a:lt2>
      <a:accent1>
        <a:srgbClr val="CFD1DA"/>
      </a:accent1>
      <a:accent2>
        <a:srgbClr val="ADB0B8"/>
      </a:accent2>
      <a:accent3>
        <a:srgbClr val="E2E2E2"/>
      </a:accent3>
      <a:accent4>
        <a:srgbClr val="E7E3DA"/>
      </a:accent4>
      <a:accent5>
        <a:srgbClr val="FFFFFF"/>
      </a:accent5>
      <a:accent6>
        <a:srgbClr val="FFFFFF"/>
      </a:accent6>
      <a:hlink>
        <a:srgbClr val="9C78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1023</Words>
  <Application>Microsoft Office PowerPoint</Application>
  <PresentationFormat>On-screen Show (16:9)</PresentationFormat>
  <Paragraphs>90</Paragraphs>
  <Slides>26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Bahnschrift Light</vt:lpstr>
      <vt:lpstr>Arial</vt:lpstr>
      <vt:lpstr>Bellefair</vt:lpstr>
      <vt:lpstr>Bradley Hand ITC</vt:lpstr>
      <vt:lpstr>Söhne</vt:lpstr>
      <vt:lpstr>Bellota Text</vt:lpstr>
      <vt:lpstr>Vintage Torn Paper Aesthetic Agency Infographics by Slidesgo</vt:lpstr>
      <vt:lpstr>House Rent  Prediction</vt:lpstr>
      <vt:lpstr>Why Rent Prediction Matters</vt:lpstr>
      <vt:lpstr>Why Rent Prediction Matters</vt:lpstr>
      <vt:lpstr>Data Collection</vt:lpstr>
      <vt:lpstr>Data Set</vt:lpstr>
      <vt:lpstr>Statistical Graphs</vt:lpstr>
      <vt:lpstr>Statistical Graphs</vt:lpstr>
      <vt:lpstr>Statistical Graphs</vt:lpstr>
      <vt:lpstr>Statistical Graphs</vt:lpstr>
      <vt:lpstr>Statistical Graphs</vt:lpstr>
      <vt:lpstr>Statistical Graphs</vt:lpstr>
      <vt:lpstr>Linear Regression</vt:lpstr>
      <vt:lpstr>Code</vt:lpstr>
      <vt:lpstr>Support Vector Machine</vt:lpstr>
      <vt:lpstr>Code</vt:lpstr>
      <vt:lpstr>Ridge Regression</vt:lpstr>
      <vt:lpstr>Code</vt:lpstr>
      <vt:lpstr>Lasso Regression</vt:lpstr>
      <vt:lpstr>Code</vt:lpstr>
      <vt:lpstr>K-Nearest Neighbours</vt:lpstr>
      <vt:lpstr>Code</vt:lpstr>
      <vt:lpstr>Performance Comaparision</vt:lpstr>
      <vt:lpstr>Result</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Rent  Prediction</dc:title>
  <dc:creator>AKHILA</dc:creator>
  <cp:lastModifiedBy>Akhila tinku</cp:lastModifiedBy>
  <cp:revision>4</cp:revision>
  <dcterms:modified xsi:type="dcterms:W3CDTF">2023-11-06T14:54:32Z</dcterms:modified>
</cp:coreProperties>
</file>