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9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7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0480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41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7138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30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17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8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6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3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0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8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1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4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2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2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Facial Liveness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Enhancing Security through Real-Time Anti-Spoofing Techniques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availability and diversity.</a:t>
            </a:r>
          </a:p>
          <a:p>
            <a:r>
              <a:t>- Real-time processing limitations.</a:t>
            </a:r>
          </a:p>
          <a:p>
            <a:r>
              <a:t>- Adversarial attacks and bypass techniques.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Integration with other biometric systems.</a:t>
            </a:r>
          </a:p>
          <a:p>
            <a:r>
              <a:t>- Adapting to adversarial attacks.</a:t>
            </a:r>
          </a:p>
          <a:p>
            <a:r>
              <a:t>- Lightweight models for edge devices.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 of findings:</a:t>
            </a:r>
          </a:p>
          <a:p>
            <a:r>
              <a:t>- Importance of facial liveness detection in modern security.</a:t>
            </a:r>
          </a:p>
          <a:p>
            <a:r>
              <a:t>- Next steps in project development.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Facial Liveness Detection?</a:t>
            </a:r>
          </a:p>
          <a:p>
            <a:r>
              <a:t>- A method to distinguish real faces from fake ones (e.g., photos, videos, masks).</a:t>
            </a:r>
          </a:p>
          <a:p>
            <a:r>
              <a:t>Applications:</a:t>
            </a:r>
          </a:p>
          <a:p>
            <a:r>
              <a:t>- Security systems (e.g., banking, access control)</a:t>
            </a:r>
          </a:p>
          <a:p>
            <a:r>
              <a:t>- Biometric verification</a:t>
            </a:r>
          </a:p>
          <a:p>
            <a:r>
              <a:t>- Preventing identity theft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Increasing use of facial recognition systems.</a:t>
            </a:r>
          </a:p>
          <a:p>
            <a:r>
              <a:t>Vulnerability to spoofing attacks:</a:t>
            </a:r>
          </a:p>
          <a:p>
            <a:r>
              <a:t>- Photos</a:t>
            </a:r>
          </a:p>
          <a:p>
            <a:r>
              <a:t>- Videos</a:t>
            </a:r>
          </a:p>
          <a:p>
            <a:r>
              <a:t>- 3D masks</a:t>
            </a:r>
          </a:p>
          <a:p>
            <a:r>
              <a:t>Need for robust, real-time solutions.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Detect and prevent spoofing attacks.</a:t>
            </a:r>
          </a:p>
          <a:p>
            <a:r>
              <a:t>- Ensure user authentication is secure and efficient.</a:t>
            </a:r>
          </a:p>
          <a:p>
            <a:r>
              <a:t>- Minimize false positives/negatives for better accuracy.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t>1. Input Data: Live video or images.</a:t>
            </a:r>
          </a:p>
          <a:p>
            <a:r>
              <a:t>2. Preprocessing:</a:t>
            </a:r>
          </a:p>
          <a:p>
            <a:r>
              <a:t>   - Face detection.</a:t>
            </a:r>
          </a:p>
          <a:p>
            <a:r>
              <a:t>   - Cropping and normalization.</a:t>
            </a:r>
          </a:p>
          <a:p>
            <a:r>
              <a:t>3. Feature Extraction:</a:t>
            </a:r>
          </a:p>
          <a:p>
            <a:r>
              <a:t>   - Motion analysis (blinks, lip movement).</a:t>
            </a:r>
          </a:p>
          <a:p>
            <a:r>
              <a:t>   - Texture analysis (skin patterns).</a:t>
            </a:r>
          </a:p>
          <a:p>
            <a:r>
              <a:t>   - Depth estimation (3D features).</a:t>
            </a:r>
          </a:p>
          <a:p>
            <a:r>
              <a:t>4. Model Training:</a:t>
            </a:r>
          </a:p>
          <a:p>
            <a:r>
              <a:t>   - Supervised learning techniques.</a:t>
            </a:r>
          </a:p>
          <a:p>
            <a:r>
              <a:t>   - CNNs, RNNs, or hybrid architectures.</a:t>
            </a:r>
          </a:p>
          <a:p>
            <a:r>
              <a:t>5. Liveness Detection:</a:t>
            </a:r>
          </a:p>
          <a:p>
            <a:r>
              <a:t>   - Decision: Real or spoof.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Types of Data:</a:t>
            </a:r>
          </a:p>
          <a:p>
            <a:r>
              <a:t>- Real face images/videos.</a:t>
            </a:r>
          </a:p>
          <a:p>
            <a:r>
              <a:t>- Spoofed data (printed images, screens, masks).</a:t>
            </a:r>
          </a:p>
          <a:p>
            <a:r>
              <a:t>Sources:</a:t>
            </a:r>
          </a:p>
          <a:p>
            <a:r>
              <a:t>- Public datasets (e.g., CelebA-Spoof, SiW).</a:t>
            </a:r>
          </a:p>
          <a:p>
            <a:r>
              <a:t>- Custom datasets.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Algorithms used:</a:t>
            </a:r>
          </a:p>
          <a:p>
            <a:r>
              <a:t>- Convolutional Neural Networks (CNNs).</a:t>
            </a:r>
          </a:p>
          <a:p>
            <a:r>
              <a:t>- Recurrent Neural Networks (RNNs) for motion detection.</a:t>
            </a:r>
          </a:p>
          <a:p>
            <a:r>
              <a:t>- Hybrid architectures.</a:t>
            </a:r>
          </a:p>
          <a:p>
            <a:r>
              <a:t>Comparison of models:</a:t>
            </a:r>
          </a:p>
          <a:p>
            <a:r>
              <a:t>- Accuracy.</a:t>
            </a:r>
          </a:p>
          <a:p>
            <a:r>
              <a:t>- Computational complexity.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Accuracy.</a:t>
            </a:r>
          </a:p>
          <a:p>
            <a:r>
              <a:t>- Precision, Recall, and F1-score.</a:t>
            </a:r>
          </a:p>
          <a:p>
            <a:r>
              <a:t>- True Acceptance Rate (TAR) vs. False Acceptance Rate (FAR).</a:t>
            </a:r>
          </a:p>
          <a:p>
            <a:r>
              <a:t>- Latency for real-time detection.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 performance (graphs/charts).</a:t>
            </a:r>
          </a:p>
          <a:p>
            <a:r>
              <a:t>- Sample predictions (real vs. spoof examples).</a:t>
            </a:r>
          </a:p>
          <a:p>
            <a:r>
              <a:t>- Improvements over traditional methods.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409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Facial Liveness Detection</vt:lpstr>
      <vt:lpstr>Introduction</vt:lpstr>
      <vt:lpstr>Problem Statement</vt:lpstr>
      <vt:lpstr>Objectives</vt:lpstr>
      <vt:lpstr>Methodology Overview</vt:lpstr>
      <vt:lpstr>Data Collection</vt:lpstr>
      <vt:lpstr>Machine Learning Models</vt:lpstr>
      <vt:lpstr>Evaluation Metrics</vt:lpstr>
      <vt:lpstr>Results</vt:lpstr>
      <vt:lpstr>Challenges</vt:lpstr>
      <vt:lpstr>Future Work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Vangala Shiva Chaithanya</dc:creator>
  <cp:keywords/>
  <dc:description>generated using python-pptx</dc:description>
  <cp:lastModifiedBy>Vangala Shiva Chaithanya</cp:lastModifiedBy>
  <cp:revision>2</cp:revision>
  <dcterms:created xsi:type="dcterms:W3CDTF">2013-01-27T09:14:16Z</dcterms:created>
  <dcterms:modified xsi:type="dcterms:W3CDTF">2024-11-16T00:02:18Z</dcterms:modified>
  <cp:category/>
</cp:coreProperties>
</file>