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70" r:id="rId8"/>
    <p:sldId id="269" r:id="rId9"/>
    <p:sldId id="273" r:id="rId10"/>
    <p:sldId id="274" r:id="rId11"/>
    <p:sldId id="272" r:id="rId12"/>
    <p:sldId id="267" r:id="rId13"/>
    <p:sldId id="271" r:id="rId14"/>
    <p:sldId id="264" r:id="rId15"/>
    <p:sldId id="276"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3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gala Shiva Chaithanya" userId="dd96815c9d53aff7" providerId="LiveId" clId="{DD254172-B8FB-4A6F-8434-A9379BA95D7D}"/>
    <pc:docChg chg="delSld">
      <pc:chgData name="Vangala Shiva Chaithanya" userId="dd96815c9d53aff7" providerId="LiveId" clId="{DD254172-B8FB-4A6F-8434-A9379BA95D7D}" dt="2024-08-15T01:54:32.657" v="1" actId="2696"/>
      <pc:docMkLst>
        <pc:docMk/>
      </pc:docMkLst>
      <pc:sldChg chg="del">
        <pc:chgData name="Vangala Shiva Chaithanya" userId="dd96815c9d53aff7" providerId="LiveId" clId="{DD254172-B8FB-4A6F-8434-A9379BA95D7D}" dt="2024-08-15T01:54:06.860" v="0" actId="2696"/>
        <pc:sldMkLst>
          <pc:docMk/>
          <pc:sldMk cId="2060146134" sldId="259"/>
        </pc:sldMkLst>
      </pc:sldChg>
      <pc:sldChg chg="del">
        <pc:chgData name="Vangala Shiva Chaithanya" userId="dd96815c9d53aff7" providerId="LiveId" clId="{DD254172-B8FB-4A6F-8434-A9379BA95D7D}" dt="2024-08-15T01:54:32.657" v="1" actId="2696"/>
        <pc:sldMkLst>
          <pc:docMk/>
          <pc:sldMk cId="2276498394" sldId="275"/>
        </pc:sldMkLst>
      </pc:sldChg>
    </pc:docChg>
  </pc:docChgLst>
  <pc:docChgLst>
    <pc:chgData name="2203a52060 ." userId="dd96815c9d53aff7" providerId="LiveId" clId="{718D81AB-8C88-45A2-9D99-FA8BA6EED968}"/>
    <pc:docChg chg="custSel modSld">
      <pc:chgData name="2203a52060 ." userId="dd96815c9d53aff7" providerId="LiveId" clId="{718D81AB-8C88-45A2-9D99-FA8BA6EED968}" dt="2024-06-06T05:32:01.047" v="0" actId="21"/>
      <pc:docMkLst>
        <pc:docMk/>
      </pc:docMkLst>
      <pc:sldChg chg="addSp delSp modSp mod">
        <pc:chgData name="2203a52060 ." userId="dd96815c9d53aff7" providerId="LiveId" clId="{718D81AB-8C88-45A2-9D99-FA8BA6EED968}" dt="2024-06-06T05:32:01.047" v="0" actId="21"/>
        <pc:sldMkLst>
          <pc:docMk/>
          <pc:sldMk cId="2060146134" sldId="259"/>
        </pc:sldMkLst>
        <pc:spChg chg="add mod">
          <ac:chgData name="2203a52060 ." userId="dd96815c9d53aff7" providerId="LiveId" clId="{718D81AB-8C88-45A2-9D99-FA8BA6EED968}" dt="2024-06-06T05:32:01.047" v="0" actId="21"/>
          <ac:spMkLst>
            <pc:docMk/>
            <pc:sldMk cId="2060146134" sldId="259"/>
            <ac:spMk id="3" creationId="{56B7B781-3E79-46D0-F302-40AC276DF594}"/>
          </ac:spMkLst>
        </pc:spChg>
        <pc:spChg chg="del">
          <ac:chgData name="2203a52060 ." userId="dd96815c9d53aff7" providerId="LiveId" clId="{718D81AB-8C88-45A2-9D99-FA8BA6EED968}" dt="2024-06-06T05:32:01.047" v="0" actId="21"/>
          <ac:spMkLst>
            <pc:docMk/>
            <pc:sldMk cId="2060146134" sldId="259"/>
            <ac:spMk id="9" creationId="{CE400A73-803C-4AE7-A0AA-AAFF2AFA8BCE}"/>
          </ac:spMkLst>
        </pc:spChg>
      </pc:sldChg>
    </pc:docChg>
  </pc:docChgLst>
  <pc:docChgLst>
    <pc:chgData name="sahithikanjarla5@hotmail.com" userId="4302498eac136b3e" providerId="LiveId" clId="{528566A3-0E20-4489-B4E1-DAE1C5A66BF3}"/>
    <pc:docChg chg="undo custSel addSld delSld modSld sldOrd">
      <pc:chgData name="sahithikanjarla5@hotmail.com" userId="4302498eac136b3e" providerId="LiveId" clId="{528566A3-0E20-4489-B4E1-DAE1C5A66BF3}" dt="2023-04-09T10:42:09.159" v="3992" actId="14100"/>
      <pc:docMkLst>
        <pc:docMk/>
      </pc:docMkLst>
      <pc:sldChg chg="modSp mod">
        <pc:chgData name="sahithikanjarla5@hotmail.com" userId="4302498eac136b3e" providerId="LiveId" clId="{528566A3-0E20-4489-B4E1-DAE1C5A66BF3}" dt="2023-04-09T08:30:30.636" v="2568" actId="207"/>
        <pc:sldMkLst>
          <pc:docMk/>
          <pc:sldMk cId="975368512" sldId="256"/>
        </pc:sldMkLst>
        <pc:spChg chg="mod">
          <ac:chgData name="sahithikanjarla5@hotmail.com" userId="4302498eac136b3e" providerId="LiveId" clId="{528566A3-0E20-4489-B4E1-DAE1C5A66BF3}" dt="2023-04-09T08:30:30.636" v="2568" actId="207"/>
          <ac:spMkLst>
            <pc:docMk/>
            <pc:sldMk cId="975368512" sldId="256"/>
            <ac:spMk id="10" creationId="{903501C3-C301-490F-A129-5C468AEC915D}"/>
          </ac:spMkLst>
        </pc:spChg>
      </pc:sldChg>
      <pc:sldChg chg="addSp delSp modSp mod">
        <pc:chgData name="sahithikanjarla5@hotmail.com" userId="4302498eac136b3e" providerId="LiveId" clId="{528566A3-0E20-4489-B4E1-DAE1C5A66BF3}" dt="2023-04-09T08:54:23.452" v="2827" actId="1076"/>
        <pc:sldMkLst>
          <pc:docMk/>
          <pc:sldMk cId="4148681317" sldId="257"/>
        </pc:sldMkLst>
        <pc:spChg chg="add del mod">
          <ac:chgData name="sahithikanjarla5@hotmail.com" userId="4302498eac136b3e" providerId="LiveId" clId="{528566A3-0E20-4489-B4E1-DAE1C5A66BF3}" dt="2023-04-09T06:48:40.183" v="3"/>
          <ac:spMkLst>
            <pc:docMk/>
            <pc:sldMk cId="4148681317" sldId="257"/>
            <ac:spMk id="7" creationId="{004CE48C-7A71-5D79-07A9-162F9B1FA82A}"/>
          </ac:spMkLst>
        </pc:spChg>
        <pc:spChg chg="mod">
          <ac:chgData name="sahithikanjarla5@hotmail.com" userId="4302498eac136b3e" providerId="LiveId" clId="{528566A3-0E20-4489-B4E1-DAE1C5A66BF3}" dt="2023-04-09T08:29:29.181" v="2565" actId="207"/>
          <ac:spMkLst>
            <pc:docMk/>
            <pc:sldMk cId="4148681317" sldId="257"/>
            <ac:spMk id="9" creationId="{4E0F762A-3D12-4AF4-BB58-779B598A1FF6}"/>
          </ac:spMkLst>
        </pc:spChg>
        <pc:picChg chg="del mod">
          <ac:chgData name="sahithikanjarla5@hotmail.com" userId="4302498eac136b3e" providerId="LiveId" clId="{528566A3-0E20-4489-B4E1-DAE1C5A66BF3}" dt="2023-04-09T08:54:18.078" v="2825" actId="478"/>
          <ac:picMkLst>
            <pc:docMk/>
            <pc:sldMk cId="4148681317" sldId="257"/>
            <ac:picMk id="2" creationId="{5C1B1080-7A5E-D8E5-BBC0-7D44107E9AA4}"/>
          </ac:picMkLst>
        </pc:picChg>
        <pc:picChg chg="del">
          <ac:chgData name="sahithikanjarla5@hotmail.com" userId="4302498eac136b3e" providerId="LiveId" clId="{528566A3-0E20-4489-B4E1-DAE1C5A66BF3}" dt="2023-04-09T06:48:22.051" v="0" actId="21"/>
          <ac:picMkLst>
            <pc:docMk/>
            <pc:sldMk cId="4148681317" sldId="257"/>
            <ac:picMk id="8" creationId="{A7106C0D-D00E-452F-B83B-6AA0C8C876BA}"/>
          </ac:picMkLst>
        </pc:picChg>
        <pc:picChg chg="add del mod">
          <ac:chgData name="sahithikanjarla5@hotmail.com" userId="4302498eac136b3e" providerId="LiveId" clId="{528566A3-0E20-4489-B4E1-DAE1C5A66BF3}" dt="2023-04-09T06:48:24.462" v="2" actId="21"/>
          <ac:picMkLst>
            <pc:docMk/>
            <pc:sldMk cId="4148681317" sldId="257"/>
            <ac:picMk id="11" creationId="{BBC903FC-7DB3-2327-FA80-E97BE085C859}"/>
          </ac:picMkLst>
        </pc:picChg>
        <pc:picChg chg="add mod">
          <ac:chgData name="sahithikanjarla5@hotmail.com" userId="4302498eac136b3e" providerId="LiveId" clId="{528566A3-0E20-4489-B4E1-DAE1C5A66BF3}" dt="2023-04-09T06:49:05.323" v="6" actId="1076"/>
          <ac:picMkLst>
            <pc:docMk/>
            <pc:sldMk cId="4148681317" sldId="257"/>
            <ac:picMk id="13" creationId="{B81BADFA-FCFF-2435-FEBF-8BB93C93AA6A}"/>
          </ac:picMkLst>
        </pc:picChg>
        <pc:picChg chg="add mod">
          <ac:chgData name="sahithikanjarla5@hotmail.com" userId="4302498eac136b3e" providerId="LiveId" clId="{528566A3-0E20-4489-B4E1-DAE1C5A66BF3}" dt="2023-04-09T08:54:23.452" v="2827" actId="1076"/>
          <ac:picMkLst>
            <pc:docMk/>
            <pc:sldMk cId="4148681317" sldId="257"/>
            <ac:picMk id="15" creationId="{6C5A4523-051A-0189-69A0-0FD9A65BA868}"/>
          </ac:picMkLst>
        </pc:picChg>
      </pc:sldChg>
      <pc:sldChg chg="addSp delSp modSp mod">
        <pc:chgData name="sahithikanjarla5@hotmail.com" userId="4302498eac136b3e" providerId="LiveId" clId="{528566A3-0E20-4489-B4E1-DAE1C5A66BF3}" dt="2023-04-09T08:54:36.788" v="2833" actId="478"/>
        <pc:sldMkLst>
          <pc:docMk/>
          <pc:sldMk cId="1442395358" sldId="258"/>
        </pc:sldMkLst>
        <pc:spChg chg="add del mod">
          <ac:chgData name="sahithikanjarla5@hotmail.com" userId="4302498eac136b3e" providerId="LiveId" clId="{528566A3-0E20-4489-B4E1-DAE1C5A66BF3}" dt="2023-04-09T08:54:36.788" v="2833" actId="478"/>
          <ac:spMkLst>
            <pc:docMk/>
            <pc:sldMk cId="1442395358" sldId="258"/>
            <ac:spMk id="7" creationId="{7AA3465B-B2DC-1A85-C638-407EED93001A}"/>
          </ac:spMkLst>
        </pc:spChg>
        <pc:spChg chg="add mod">
          <ac:chgData name="sahithikanjarla5@hotmail.com" userId="4302498eac136b3e" providerId="LiveId" clId="{528566A3-0E20-4489-B4E1-DAE1C5A66BF3}" dt="2023-04-09T08:48:16.487" v="2743" actId="20577"/>
          <ac:spMkLst>
            <pc:docMk/>
            <pc:sldMk cId="1442395358" sldId="258"/>
            <ac:spMk id="8" creationId="{7C3FEF14-DE9A-081E-E3E1-62075A8B52FD}"/>
          </ac:spMkLst>
        </pc:spChg>
        <pc:spChg chg="mod">
          <ac:chgData name="sahithikanjarla5@hotmail.com" userId="4302498eac136b3e" providerId="LiveId" clId="{528566A3-0E20-4489-B4E1-DAE1C5A66BF3}" dt="2023-04-09T08:29:21.629" v="2564" actId="207"/>
          <ac:spMkLst>
            <pc:docMk/>
            <pc:sldMk cId="1442395358" sldId="258"/>
            <ac:spMk id="9" creationId="{70443DD8-CE2B-4A5C-BF24-0B51AA63C006}"/>
          </ac:spMkLst>
        </pc:spChg>
        <pc:spChg chg="del mod">
          <ac:chgData name="sahithikanjarla5@hotmail.com" userId="4302498eac136b3e" providerId="LiveId" clId="{528566A3-0E20-4489-B4E1-DAE1C5A66BF3}" dt="2023-04-09T08:15:51.510" v="1712" actId="478"/>
          <ac:spMkLst>
            <pc:docMk/>
            <pc:sldMk cId="1442395358" sldId="258"/>
            <ac:spMk id="10" creationId="{B5F5AC9F-EF54-40AF-AE88-F588E9C3E74B}"/>
          </ac:spMkLst>
        </pc:spChg>
        <pc:picChg chg="del mod">
          <ac:chgData name="sahithikanjarla5@hotmail.com" userId="4302498eac136b3e" providerId="LiveId" clId="{528566A3-0E20-4489-B4E1-DAE1C5A66BF3}" dt="2023-04-09T08:54:28.004" v="2829" actId="478"/>
          <ac:picMkLst>
            <pc:docMk/>
            <pc:sldMk cId="1442395358" sldId="258"/>
            <ac:picMk id="2" creationId="{038A8636-48C1-FA37-505B-2FD3C0104D5C}"/>
          </ac:picMkLst>
        </pc:picChg>
        <pc:picChg chg="add mod">
          <ac:chgData name="sahithikanjarla5@hotmail.com" userId="4302498eac136b3e" providerId="LiveId" clId="{528566A3-0E20-4489-B4E1-DAE1C5A66BF3}" dt="2023-04-09T08:54:33.172" v="2831" actId="1076"/>
          <ac:picMkLst>
            <pc:docMk/>
            <pc:sldMk cId="1442395358" sldId="258"/>
            <ac:picMk id="11" creationId="{68AE4101-90AA-4B6C-B46C-0D6D54D44182}"/>
          </ac:picMkLst>
        </pc:picChg>
      </pc:sldChg>
      <pc:sldChg chg="addSp delSp modSp mod">
        <pc:chgData name="sahithikanjarla5@hotmail.com" userId="4302498eac136b3e" providerId="LiveId" clId="{528566A3-0E20-4489-B4E1-DAE1C5A66BF3}" dt="2023-04-09T08:54:14.095" v="2823" actId="1076"/>
        <pc:sldMkLst>
          <pc:docMk/>
          <pc:sldMk cId="2060146134" sldId="259"/>
        </pc:sldMkLst>
        <pc:spChg chg="add del mod">
          <ac:chgData name="sahithikanjarla5@hotmail.com" userId="4302498eac136b3e" providerId="LiveId" clId="{528566A3-0E20-4489-B4E1-DAE1C5A66BF3}" dt="2023-04-09T07:25:57.564" v="795" actId="21"/>
          <ac:spMkLst>
            <pc:docMk/>
            <pc:sldMk cId="2060146134" sldId="259"/>
            <ac:spMk id="6" creationId="{0D8EAEF9-C48A-966E-3243-36376F1A10AB}"/>
          </ac:spMkLst>
        </pc:spChg>
        <pc:spChg chg="mod">
          <ac:chgData name="sahithikanjarla5@hotmail.com" userId="4302498eac136b3e" providerId="LiveId" clId="{528566A3-0E20-4489-B4E1-DAE1C5A66BF3}" dt="2023-04-09T08:29:42.846" v="2566" actId="207"/>
          <ac:spMkLst>
            <pc:docMk/>
            <pc:sldMk cId="2060146134" sldId="259"/>
            <ac:spMk id="8" creationId="{5AE7C10E-9A6E-4CE9-AF56-531C3285270C}"/>
          </ac:spMkLst>
        </pc:spChg>
        <pc:spChg chg="add del mod">
          <ac:chgData name="sahithikanjarla5@hotmail.com" userId="4302498eac136b3e" providerId="LiveId" clId="{528566A3-0E20-4489-B4E1-DAE1C5A66BF3}" dt="2023-04-09T07:26:13.284" v="798"/>
          <ac:spMkLst>
            <pc:docMk/>
            <pc:sldMk cId="2060146134" sldId="259"/>
            <ac:spMk id="12" creationId="{D4829868-776F-3306-E4BC-944E4B28B726}"/>
          </ac:spMkLst>
        </pc:spChg>
        <pc:picChg chg="del mod">
          <ac:chgData name="sahithikanjarla5@hotmail.com" userId="4302498eac136b3e" providerId="LiveId" clId="{528566A3-0E20-4489-B4E1-DAE1C5A66BF3}" dt="2023-04-09T08:54:09.443" v="2821" actId="478"/>
          <ac:picMkLst>
            <pc:docMk/>
            <pc:sldMk cId="2060146134" sldId="259"/>
            <ac:picMk id="2" creationId="{0A4C2DDC-38DE-3F66-075B-CCC3F67815C3}"/>
          </ac:picMkLst>
        </pc:picChg>
        <pc:picChg chg="add mod">
          <ac:chgData name="sahithikanjarla5@hotmail.com" userId="4302498eac136b3e" providerId="LiveId" clId="{528566A3-0E20-4489-B4E1-DAE1C5A66BF3}" dt="2023-04-09T07:26:50.177" v="806" actId="14100"/>
          <ac:picMkLst>
            <pc:docMk/>
            <pc:sldMk cId="2060146134" sldId="259"/>
            <ac:picMk id="14" creationId="{75755D64-DE5F-6AB8-E59E-8CF7883452D0}"/>
          </ac:picMkLst>
        </pc:picChg>
        <pc:picChg chg="add mod">
          <ac:chgData name="sahithikanjarla5@hotmail.com" userId="4302498eac136b3e" providerId="LiveId" clId="{528566A3-0E20-4489-B4E1-DAE1C5A66BF3}" dt="2023-04-09T08:54:14.095" v="2823" actId="1076"/>
          <ac:picMkLst>
            <pc:docMk/>
            <pc:sldMk cId="2060146134" sldId="259"/>
            <ac:picMk id="15" creationId="{3D1A7F33-9867-13B9-EE09-6B8325E451FD}"/>
          </ac:picMkLst>
        </pc:picChg>
        <pc:picChg chg="add del">
          <ac:chgData name="sahithikanjarla5@hotmail.com" userId="4302498eac136b3e" providerId="LiveId" clId="{528566A3-0E20-4489-B4E1-DAE1C5A66BF3}" dt="2023-04-09T07:25:58.701" v="796" actId="21"/>
          <ac:picMkLst>
            <pc:docMk/>
            <pc:sldMk cId="2060146134" sldId="259"/>
            <ac:picMk id="18" creationId="{42FFBA0B-584C-4BD3-B20A-FA5EDC7DE8A5}"/>
          </ac:picMkLst>
        </pc:picChg>
      </pc:sldChg>
      <pc:sldChg chg="addSp delSp modSp del mod">
        <pc:chgData name="sahithikanjarla5@hotmail.com" userId="4302498eac136b3e" providerId="LiveId" clId="{528566A3-0E20-4489-B4E1-DAE1C5A66BF3}" dt="2023-04-09T07:32:38.379" v="818" actId="2696"/>
        <pc:sldMkLst>
          <pc:docMk/>
          <pc:sldMk cId="4194508485" sldId="260"/>
        </pc:sldMkLst>
        <pc:spChg chg="add del mod">
          <ac:chgData name="sahithikanjarla5@hotmail.com" userId="4302498eac136b3e" providerId="LiveId" clId="{528566A3-0E20-4489-B4E1-DAE1C5A66BF3}" dt="2023-04-09T07:32:28.916" v="815" actId="478"/>
          <ac:spMkLst>
            <pc:docMk/>
            <pc:sldMk cId="4194508485" sldId="260"/>
            <ac:spMk id="3" creationId="{CF036483-EB9B-6687-05A6-EB418172FF8B}"/>
          </ac:spMkLst>
        </pc:spChg>
        <pc:spChg chg="add mod">
          <ac:chgData name="sahithikanjarla5@hotmail.com" userId="4302498eac136b3e" providerId="LiveId" clId="{528566A3-0E20-4489-B4E1-DAE1C5A66BF3}" dt="2023-04-09T07:32:32.114" v="817" actId="478"/>
          <ac:spMkLst>
            <pc:docMk/>
            <pc:sldMk cId="4194508485" sldId="260"/>
            <ac:spMk id="5" creationId="{8532179B-6B00-C468-40DA-B2DB05337EFF}"/>
          </ac:spMkLst>
        </pc:spChg>
        <pc:spChg chg="del mod">
          <ac:chgData name="sahithikanjarla5@hotmail.com" userId="4302498eac136b3e" providerId="LiveId" clId="{528566A3-0E20-4489-B4E1-DAE1C5A66BF3}" dt="2023-04-09T07:32:23.151" v="812" actId="478"/>
          <ac:spMkLst>
            <pc:docMk/>
            <pc:sldMk cId="4194508485" sldId="260"/>
            <ac:spMk id="8" creationId="{F7CAA791-2C32-4725-8995-4420AB89B6EF}"/>
          </ac:spMkLst>
        </pc:spChg>
        <pc:spChg chg="del mod">
          <ac:chgData name="sahithikanjarla5@hotmail.com" userId="4302498eac136b3e" providerId="LiveId" clId="{528566A3-0E20-4489-B4E1-DAE1C5A66BF3}" dt="2023-04-09T07:32:16.512" v="809" actId="478"/>
          <ac:spMkLst>
            <pc:docMk/>
            <pc:sldMk cId="4194508485" sldId="260"/>
            <ac:spMk id="77" creationId="{7926C68F-A333-44B9-871A-5E17D73061CF}"/>
          </ac:spMkLst>
        </pc:spChg>
        <pc:picChg chg="del mod">
          <ac:chgData name="sahithikanjarla5@hotmail.com" userId="4302498eac136b3e" providerId="LiveId" clId="{528566A3-0E20-4489-B4E1-DAE1C5A66BF3}" dt="2023-04-09T07:32:32.114" v="817" actId="478"/>
          <ac:picMkLst>
            <pc:docMk/>
            <pc:sldMk cId="4194508485" sldId="260"/>
            <ac:picMk id="15" creationId="{B24B7737-D9F9-4C95-85E6-6BE1E4324D25}"/>
          </ac:picMkLst>
        </pc:picChg>
      </pc:sldChg>
      <pc:sldChg chg="addSp delSp modSp del mod ord">
        <pc:chgData name="sahithikanjarla5@hotmail.com" userId="4302498eac136b3e" providerId="LiveId" clId="{528566A3-0E20-4489-B4E1-DAE1C5A66BF3}" dt="2023-04-09T08:09:19.655" v="1493" actId="2696"/>
        <pc:sldMkLst>
          <pc:docMk/>
          <pc:sldMk cId="1132027466" sldId="261"/>
        </pc:sldMkLst>
        <pc:spChg chg="del mod">
          <ac:chgData name="sahithikanjarla5@hotmail.com" userId="4302498eac136b3e" providerId="LiveId" clId="{528566A3-0E20-4489-B4E1-DAE1C5A66BF3}" dt="2023-04-09T07:45:11.058" v="1073" actId="478"/>
          <ac:spMkLst>
            <pc:docMk/>
            <pc:sldMk cId="1132027466" sldId="261"/>
            <ac:spMk id="5" creationId="{065AD1D1-165D-489B-BAFD-8D772D120F43}"/>
          </ac:spMkLst>
        </pc:spChg>
        <pc:spChg chg="del mod">
          <ac:chgData name="sahithikanjarla5@hotmail.com" userId="4302498eac136b3e" providerId="LiveId" clId="{528566A3-0E20-4489-B4E1-DAE1C5A66BF3}" dt="2023-04-09T07:36:09.241" v="849"/>
          <ac:spMkLst>
            <pc:docMk/>
            <pc:sldMk cId="1132027466" sldId="261"/>
            <ac:spMk id="13" creationId="{CECCD76A-57FB-7CFD-441B-4A15A3260AB6}"/>
          </ac:spMkLst>
        </pc:spChg>
        <pc:spChg chg="add del mod">
          <ac:chgData name="sahithikanjarla5@hotmail.com" userId="4302498eac136b3e" providerId="LiveId" clId="{528566A3-0E20-4489-B4E1-DAE1C5A66BF3}" dt="2023-04-09T08:06:20.360" v="1478" actId="21"/>
          <ac:spMkLst>
            <pc:docMk/>
            <pc:sldMk cId="1132027466" sldId="261"/>
            <ac:spMk id="18" creationId="{C78B5375-93E7-957E-FBAC-FFFCBFE41CC5}"/>
          </ac:spMkLst>
        </pc:spChg>
        <pc:spChg chg="add del mod">
          <ac:chgData name="sahithikanjarla5@hotmail.com" userId="4302498eac136b3e" providerId="LiveId" clId="{528566A3-0E20-4489-B4E1-DAE1C5A66BF3}" dt="2023-04-09T08:06:16.251" v="1477" actId="21"/>
          <ac:spMkLst>
            <pc:docMk/>
            <pc:sldMk cId="1132027466" sldId="261"/>
            <ac:spMk id="20" creationId="{BEB203D2-9B68-F2C5-1601-8BB22A509890}"/>
          </ac:spMkLst>
        </pc:spChg>
        <pc:graphicFrameChg chg="add del mod modGraphic">
          <ac:chgData name="sahithikanjarla5@hotmail.com" userId="4302498eac136b3e" providerId="LiveId" clId="{528566A3-0E20-4489-B4E1-DAE1C5A66BF3}" dt="2023-04-09T08:05:52.968" v="1474" actId="21"/>
          <ac:graphicFrameMkLst>
            <pc:docMk/>
            <pc:sldMk cId="1132027466" sldId="261"/>
            <ac:graphicFrameMk id="17" creationId="{49B63B78-1DDD-7D32-52A6-DC6F481E8300}"/>
          </ac:graphicFrameMkLst>
        </pc:graphicFrameChg>
        <pc:picChg chg="del mod">
          <ac:chgData name="sahithikanjarla5@hotmail.com" userId="4302498eac136b3e" providerId="LiveId" clId="{528566A3-0E20-4489-B4E1-DAE1C5A66BF3}" dt="2023-04-09T06:50:18.827" v="19" actId="21"/>
          <ac:picMkLst>
            <pc:docMk/>
            <pc:sldMk cId="1132027466" sldId="261"/>
            <ac:picMk id="14" creationId="{4CCC80C2-2353-1EB5-1435-1D8D3A17238C}"/>
          </ac:picMkLst>
        </pc:picChg>
        <pc:picChg chg="mod">
          <ac:chgData name="sahithikanjarla5@hotmail.com" userId="4302498eac136b3e" providerId="LiveId" clId="{528566A3-0E20-4489-B4E1-DAE1C5A66BF3}" dt="2023-04-09T06:49:33.993" v="8" actId="1076"/>
          <ac:picMkLst>
            <pc:docMk/>
            <pc:sldMk cId="1132027466" sldId="261"/>
            <ac:picMk id="15" creationId="{45EA8D93-82BD-4F6C-45AE-A7140EF90469}"/>
          </ac:picMkLst>
        </pc:picChg>
      </pc:sldChg>
      <pc:sldChg chg="addSp delSp modSp del mod">
        <pc:chgData name="sahithikanjarla5@hotmail.com" userId="4302498eac136b3e" providerId="LiveId" clId="{528566A3-0E20-4489-B4E1-DAE1C5A66BF3}" dt="2023-04-09T08:09:25.169" v="1494" actId="2696"/>
        <pc:sldMkLst>
          <pc:docMk/>
          <pc:sldMk cId="2279421411" sldId="262"/>
        </pc:sldMkLst>
        <pc:spChg chg="mod">
          <ac:chgData name="sahithikanjarla5@hotmail.com" userId="4302498eac136b3e" providerId="LiveId" clId="{528566A3-0E20-4489-B4E1-DAE1C5A66BF3}" dt="2023-04-09T07:50:30.260" v="1440" actId="20577"/>
          <ac:spMkLst>
            <pc:docMk/>
            <pc:sldMk cId="2279421411" sldId="262"/>
            <ac:spMk id="3" creationId="{7DDE217A-0016-4592-AEF6-2EB65D40281A}"/>
          </ac:spMkLst>
        </pc:spChg>
        <pc:spChg chg="mod">
          <ac:chgData name="sahithikanjarla5@hotmail.com" userId="4302498eac136b3e" providerId="LiveId" clId="{528566A3-0E20-4489-B4E1-DAE1C5A66BF3}" dt="2023-04-09T07:51:11.696" v="1448" actId="14100"/>
          <ac:spMkLst>
            <pc:docMk/>
            <pc:sldMk cId="2279421411" sldId="262"/>
            <ac:spMk id="4" creationId="{B65EDE30-44C4-4E17-8D7B-08CF33939B1D}"/>
          </ac:spMkLst>
        </pc:spChg>
        <pc:spChg chg="mod">
          <ac:chgData name="sahithikanjarla5@hotmail.com" userId="4302498eac136b3e" providerId="LiveId" clId="{528566A3-0E20-4489-B4E1-DAE1C5A66BF3}" dt="2023-04-09T08:04:37.905" v="1457" actId="21"/>
          <ac:spMkLst>
            <pc:docMk/>
            <pc:sldMk cId="2279421411" sldId="262"/>
            <ac:spMk id="6" creationId="{2759B475-732D-44FB-B00F-C69291D79331}"/>
          </ac:spMkLst>
        </pc:spChg>
        <pc:spChg chg="add del mod">
          <ac:chgData name="sahithikanjarla5@hotmail.com" userId="4302498eac136b3e" providerId="LiveId" clId="{528566A3-0E20-4489-B4E1-DAE1C5A66BF3}" dt="2023-04-09T06:58:23.136" v="192" actId="3680"/>
          <ac:spMkLst>
            <pc:docMk/>
            <pc:sldMk cId="2279421411" sldId="262"/>
            <ac:spMk id="8" creationId="{C020742C-9760-D80E-BA6F-114A195F0CA8}"/>
          </ac:spMkLst>
        </pc:spChg>
        <pc:spChg chg="add del mod">
          <ac:chgData name="sahithikanjarla5@hotmail.com" userId="4302498eac136b3e" providerId="LiveId" clId="{528566A3-0E20-4489-B4E1-DAE1C5A66BF3}" dt="2023-04-09T06:58:49.220" v="194" actId="3680"/>
          <ac:spMkLst>
            <pc:docMk/>
            <pc:sldMk cId="2279421411" sldId="262"/>
            <ac:spMk id="11" creationId="{F48D698E-779B-B125-66D8-C30B697EF6D4}"/>
          </ac:spMkLst>
        </pc:spChg>
        <pc:spChg chg="add del">
          <ac:chgData name="sahithikanjarla5@hotmail.com" userId="4302498eac136b3e" providerId="LiveId" clId="{528566A3-0E20-4489-B4E1-DAE1C5A66BF3}" dt="2023-04-09T07:35:59.296" v="847" actId="22"/>
          <ac:spMkLst>
            <pc:docMk/>
            <pc:sldMk cId="2279421411" sldId="262"/>
            <ac:spMk id="14" creationId="{BBBA51F3-8E62-FCC3-D90B-A3560C4359E2}"/>
          </ac:spMkLst>
        </pc:spChg>
        <pc:spChg chg="add del mod">
          <ac:chgData name="sahithikanjarla5@hotmail.com" userId="4302498eac136b3e" providerId="LiveId" clId="{528566A3-0E20-4489-B4E1-DAE1C5A66BF3}" dt="2023-04-09T08:05:24.457" v="1470" actId="21"/>
          <ac:spMkLst>
            <pc:docMk/>
            <pc:sldMk cId="2279421411" sldId="262"/>
            <ac:spMk id="17" creationId="{A83835B3-28D2-188B-03B9-A9150BEFA2F9}"/>
          </ac:spMkLst>
        </pc:spChg>
        <pc:spChg chg="add mod">
          <ac:chgData name="sahithikanjarla5@hotmail.com" userId="4302498eac136b3e" providerId="LiveId" clId="{528566A3-0E20-4489-B4E1-DAE1C5A66BF3}" dt="2023-04-09T08:05:24.457" v="1470" actId="21"/>
          <ac:spMkLst>
            <pc:docMk/>
            <pc:sldMk cId="2279421411" sldId="262"/>
            <ac:spMk id="19" creationId="{2281C0EF-7A5E-A0D7-C213-798E049FCB68}"/>
          </ac:spMkLst>
        </pc:spChg>
        <pc:graphicFrameChg chg="add del mod ord modGraphic">
          <ac:chgData name="sahithikanjarla5@hotmail.com" userId="4302498eac136b3e" providerId="LiveId" clId="{528566A3-0E20-4489-B4E1-DAE1C5A66BF3}" dt="2023-04-09T06:58:25.314" v="193" actId="21"/>
          <ac:graphicFrameMkLst>
            <pc:docMk/>
            <pc:sldMk cId="2279421411" sldId="262"/>
            <ac:graphicFrameMk id="9" creationId="{0D805F3A-9FAA-A206-A7D8-058158DA1A25}"/>
          </ac:graphicFrameMkLst>
        </pc:graphicFrameChg>
        <pc:graphicFrameChg chg="add del mod ord modGraphic">
          <ac:chgData name="sahithikanjarla5@hotmail.com" userId="4302498eac136b3e" providerId="LiveId" clId="{528566A3-0E20-4489-B4E1-DAE1C5A66BF3}" dt="2023-04-09T07:36:06.114" v="848" actId="21"/>
          <ac:graphicFrameMkLst>
            <pc:docMk/>
            <pc:sldMk cId="2279421411" sldId="262"/>
            <ac:graphicFrameMk id="12" creationId="{AC5CF078-7E5A-0F2D-1B20-48318E56212E}"/>
          </ac:graphicFrameMkLst>
        </pc:graphicFrameChg>
        <pc:graphicFrameChg chg="del mod modGraphic">
          <ac:chgData name="sahithikanjarla5@hotmail.com" userId="4302498eac136b3e" providerId="LiveId" clId="{528566A3-0E20-4489-B4E1-DAE1C5A66BF3}" dt="2023-04-09T06:57:52.473" v="191" actId="478"/>
          <ac:graphicFrameMkLst>
            <pc:docMk/>
            <pc:sldMk cId="2279421411" sldId="262"/>
            <ac:graphicFrameMk id="16" creationId="{5BF1AF69-4CE5-44B7-89C8-DE832E662EAE}"/>
          </ac:graphicFrameMkLst>
        </pc:graphicFrameChg>
        <pc:picChg chg="del">
          <ac:chgData name="sahithikanjarla5@hotmail.com" userId="4302498eac136b3e" providerId="LiveId" clId="{528566A3-0E20-4489-B4E1-DAE1C5A66BF3}" dt="2023-04-09T06:52:58.506" v="62" actId="478"/>
          <ac:picMkLst>
            <pc:docMk/>
            <pc:sldMk cId="2279421411" sldId="262"/>
            <ac:picMk id="2" creationId="{4415339B-3FB3-1DB6-2283-86FF8FFF3475}"/>
          </ac:picMkLst>
        </pc:picChg>
      </pc:sldChg>
      <pc:sldChg chg="del">
        <pc:chgData name="sahithikanjarla5@hotmail.com" userId="4302498eac136b3e" providerId="LiveId" clId="{528566A3-0E20-4489-B4E1-DAE1C5A66BF3}" dt="2023-04-09T09:00:35.863" v="2900" actId="2696"/>
        <pc:sldMkLst>
          <pc:docMk/>
          <pc:sldMk cId="3442204628" sldId="263"/>
        </pc:sldMkLst>
      </pc:sldChg>
      <pc:sldChg chg="addSp delSp modSp mod">
        <pc:chgData name="sahithikanjarla5@hotmail.com" userId="4302498eac136b3e" providerId="LiveId" clId="{528566A3-0E20-4489-B4E1-DAE1C5A66BF3}" dt="2023-04-09T10:36:34.052" v="3865" actId="21"/>
        <pc:sldMkLst>
          <pc:docMk/>
          <pc:sldMk cId="4205665361" sldId="264"/>
        </pc:sldMkLst>
        <pc:spChg chg="mod">
          <ac:chgData name="sahithikanjarla5@hotmail.com" userId="4302498eac136b3e" providerId="LiveId" clId="{528566A3-0E20-4489-B4E1-DAE1C5A66BF3}" dt="2023-04-09T09:02:25.789" v="2954" actId="20577"/>
          <ac:spMkLst>
            <pc:docMk/>
            <pc:sldMk cId="4205665361" sldId="264"/>
            <ac:spMk id="3" creationId="{EF9F28EE-D2FE-4121-8A9C-82886708B600}"/>
          </ac:spMkLst>
        </pc:spChg>
        <pc:spChg chg="mod">
          <ac:chgData name="sahithikanjarla5@hotmail.com" userId="4302498eac136b3e" providerId="LiveId" clId="{528566A3-0E20-4489-B4E1-DAE1C5A66BF3}" dt="2023-04-09T09:02:20.673" v="2950"/>
          <ac:spMkLst>
            <pc:docMk/>
            <pc:sldMk cId="4205665361" sldId="264"/>
            <ac:spMk id="4" creationId="{1F49BD57-24BC-438F-A0F1-1A018496FFBD}"/>
          </ac:spMkLst>
        </pc:spChg>
        <pc:spChg chg="mod">
          <ac:chgData name="sahithikanjarla5@hotmail.com" userId="4302498eac136b3e" providerId="LiveId" clId="{528566A3-0E20-4489-B4E1-DAE1C5A66BF3}" dt="2023-04-09T09:01:18.561" v="2923" actId="207"/>
          <ac:spMkLst>
            <pc:docMk/>
            <pc:sldMk cId="4205665361" sldId="264"/>
            <ac:spMk id="6" creationId="{8E66A6B6-7E4F-4187-B93E-B1C7183C80C7}"/>
          </ac:spMkLst>
        </pc:spChg>
        <pc:spChg chg="add mod">
          <ac:chgData name="sahithikanjarla5@hotmail.com" userId="4302498eac136b3e" providerId="LiveId" clId="{528566A3-0E20-4489-B4E1-DAE1C5A66BF3}" dt="2023-04-09T10:36:34.052" v="3865" actId="21"/>
          <ac:spMkLst>
            <pc:docMk/>
            <pc:sldMk cId="4205665361" sldId="264"/>
            <ac:spMk id="7" creationId="{DB3129C1-B0EB-716E-C4E5-60802BF1B0B5}"/>
          </ac:spMkLst>
        </pc:spChg>
        <pc:graphicFrameChg chg="del">
          <ac:chgData name="sahithikanjarla5@hotmail.com" userId="4302498eac136b3e" providerId="LiveId" clId="{528566A3-0E20-4489-B4E1-DAE1C5A66BF3}" dt="2023-04-09T09:00:53.995" v="2901" actId="478"/>
          <ac:graphicFrameMkLst>
            <pc:docMk/>
            <pc:sldMk cId="4205665361" sldId="264"/>
            <ac:graphicFrameMk id="16" creationId="{2B0AAE8A-5735-41A2-AD78-91FB878FAF9B}"/>
          </ac:graphicFrameMkLst>
        </pc:graphicFrameChg>
        <pc:picChg chg="add mod">
          <ac:chgData name="sahithikanjarla5@hotmail.com" userId="4302498eac136b3e" providerId="LiveId" clId="{528566A3-0E20-4489-B4E1-DAE1C5A66BF3}" dt="2023-04-09T10:23:13.403" v="3109" actId="1076"/>
          <ac:picMkLst>
            <pc:docMk/>
            <pc:sldMk cId="4205665361" sldId="264"/>
            <ac:picMk id="8" creationId="{11E89BC1-E0E1-2E1B-DFDD-608D38EDA833}"/>
          </ac:picMkLst>
        </pc:picChg>
        <pc:picChg chg="add mod">
          <ac:chgData name="sahithikanjarla5@hotmail.com" userId="4302498eac136b3e" providerId="LiveId" clId="{528566A3-0E20-4489-B4E1-DAE1C5A66BF3}" dt="2023-04-09T10:30:29.989" v="3438" actId="14100"/>
          <ac:picMkLst>
            <pc:docMk/>
            <pc:sldMk cId="4205665361" sldId="264"/>
            <ac:picMk id="10" creationId="{52B0F278-E3D9-DB01-3214-8EE44E4392DA}"/>
          </ac:picMkLst>
        </pc:picChg>
      </pc:sldChg>
      <pc:sldChg chg="addSp delSp modSp mod ord">
        <pc:chgData name="sahithikanjarla5@hotmail.com" userId="4302498eac136b3e" providerId="LiveId" clId="{528566A3-0E20-4489-B4E1-DAE1C5A66BF3}" dt="2023-04-09T09:01:43.903" v="2925" actId="5793"/>
        <pc:sldMkLst>
          <pc:docMk/>
          <pc:sldMk cId="1624708972" sldId="267"/>
        </pc:sldMkLst>
        <pc:spChg chg="add del mod">
          <ac:chgData name="sahithikanjarla5@hotmail.com" userId="4302498eac136b3e" providerId="LiveId" clId="{528566A3-0E20-4489-B4E1-DAE1C5A66BF3}" dt="2023-04-09T08:04:58.600" v="1464" actId="478"/>
          <ac:spMkLst>
            <pc:docMk/>
            <pc:sldMk cId="1624708972" sldId="267"/>
            <ac:spMk id="3" creationId="{83E4F8AD-F16B-86A4-62E5-B7A3E15FC121}"/>
          </ac:spMkLst>
        </pc:spChg>
        <pc:spChg chg="add del mod">
          <ac:chgData name="sahithikanjarla5@hotmail.com" userId="4302498eac136b3e" providerId="LiveId" clId="{528566A3-0E20-4489-B4E1-DAE1C5A66BF3}" dt="2023-04-09T08:04:56.586" v="1463" actId="478"/>
          <ac:spMkLst>
            <pc:docMk/>
            <pc:sldMk cId="1624708972" sldId="267"/>
            <ac:spMk id="5" creationId="{9AF7CB38-36F8-B833-EF96-02B1B81B4869}"/>
          </ac:spMkLst>
        </pc:spChg>
        <pc:spChg chg="add del mod">
          <ac:chgData name="sahithikanjarla5@hotmail.com" userId="4302498eac136b3e" providerId="LiveId" clId="{528566A3-0E20-4489-B4E1-DAE1C5A66BF3}" dt="2023-04-09T08:05:04.643" v="1466" actId="478"/>
          <ac:spMkLst>
            <pc:docMk/>
            <pc:sldMk cId="1624708972" sldId="267"/>
            <ac:spMk id="7" creationId="{ABA2AAA0-F4A5-FC4C-0416-3E3DFE5ECC64}"/>
          </ac:spMkLst>
        </pc:spChg>
        <pc:spChg chg="add del mod">
          <ac:chgData name="sahithikanjarla5@hotmail.com" userId="4302498eac136b3e" providerId="LiveId" clId="{528566A3-0E20-4489-B4E1-DAE1C5A66BF3}" dt="2023-04-09T08:05:08.794" v="1468" actId="478"/>
          <ac:spMkLst>
            <pc:docMk/>
            <pc:sldMk cId="1624708972" sldId="267"/>
            <ac:spMk id="9" creationId="{FC1041CD-095B-1D33-CD87-720B89AA2E0A}"/>
          </ac:spMkLst>
        </pc:spChg>
        <pc:spChg chg="add mod">
          <ac:chgData name="sahithikanjarla5@hotmail.com" userId="4302498eac136b3e" providerId="LiveId" clId="{528566A3-0E20-4489-B4E1-DAE1C5A66BF3}" dt="2023-04-09T09:01:43.903" v="2925" actId="5793"/>
          <ac:spMkLst>
            <pc:docMk/>
            <pc:sldMk cId="1624708972" sldId="267"/>
            <ac:spMk id="10" creationId="{E99151EA-0373-34FC-6BEA-6824483058A9}"/>
          </ac:spMkLst>
        </pc:spChg>
        <pc:spChg chg="mod">
          <ac:chgData name="sahithikanjarla5@hotmail.com" userId="4302498eac136b3e" providerId="LiveId" clId="{528566A3-0E20-4489-B4E1-DAE1C5A66BF3}" dt="2023-04-09T08:45:44.966" v="2722" actId="207"/>
          <ac:spMkLst>
            <pc:docMk/>
            <pc:sldMk cId="1624708972" sldId="267"/>
            <ac:spMk id="11" creationId="{F86BC107-F3D2-454F-92FA-5480BA028D59}"/>
          </ac:spMkLst>
        </pc:spChg>
        <pc:spChg chg="mod">
          <ac:chgData name="sahithikanjarla5@hotmail.com" userId="4302498eac136b3e" providerId="LiveId" clId="{528566A3-0E20-4489-B4E1-DAE1C5A66BF3}" dt="2023-04-09T08:10:07.218" v="1498" actId="20577"/>
          <ac:spMkLst>
            <pc:docMk/>
            <pc:sldMk cId="1624708972" sldId="267"/>
            <ac:spMk id="13" creationId="{2038AC6D-2005-4AB6-9CCD-D21A393EFD52}"/>
          </ac:spMkLst>
        </pc:spChg>
        <pc:spChg chg="mod">
          <ac:chgData name="sahithikanjarla5@hotmail.com" userId="4302498eac136b3e" providerId="LiveId" clId="{528566A3-0E20-4489-B4E1-DAE1C5A66BF3}" dt="2023-04-09T08:10:29.203" v="1519"/>
          <ac:spMkLst>
            <pc:docMk/>
            <pc:sldMk cId="1624708972" sldId="267"/>
            <ac:spMk id="14" creationId="{2964A551-06A5-44F3-B987-EEC8FCB60D1F}"/>
          </ac:spMkLst>
        </pc:spChg>
        <pc:spChg chg="del">
          <ac:chgData name="sahithikanjarla5@hotmail.com" userId="4302498eac136b3e" providerId="LiveId" clId="{528566A3-0E20-4489-B4E1-DAE1C5A66BF3}" dt="2023-04-09T08:05:07.270" v="1467" actId="478"/>
          <ac:spMkLst>
            <pc:docMk/>
            <pc:sldMk cId="1624708972" sldId="267"/>
            <ac:spMk id="16" creationId="{ADE5BD73-AB59-4115-87A2-2074687D5DDE}"/>
          </ac:spMkLst>
        </pc:spChg>
        <pc:spChg chg="del">
          <ac:chgData name="sahithikanjarla5@hotmail.com" userId="4302498eac136b3e" providerId="LiveId" clId="{528566A3-0E20-4489-B4E1-DAE1C5A66BF3}" dt="2023-04-09T08:05:01.740" v="1465" actId="478"/>
          <ac:spMkLst>
            <pc:docMk/>
            <pc:sldMk cId="1624708972" sldId="267"/>
            <ac:spMk id="17" creationId="{5FC46E31-64CA-40E6-A0F3-DBD2B1F7604F}"/>
          </ac:spMkLst>
        </pc:spChg>
        <pc:spChg chg="del">
          <ac:chgData name="sahithikanjarla5@hotmail.com" userId="4302498eac136b3e" providerId="LiveId" clId="{528566A3-0E20-4489-B4E1-DAE1C5A66BF3}" dt="2023-04-09T08:04:53.474" v="1462" actId="478"/>
          <ac:spMkLst>
            <pc:docMk/>
            <pc:sldMk cId="1624708972" sldId="267"/>
            <ac:spMk id="18" creationId="{3C06D90C-4BCD-4533-9ADB-CE7DF843C69B}"/>
          </ac:spMkLst>
        </pc:spChg>
        <pc:spChg chg="del mod">
          <ac:chgData name="sahithikanjarla5@hotmail.com" userId="4302498eac136b3e" providerId="LiveId" clId="{528566A3-0E20-4489-B4E1-DAE1C5A66BF3}" dt="2023-04-09T08:04:47.229" v="1461" actId="478"/>
          <ac:spMkLst>
            <pc:docMk/>
            <pc:sldMk cId="1624708972" sldId="267"/>
            <ac:spMk id="19" creationId="{BA5989D9-68CB-40BC-B42D-2BB8F5BE2A9A}"/>
          </ac:spMkLst>
        </pc:spChg>
        <pc:picChg chg="add mod">
          <ac:chgData name="sahithikanjarla5@hotmail.com" userId="4302498eac136b3e" providerId="LiveId" clId="{528566A3-0E20-4489-B4E1-DAE1C5A66BF3}" dt="2023-04-09T08:55:34.158" v="2853" actId="1076"/>
          <ac:picMkLst>
            <pc:docMk/>
            <pc:sldMk cId="1624708972" sldId="267"/>
            <ac:picMk id="12" creationId="{FB1D2372-03E8-8A5E-C9FC-7F6457BA55BE}"/>
          </ac:picMkLst>
        </pc:picChg>
      </pc:sldChg>
      <pc:sldChg chg="del">
        <pc:chgData name="sahithikanjarla5@hotmail.com" userId="4302498eac136b3e" providerId="LiveId" clId="{528566A3-0E20-4489-B4E1-DAE1C5A66BF3}" dt="2023-04-09T08:55:49.724" v="2856" actId="2696"/>
        <pc:sldMkLst>
          <pc:docMk/>
          <pc:sldMk cId="2272207840" sldId="268"/>
        </pc:sldMkLst>
      </pc:sldChg>
      <pc:sldChg chg="addSp delSp modSp add mod ord">
        <pc:chgData name="sahithikanjarla5@hotmail.com" userId="4302498eac136b3e" providerId="LiveId" clId="{528566A3-0E20-4489-B4E1-DAE1C5A66BF3}" dt="2023-04-09T08:54:58.623" v="2841" actId="1076"/>
        <pc:sldMkLst>
          <pc:docMk/>
          <pc:sldMk cId="800819675" sldId="269"/>
        </pc:sldMkLst>
        <pc:spChg chg="add del mod">
          <ac:chgData name="sahithikanjarla5@hotmail.com" userId="4302498eac136b3e" providerId="LiveId" clId="{528566A3-0E20-4489-B4E1-DAE1C5A66BF3}" dt="2023-04-09T06:49:58.656" v="15" actId="21"/>
          <ac:spMkLst>
            <pc:docMk/>
            <pc:sldMk cId="800819675" sldId="269"/>
            <ac:spMk id="7" creationId="{205FDE88-B26F-E164-227B-DB9E1B6D169C}"/>
          </ac:spMkLst>
        </pc:spChg>
        <pc:spChg chg="mod">
          <ac:chgData name="sahithikanjarla5@hotmail.com" userId="4302498eac136b3e" providerId="LiveId" clId="{528566A3-0E20-4489-B4E1-DAE1C5A66BF3}" dt="2023-04-09T08:15:05.470" v="1707" actId="207"/>
          <ac:spMkLst>
            <pc:docMk/>
            <pc:sldMk cId="800819675" sldId="269"/>
            <ac:spMk id="9" creationId="{4E0F762A-3D12-4AF4-BB58-779B598A1FF6}"/>
          </ac:spMkLst>
        </pc:spChg>
        <pc:spChg chg="del">
          <ac:chgData name="sahithikanjarla5@hotmail.com" userId="4302498eac136b3e" providerId="LiveId" clId="{528566A3-0E20-4489-B4E1-DAE1C5A66BF3}" dt="2023-04-09T06:51:20.890" v="30" actId="21"/>
          <ac:spMkLst>
            <pc:docMk/>
            <pc:sldMk cId="800819675" sldId="269"/>
            <ac:spMk id="10" creationId="{E47B45E0-C5BD-427A-B5F6-0236AE523C69}"/>
          </ac:spMkLst>
        </pc:spChg>
        <pc:spChg chg="add del mod">
          <ac:chgData name="sahithikanjarla5@hotmail.com" userId="4302498eac136b3e" providerId="LiveId" clId="{528566A3-0E20-4489-B4E1-DAE1C5A66BF3}" dt="2023-04-09T06:50:23.662" v="20"/>
          <ac:spMkLst>
            <pc:docMk/>
            <pc:sldMk cId="800819675" sldId="269"/>
            <ac:spMk id="11" creationId="{E41CC433-146D-D7BD-508B-237D7BCA0A96}"/>
          </ac:spMkLst>
        </pc:spChg>
        <pc:spChg chg="add mod">
          <ac:chgData name="sahithikanjarla5@hotmail.com" userId="4302498eac136b3e" providerId="LiveId" clId="{528566A3-0E20-4489-B4E1-DAE1C5A66BF3}" dt="2023-04-09T08:48:32.230" v="2744" actId="123"/>
          <ac:spMkLst>
            <pc:docMk/>
            <pc:sldMk cId="800819675" sldId="269"/>
            <ac:spMk id="16" creationId="{62113E81-F5F1-FF84-B5F3-6AFB4C4D0439}"/>
          </ac:spMkLst>
        </pc:spChg>
        <pc:picChg chg="del mod">
          <ac:chgData name="sahithikanjarla5@hotmail.com" userId="4302498eac136b3e" providerId="LiveId" clId="{528566A3-0E20-4489-B4E1-DAE1C5A66BF3}" dt="2023-04-09T08:54:53.745" v="2839" actId="478"/>
          <ac:picMkLst>
            <pc:docMk/>
            <pc:sldMk cId="800819675" sldId="269"/>
            <ac:picMk id="2" creationId="{5C1B1080-7A5E-D8E5-BBC0-7D44107E9AA4}"/>
          </ac:picMkLst>
        </pc:picChg>
        <pc:picChg chg="add mod modCrop">
          <ac:chgData name="sahithikanjarla5@hotmail.com" userId="4302498eac136b3e" providerId="LiveId" clId="{528566A3-0E20-4489-B4E1-DAE1C5A66BF3}" dt="2023-04-09T08:45:26.556" v="2721" actId="1076"/>
          <ac:picMkLst>
            <pc:docMk/>
            <pc:sldMk cId="800819675" sldId="269"/>
            <ac:picMk id="12" creationId="{E5E0DDC3-1A2E-7067-A52C-177567106E7C}"/>
          </ac:picMkLst>
        </pc:picChg>
        <pc:picChg chg="del">
          <ac:chgData name="sahithikanjarla5@hotmail.com" userId="4302498eac136b3e" providerId="LiveId" clId="{528566A3-0E20-4489-B4E1-DAE1C5A66BF3}" dt="2023-04-09T06:49:53.351" v="13" actId="21"/>
          <ac:picMkLst>
            <pc:docMk/>
            <pc:sldMk cId="800819675" sldId="269"/>
            <ac:picMk id="13" creationId="{B81BADFA-FCFF-2435-FEBF-8BB93C93AA6A}"/>
          </ac:picMkLst>
        </pc:picChg>
        <pc:picChg chg="del">
          <ac:chgData name="sahithikanjarla5@hotmail.com" userId="4302498eac136b3e" providerId="LiveId" clId="{528566A3-0E20-4489-B4E1-DAE1C5A66BF3}" dt="2023-04-09T06:49:56.108" v="14" actId="21"/>
          <ac:picMkLst>
            <pc:docMk/>
            <pc:sldMk cId="800819675" sldId="269"/>
            <ac:picMk id="14" creationId="{467C521F-5A65-45E6-8F48-E6B848942E5D}"/>
          </ac:picMkLst>
        </pc:picChg>
        <pc:picChg chg="add mod">
          <ac:chgData name="sahithikanjarla5@hotmail.com" userId="4302498eac136b3e" providerId="LiveId" clId="{528566A3-0E20-4489-B4E1-DAE1C5A66BF3}" dt="2023-04-09T08:54:58.623" v="2841" actId="1076"/>
          <ac:picMkLst>
            <pc:docMk/>
            <pc:sldMk cId="800819675" sldId="269"/>
            <ac:picMk id="17" creationId="{90CC3BBC-B3EB-636A-137E-07D92ABE54F6}"/>
          </ac:picMkLst>
        </pc:picChg>
      </pc:sldChg>
      <pc:sldChg chg="addSp delSp modSp add mod ord">
        <pc:chgData name="sahithikanjarla5@hotmail.com" userId="4302498eac136b3e" providerId="LiveId" clId="{528566A3-0E20-4489-B4E1-DAE1C5A66BF3}" dt="2023-04-09T08:54:49.455" v="2837" actId="1076"/>
        <pc:sldMkLst>
          <pc:docMk/>
          <pc:sldMk cId="134337083" sldId="270"/>
        </pc:sldMkLst>
        <pc:spChg chg="add del mod">
          <ac:chgData name="sahithikanjarla5@hotmail.com" userId="4302498eac136b3e" providerId="LiveId" clId="{528566A3-0E20-4489-B4E1-DAE1C5A66BF3}" dt="2023-04-09T07:18:09.685" v="676"/>
          <ac:spMkLst>
            <pc:docMk/>
            <pc:sldMk cId="134337083" sldId="270"/>
            <ac:spMk id="7" creationId="{77323D9D-CF79-3E0F-31B9-CE861ABB37FD}"/>
          </ac:spMkLst>
        </pc:spChg>
        <pc:spChg chg="mod">
          <ac:chgData name="sahithikanjarla5@hotmail.com" userId="4302498eac136b3e" providerId="LiveId" clId="{528566A3-0E20-4489-B4E1-DAE1C5A66BF3}" dt="2023-04-09T08:14:50.773" v="1706" actId="207"/>
          <ac:spMkLst>
            <pc:docMk/>
            <pc:sldMk cId="134337083" sldId="270"/>
            <ac:spMk id="9" creationId="{4E0F762A-3D12-4AF4-BB58-779B598A1FF6}"/>
          </ac:spMkLst>
        </pc:spChg>
        <pc:spChg chg="add del mod">
          <ac:chgData name="sahithikanjarla5@hotmail.com" userId="4302498eac136b3e" providerId="LiveId" clId="{528566A3-0E20-4489-B4E1-DAE1C5A66BF3}" dt="2023-04-09T07:18:32.165" v="677"/>
          <ac:spMkLst>
            <pc:docMk/>
            <pc:sldMk cId="134337083" sldId="270"/>
            <ac:spMk id="11" creationId="{404AE3FC-0AD5-81CF-B2D4-14928CA92D67}"/>
          </ac:spMkLst>
        </pc:spChg>
        <pc:spChg chg="del mod">
          <ac:chgData name="sahithikanjarla5@hotmail.com" userId="4302498eac136b3e" providerId="LiveId" clId="{528566A3-0E20-4489-B4E1-DAE1C5A66BF3}" dt="2023-04-09T07:17:13.514" v="665"/>
          <ac:spMkLst>
            <pc:docMk/>
            <pc:sldMk cId="134337083" sldId="270"/>
            <ac:spMk id="16" creationId="{62113E81-F5F1-FF84-B5F3-6AFB4C4D0439}"/>
          </ac:spMkLst>
        </pc:spChg>
        <pc:spChg chg="add mod">
          <ac:chgData name="sahithikanjarla5@hotmail.com" userId="4302498eac136b3e" providerId="LiveId" clId="{528566A3-0E20-4489-B4E1-DAE1C5A66BF3}" dt="2023-04-09T08:49:10.631" v="2751" actId="123"/>
          <ac:spMkLst>
            <pc:docMk/>
            <pc:sldMk cId="134337083" sldId="270"/>
            <ac:spMk id="17" creationId="{7B94C9A0-C593-18A2-A0F3-D90927278A5E}"/>
          </ac:spMkLst>
        </pc:spChg>
        <pc:picChg chg="del mod">
          <ac:chgData name="sahithikanjarla5@hotmail.com" userId="4302498eac136b3e" providerId="LiveId" clId="{528566A3-0E20-4489-B4E1-DAE1C5A66BF3}" dt="2023-04-09T08:54:43.887" v="2835" actId="478"/>
          <ac:picMkLst>
            <pc:docMk/>
            <pc:sldMk cId="134337083" sldId="270"/>
            <ac:picMk id="2" creationId="{5C1B1080-7A5E-D8E5-BBC0-7D44107E9AA4}"/>
          </ac:picMkLst>
        </pc:picChg>
        <pc:picChg chg="add del mod">
          <ac:chgData name="sahithikanjarla5@hotmail.com" userId="4302498eac136b3e" providerId="LiveId" clId="{528566A3-0E20-4489-B4E1-DAE1C5A66BF3}" dt="2023-04-09T07:16:23.960" v="660" actId="21"/>
          <ac:picMkLst>
            <pc:docMk/>
            <pc:sldMk cId="134337083" sldId="270"/>
            <ac:picMk id="8" creationId="{EC223AF9-B6CE-91DE-F82B-C87C56E135EB}"/>
          </ac:picMkLst>
        </pc:picChg>
        <pc:picChg chg="del">
          <ac:chgData name="sahithikanjarla5@hotmail.com" userId="4302498eac136b3e" providerId="LiveId" clId="{528566A3-0E20-4489-B4E1-DAE1C5A66BF3}" dt="2023-04-09T07:15:50.315" v="658" actId="21"/>
          <ac:picMkLst>
            <pc:docMk/>
            <pc:sldMk cId="134337083" sldId="270"/>
            <ac:picMk id="12" creationId="{E5E0DDC3-1A2E-7067-A52C-177567106E7C}"/>
          </ac:picMkLst>
        </pc:picChg>
        <pc:picChg chg="add del mod">
          <ac:chgData name="sahithikanjarla5@hotmail.com" userId="4302498eac136b3e" providerId="LiveId" clId="{528566A3-0E20-4489-B4E1-DAE1C5A66BF3}" dt="2023-04-09T07:17:39.151" v="673" actId="478"/>
          <ac:picMkLst>
            <pc:docMk/>
            <pc:sldMk cId="134337083" sldId="270"/>
            <ac:picMk id="14" creationId="{EF3E0806-AB37-E24F-3361-DE1B3C013402}"/>
          </ac:picMkLst>
        </pc:picChg>
        <pc:picChg chg="add mod">
          <ac:chgData name="sahithikanjarla5@hotmail.com" userId="4302498eac136b3e" providerId="LiveId" clId="{528566A3-0E20-4489-B4E1-DAE1C5A66BF3}" dt="2023-04-09T07:18:09.685" v="676"/>
          <ac:picMkLst>
            <pc:docMk/>
            <pc:sldMk cId="134337083" sldId="270"/>
            <ac:picMk id="19" creationId="{E835E272-F9C7-47DF-2B89-4EF841DB3C06}"/>
          </ac:picMkLst>
        </pc:picChg>
        <pc:picChg chg="add mod">
          <ac:chgData name="sahithikanjarla5@hotmail.com" userId="4302498eac136b3e" providerId="LiveId" clId="{528566A3-0E20-4489-B4E1-DAE1C5A66BF3}" dt="2023-04-09T07:18:32.165" v="677"/>
          <ac:picMkLst>
            <pc:docMk/>
            <pc:sldMk cId="134337083" sldId="270"/>
            <ac:picMk id="21" creationId="{23C8B757-6A2C-8367-10B6-85D16819687D}"/>
          </ac:picMkLst>
        </pc:picChg>
        <pc:picChg chg="add mod">
          <ac:chgData name="sahithikanjarla5@hotmail.com" userId="4302498eac136b3e" providerId="LiveId" clId="{528566A3-0E20-4489-B4E1-DAE1C5A66BF3}" dt="2023-04-09T08:54:49.455" v="2837" actId="1076"/>
          <ac:picMkLst>
            <pc:docMk/>
            <pc:sldMk cId="134337083" sldId="270"/>
            <ac:picMk id="22" creationId="{84332A34-6B78-BFDF-1CD6-994C332EFA7E}"/>
          </ac:picMkLst>
        </pc:picChg>
      </pc:sldChg>
      <pc:sldChg chg="addSp delSp modSp add mod ord">
        <pc:chgData name="sahithikanjarla5@hotmail.com" userId="4302498eac136b3e" providerId="LiveId" clId="{528566A3-0E20-4489-B4E1-DAE1C5A66BF3}" dt="2023-04-09T09:02:09.518" v="2931" actId="20577"/>
        <pc:sldMkLst>
          <pc:docMk/>
          <pc:sldMk cId="4223893901" sldId="271"/>
        </pc:sldMkLst>
        <pc:spChg chg="add del mod">
          <ac:chgData name="sahithikanjarla5@hotmail.com" userId="4302498eac136b3e" providerId="LiveId" clId="{528566A3-0E20-4489-B4E1-DAE1C5A66BF3}" dt="2023-04-09T08:05:42.595" v="1473" actId="478"/>
          <ac:spMkLst>
            <pc:docMk/>
            <pc:sldMk cId="4223893901" sldId="271"/>
            <ac:spMk id="3" creationId="{A45E1368-8BED-36EF-1265-F13143885938}"/>
          </ac:spMkLst>
        </pc:spChg>
        <pc:spChg chg="add mod">
          <ac:chgData name="sahithikanjarla5@hotmail.com" userId="4302498eac136b3e" providerId="LiveId" clId="{528566A3-0E20-4489-B4E1-DAE1C5A66BF3}" dt="2023-04-09T08:46:41.372" v="2727" actId="403"/>
          <ac:spMkLst>
            <pc:docMk/>
            <pc:sldMk cId="4223893901" sldId="271"/>
            <ac:spMk id="5" creationId="{AFFE66EE-F8BF-4C3B-5177-4CFE73AFFF6A}"/>
          </ac:spMkLst>
        </pc:spChg>
        <pc:spChg chg="del">
          <ac:chgData name="sahithikanjarla5@hotmail.com" userId="4302498eac136b3e" providerId="LiveId" clId="{528566A3-0E20-4489-B4E1-DAE1C5A66BF3}" dt="2023-04-09T08:05:40.483" v="1472" actId="478"/>
          <ac:spMkLst>
            <pc:docMk/>
            <pc:sldMk cId="4223893901" sldId="271"/>
            <ac:spMk id="11" creationId="{F86BC107-F3D2-454F-92FA-5480BA028D59}"/>
          </ac:spMkLst>
        </pc:spChg>
        <pc:spChg chg="mod">
          <ac:chgData name="sahithikanjarla5@hotmail.com" userId="4302498eac136b3e" providerId="LiveId" clId="{528566A3-0E20-4489-B4E1-DAE1C5A66BF3}" dt="2023-04-09T09:02:09.518" v="2931" actId="20577"/>
          <ac:spMkLst>
            <pc:docMk/>
            <pc:sldMk cId="4223893901" sldId="271"/>
            <ac:spMk id="13" creationId="{2038AC6D-2005-4AB6-9CCD-D21A393EFD52}"/>
          </ac:spMkLst>
        </pc:spChg>
        <pc:spChg chg="mod">
          <ac:chgData name="sahithikanjarla5@hotmail.com" userId="4302498eac136b3e" providerId="LiveId" clId="{528566A3-0E20-4489-B4E1-DAE1C5A66BF3}" dt="2023-04-09T09:02:04.668" v="2927"/>
          <ac:spMkLst>
            <pc:docMk/>
            <pc:sldMk cId="4223893901" sldId="271"/>
            <ac:spMk id="14" creationId="{2964A551-06A5-44F3-B987-EEC8FCB60D1F}"/>
          </ac:spMkLst>
        </pc:spChg>
        <pc:graphicFrameChg chg="add mod">
          <ac:chgData name="sahithikanjarla5@hotmail.com" userId="4302498eac136b3e" providerId="LiveId" clId="{528566A3-0E20-4489-B4E1-DAE1C5A66BF3}" dt="2023-04-09T08:06:03.158" v="1476" actId="1076"/>
          <ac:graphicFrameMkLst>
            <pc:docMk/>
            <pc:sldMk cId="4223893901" sldId="271"/>
            <ac:graphicFrameMk id="4" creationId="{A56C5000-6D55-C0CF-6433-1F54F8921DF0}"/>
          </ac:graphicFrameMkLst>
        </pc:graphicFrameChg>
        <pc:picChg chg="add mod">
          <ac:chgData name="sahithikanjarla5@hotmail.com" userId="4302498eac136b3e" providerId="LiveId" clId="{528566A3-0E20-4489-B4E1-DAE1C5A66BF3}" dt="2023-04-09T08:55:41.278" v="2855" actId="1076"/>
          <ac:picMkLst>
            <pc:docMk/>
            <pc:sldMk cId="4223893901" sldId="271"/>
            <ac:picMk id="6" creationId="{3B32FBA4-C53F-3958-6BA1-F1DE5D90E0B7}"/>
          </ac:picMkLst>
        </pc:picChg>
      </pc:sldChg>
      <pc:sldChg chg="addSp delSp modSp add mod ord">
        <pc:chgData name="sahithikanjarla5@hotmail.com" userId="4302498eac136b3e" providerId="LiveId" clId="{528566A3-0E20-4489-B4E1-DAE1C5A66BF3}" dt="2023-04-09T09:02:38.573" v="2958" actId="20577"/>
        <pc:sldMkLst>
          <pc:docMk/>
          <pc:sldMk cId="4091561137" sldId="272"/>
        </pc:sldMkLst>
        <pc:spChg chg="add mod">
          <ac:chgData name="sahithikanjarla5@hotmail.com" userId="4302498eac136b3e" providerId="LiveId" clId="{528566A3-0E20-4489-B4E1-DAE1C5A66BF3}" dt="2023-04-09T08:31:25.083" v="2571" actId="207"/>
          <ac:spMkLst>
            <pc:docMk/>
            <pc:sldMk cId="4091561137" sldId="272"/>
            <ac:spMk id="2" creationId="{34319773-4B14-EEE6-E268-829A0A96FC08}"/>
          </ac:spMkLst>
        </pc:spChg>
        <pc:spChg chg="add del mod">
          <ac:chgData name="sahithikanjarla5@hotmail.com" userId="4302498eac136b3e" providerId="LiveId" clId="{528566A3-0E20-4489-B4E1-DAE1C5A66BF3}" dt="2023-04-09T08:14:03.470" v="1703"/>
          <ac:spMkLst>
            <pc:docMk/>
            <pc:sldMk cId="4091561137" sldId="272"/>
            <ac:spMk id="3" creationId="{E415C31D-341A-9A94-C284-89CEF33A2396}"/>
          </ac:spMkLst>
        </pc:spChg>
        <pc:spChg chg="mod">
          <ac:chgData name="sahithikanjarla5@hotmail.com" userId="4302498eac136b3e" providerId="LiveId" clId="{528566A3-0E20-4489-B4E1-DAE1C5A66BF3}" dt="2023-04-09T08:49:21.559" v="2752" actId="123"/>
          <ac:spMkLst>
            <pc:docMk/>
            <pc:sldMk cId="4091561137" sldId="272"/>
            <ac:spMk id="5" creationId="{AFFE66EE-F8BF-4C3B-5177-4CFE73AFFF6A}"/>
          </ac:spMkLst>
        </pc:spChg>
        <pc:spChg chg="mod">
          <ac:chgData name="sahithikanjarla5@hotmail.com" userId="4302498eac136b3e" providerId="LiveId" clId="{528566A3-0E20-4489-B4E1-DAE1C5A66BF3}" dt="2023-04-09T09:02:38.573" v="2958" actId="20577"/>
          <ac:spMkLst>
            <pc:docMk/>
            <pc:sldMk cId="4091561137" sldId="272"/>
            <ac:spMk id="13" creationId="{2038AC6D-2005-4AB6-9CCD-D21A393EFD52}"/>
          </ac:spMkLst>
        </pc:spChg>
        <pc:spChg chg="del mod">
          <ac:chgData name="sahithikanjarla5@hotmail.com" userId="4302498eac136b3e" providerId="LiveId" clId="{528566A3-0E20-4489-B4E1-DAE1C5A66BF3}" dt="2023-04-09T08:13:38.196" v="1699"/>
          <ac:spMkLst>
            <pc:docMk/>
            <pc:sldMk cId="4091561137" sldId="272"/>
            <ac:spMk id="14" creationId="{2964A551-06A5-44F3-B987-EEC8FCB60D1F}"/>
          </ac:spMkLst>
        </pc:spChg>
        <pc:graphicFrameChg chg="del">
          <ac:chgData name="sahithikanjarla5@hotmail.com" userId="4302498eac136b3e" providerId="LiveId" clId="{528566A3-0E20-4489-B4E1-DAE1C5A66BF3}" dt="2023-04-09T08:11:34.441" v="1526" actId="21"/>
          <ac:graphicFrameMkLst>
            <pc:docMk/>
            <pc:sldMk cId="4091561137" sldId="272"/>
            <ac:graphicFrameMk id="4" creationId="{A56C5000-6D55-C0CF-6433-1F54F8921DF0}"/>
          </ac:graphicFrameMkLst>
        </pc:graphicFrameChg>
        <pc:picChg chg="add mod">
          <ac:chgData name="sahithikanjarla5@hotmail.com" userId="4302498eac136b3e" providerId="LiveId" clId="{528566A3-0E20-4489-B4E1-DAE1C5A66BF3}" dt="2023-04-09T08:55:26.118" v="2851" actId="1076"/>
          <ac:picMkLst>
            <pc:docMk/>
            <pc:sldMk cId="4091561137" sldId="272"/>
            <ac:picMk id="6" creationId="{1FE377FD-6CC6-4307-BE27-5883A8D62AEB}"/>
          </ac:picMkLst>
        </pc:picChg>
      </pc:sldChg>
      <pc:sldChg chg="addSp delSp modSp add mod ord">
        <pc:chgData name="sahithikanjarla5@hotmail.com" userId="4302498eac136b3e" providerId="LiveId" clId="{528566A3-0E20-4489-B4E1-DAE1C5A66BF3}" dt="2023-04-09T09:02:51.986" v="2966" actId="20577"/>
        <pc:sldMkLst>
          <pc:docMk/>
          <pc:sldMk cId="4217627207" sldId="273"/>
        </pc:sldMkLst>
        <pc:spChg chg="mod">
          <ac:chgData name="sahithikanjarla5@hotmail.com" userId="4302498eac136b3e" providerId="LiveId" clId="{528566A3-0E20-4489-B4E1-DAE1C5A66BF3}" dt="2023-04-09T08:51:15.430" v="2786" actId="20577"/>
          <ac:spMkLst>
            <pc:docMk/>
            <pc:sldMk cId="4217627207" sldId="273"/>
            <ac:spMk id="2" creationId="{34319773-4B14-EEE6-E268-829A0A96FC08}"/>
          </ac:spMkLst>
        </pc:spChg>
        <pc:spChg chg="del mod">
          <ac:chgData name="sahithikanjarla5@hotmail.com" userId="4302498eac136b3e" providerId="LiveId" clId="{528566A3-0E20-4489-B4E1-DAE1C5A66BF3}" dt="2023-04-09T08:49:39.472" v="2755" actId="478"/>
          <ac:spMkLst>
            <pc:docMk/>
            <pc:sldMk cId="4217627207" sldId="273"/>
            <ac:spMk id="5" creationId="{AFFE66EE-F8BF-4C3B-5177-4CFE73AFFF6A}"/>
          </ac:spMkLst>
        </pc:spChg>
        <pc:spChg chg="mod">
          <ac:chgData name="sahithikanjarla5@hotmail.com" userId="4302498eac136b3e" providerId="LiveId" clId="{528566A3-0E20-4489-B4E1-DAE1C5A66BF3}" dt="2023-04-09T09:02:51.986" v="2966" actId="20577"/>
          <ac:spMkLst>
            <pc:docMk/>
            <pc:sldMk cId="4217627207" sldId="273"/>
            <ac:spMk id="13" creationId="{2038AC6D-2005-4AB6-9CCD-D21A393EFD52}"/>
          </ac:spMkLst>
        </pc:spChg>
        <pc:picChg chg="add mod">
          <ac:chgData name="sahithikanjarla5@hotmail.com" userId="4302498eac136b3e" providerId="LiveId" clId="{528566A3-0E20-4489-B4E1-DAE1C5A66BF3}" dt="2023-04-09T08:51:46.557" v="2791" actId="14100"/>
          <ac:picMkLst>
            <pc:docMk/>
            <pc:sldMk cId="4217627207" sldId="273"/>
            <ac:picMk id="4" creationId="{48286A3C-5D95-34AC-B2C0-A9DA64F1DE9C}"/>
          </ac:picMkLst>
        </pc:picChg>
        <pc:picChg chg="add del mod">
          <ac:chgData name="sahithikanjarla5@hotmail.com" userId="4302498eac136b3e" providerId="LiveId" clId="{528566A3-0E20-4489-B4E1-DAE1C5A66BF3}" dt="2023-04-09T08:55:04.529" v="2843" actId="478"/>
          <ac:picMkLst>
            <pc:docMk/>
            <pc:sldMk cId="4217627207" sldId="273"/>
            <ac:picMk id="6" creationId="{A37096E3-A9B8-2AB6-611C-110C35ED6159}"/>
          </ac:picMkLst>
        </pc:picChg>
        <pc:picChg chg="add mod">
          <ac:chgData name="sahithikanjarla5@hotmail.com" userId="4302498eac136b3e" providerId="LiveId" clId="{528566A3-0E20-4489-B4E1-DAE1C5A66BF3}" dt="2023-04-09T08:55:09.941" v="2845" actId="1076"/>
          <ac:picMkLst>
            <pc:docMk/>
            <pc:sldMk cId="4217627207" sldId="273"/>
            <ac:picMk id="7" creationId="{1079A6CC-53BC-E792-BEBD-73FDA1471BD7}"/>
          </ac:picMkLst>
        </pc:picChg>
      </pc:sldChg>
      <pc:sldChg chg="addSp delSp modSp add mod">
        <pc:chgData name="sahithikanjarla5@hotmail.com" userId="4302498eac136b3e" providerId="LiveId" clId="{528566A3-0E20-4489-B4E1-DAE1C5A66BF3}" dt="2023-04-09T09:02:44.691" v="2962" actId="20577"/>
        <pc:sldMkLst>
          <pc:docMk/>
          <pc:sldMk cId="1779018208" sldId="274"/>
        </pc:sldMkLst>
        <pc:spChg chg="mod">
          <ac:chgData name="sahithikanjarla5@hotmail.com" userId="4302498eac136b3e" providerId="LiveId" clId="{528566A3-0E20-4489-B4E1-DAE1C5A66BF3}" dt="2023-04-09T08:52:00.075" v="2807" actId="20577"/>
          <ac:spMkLst>
            <pc:docMk/>
            <pc:sldMk cId="1779018208" sldId="274"/>
            <ac:spMk id="2" creationId="{34319773-4B14-EEE6-E268-829A0A96FC08}"/>
          </ac:spMkLst>
        </pc:spChg>
        <pc:spChg chg="mod">
          <ac:chgData name="sahithikanjarla5@hotmail.com" userId="4302498eac136b3e" providerId="LiveId" clId="{528566A3-0E20-4489-B4E1-DAE1C5A66BF3}" dt="2023-04-09T09:02:44.691" v="2962" actId="20577"/>
          <ac:spMkLst>
            <pc:docMk/>
            <pc:sldMk cId="1779018208" sldId="274"/>
            <ac:spMk id="13" creationId="{2038AC6D-2005-4AB6-9CCD-D21A393EFD52}"/>
          </ac:spMkLst>
        </pc:spChg>
        <pc:picChg chg="del">
          <ac:chgData name="sahithikanjarla5@hotmail.com" userId="4302498eac136b3e" providerId="LiveId" clId="{528566A3-0E20-4489-B4E1-DAE1C5A66BF3}" dt="2023-04-09T08:52:03.718" v="2808" actId="21"/>
          <ac:picMkLst>
            <pc:docMk/>
            <pc:sldMk cId="1779018208" sldId="274"/>
            <ac:picMk id="4" creationId="{48286A3C-5D95-34AC-B2C0-A9DA64F1DE9C}"/>
          </ac:picMkLst>
        </pc:picChg>
        <pc:picChg chg="add mod">
          <ac:chgData name="sahithikanjarla5@hotmail.com" userId="4302498eac136b3e" providerId="LiveId" clId="{528566A3-0E20-4489-B4E1-DAE1C5A66BF3}" dt="2023-04-09T08:52:30.756" v="2812" actId="14100"/>
          <ac:picMkLst>
            <pc:docMk/>
            <pc:sldMk cId="1779018208" sldId="274"/>
            <ac:picMk id="5" creationId="{E55A1025-93AF-B70E-C408-935C4519693E}"/>
          </ac:picMkLst>
        </pc:picChg>
        <pc:picChg chg="add del mod">
          <ac:chgData name="sahithikanjarla5@hotmail.com" userId="4302498eac136b3e" providerId="LiveId" clId="{528566A3-0E20-4489-B4E1-DAE1C5A66BF3}" dt="2023-04-09T08:55:14.501" v="2847" actId="478"/>
          <ac:picMkLst>
            <pc:docMk/>
            <pc:sldMk cId="1779018208" sldId="274"/>
            <ac:picMk id="6" creationId="{077C3085-D14C-23D7-DAF3-BDBBD7D8BA75}"/>
          </ac:picMkLst>
        </pc:picChg>
        <pc:picChg chg="add mod">
          <ac:chgData name="sahithikanjarla5@hotmail.com" userId="4302498eac136b3e" providerId="LiveId" clId="{528566A3-0E20-4489-B4E1-DAE1C5A66BF3}" dt="2023-04-09T08:55:19.890" v="2849" actId="1076"/>
          <ac:picMkLst>
            <pc:docMk/>
            <pc:sldMk cId="1779018208" sldId="274"/>
            <ac:picMk id="7" creationId="{8442CE18-742C-E29A-FFA2-E520261E8866}"/>
          </ac:picMkLst>
        </pc:picChg>
      </pc:sldChg>
      <pc:sldChg chg="modSp add mod ord">
        <pc:chgData name="sahithikanjarla5@hotmail.com" userId="4302498eac136b3e" providerId="LiveId" clId="{528566A3-0E20-4489-B4E1-DAE1C5A66BF3}" dt="2023-04-09T08:59:53.030" v="2899"/>
        <pc:sldMkLst>
          <pc:docMk/>
          <pc:sldMk cId="2276498394" sldId="275"/>
        </pc:sldMkLst>
        <pc:spChg chg="mod">
          <ac:chgData name="sahithikanjarla5@hotmail.com" userId="4302498eac136b3e" providerId="LiveId" clId="{528566A3-0E20-4489-B4E1-DAE1C5A66BF3}" dt="2023-04-09T08:58:30.169" v="2897" actId="20577"/>
          <ac:spMkLst>
            <pc:docMk/>
            <pc:sldMk cId="2276498394" sldId="275"/>
            <ac:spMk id="2" creationId="{34319773-4B14-EEE6-E268-829A0A96FC08}"/>
          </ac:spMkLst>
        </pc:spChg>
        <pc:spChg chg="mod">
          <ac:chgData name="sahithikanjarla5@hotmail.com" userId="4302498eac136b3e" providerId="LiveId" clId="{528566A3-0E20-4489-B4E1-DAE1C5A66BF3}" dt="2023-04-09T08:58:08.867" v="2860" actId="20577"/>
          <ac:spMkLst>
            <pc:docMk/>
            <pc:sldMk cId="2276498394" sldId="275"/>
            <ac:spMk id="5" creationId="{AFFE66EE-F8BF-4C3B-5177-4CFE73AFFF6A}"/>
          </ac:spMkLst>
        </pc:spChg>
      </pc:sldChg>
      <pc:sldChg chg="add del">
        <pc:chgData name="sahithikanjarla5@hotmail.com" userId="4302498eac136b3e" providerId="LiveId" clId="{528566A3-0E20-4489-B4E1-DAE1C5A66BF3}" dt="2023-04-09T10:30:45.292" v="3440" actId="2696"/>
        <pc:sldMkLst>
          <pc:docMk/>
          <pc:sldMk cId="114337470" sldId="276"/>
        </pc:sldMkLst>
      </pc:sldChg>
      <pc:sldChg chg="addSp delSp modSp add mod">
        <pc:chgData name="sahithikanjarla5@hotmail.com" userId="4302498eac136b3e" providerId="LiveId" clId="{528566A3-0E20-4489-B4E1-DAE1C5A66BF3}" dt="2023-04-09T10:42:09.159" v="3992" actId="14100"/>
        <pc:sldMkLst>
          <pc:docMk/>
          <pc:sldMk cId="2410632936" sldId="276"/>
        </pc:sldMkLst>
        <pc:spChg chg="del mod">
          <ac:chgData name="sahithikanjarla5@hotmail.com" userId="4302498eac136b3e" providerId="LiveId" clId="{528566A3-0E20-4489-B4E1-DAE1C5A66BF3}" dt="2023-04-09T10:31:24.239" v="3456" actId="478"/>
          <ac:spMkLst>
            <pc:docMk/>
            <pc:sldMk cId="2410632936" sldId="276"/>
            <ac:spMk id="6" creationId="{8E66A6B6-7E4F-4187-B93E-B1C7183C80C7}"/>
          </ac:spMkLst>
        </pc:spChg>
        <pc:spChg chg="mod">
          <ac:chgData name="sahithikanjarla5@hotmail.com" userId="4302498eac136b3e" providerId="LiveId" clId="{528566A3-0E20-4489-B4E1-DAE1C5A66BF3}" dt="2023-04-09T10:38:27.516" v="3927" actId="1076"/>
          <ac:spMkLst>
            <pc:docMk/>
            <pc:sldMk cId="2410632936" sldId="276"/>
            <ac:spMk id="7" creationId="{DB3129C1-B0EB-716E-C4E5-60802BF1B0B5}"/>
          </ac:spMkLst>
        </pc:spChg>
        <pc:spChg chg="add mod">
          <ac:chgData name="sahithikanjarla5@hotmail.com" userId="4302498eac136b3e" providerId="LiveId" clId="{528566A3-0E20-4489-B4E1-DAE1C5A66BF3}" dt="2023-04-09T10:41:54.210" v="3988" actId="1076"/>
          <ac:spMkLst>
            <pc:docMk/>
            <pc:sldMk cId="2410632936" sldId="276"/>
            <ac:spMk id="12" creationId="{D5A926C4-168B-05C0-52C4-B3BFA807979C}"/>
          </ac:spMkLst>
        </pc:spChg>
        <pc:picChg chg="add mod">
          <ac:chgData name="sahithikanjarla5@hotmail.com" userId="4302498eac136b3e" providerId="LiveId" clId="{528566A3-0E20-4489-B4E1-DAE1C5A66BF3}" dt="2023-04-09T10:41:40.384" v="3985" actId="14100"/>
          <ac:picMkLst>
            <pc:docMk/>
            <pc:sldMk cId="2410632936" sldId="276"/>
            <ac:picMk id="2" creationId="{F1986199-0F1C-9445-8F29-A675820E36C5}"/>
          </ac:picMkLst>
        </pc:picChg>
        <pc:picChg chg="del mod">
          <ac:chgData name="sahithikanjarla5@hotmail.com" userId="4302498eac136b3e" providerId="LiveId" clId="{528566A3-0E20-4489-B4E1-DAE1C5A66BF3}" dt="2023-04-09T10:31:48.901" v="3460" actId="478"/>
          <ac:picMkLst>
            <pc:docMk/>
            <pc:sldMk cId="2410632936" sldId="276"/>
            <ac:picMk id="8" creationId="{11E89BC1-E0E1-2E1B-DFDD-608D38EDA833}"/>
          </ac:picMkLst>
        </pc:picChg>
        <pc:picChg chg="add mod">
          <ac:chgData name="sahithikanjarla5@hotmail.com" userId="4302498eac136b3e" providerId="LiveId" clId="{528566A3-0E20-4489-B4E1-DAE1C5A66BF3}" dt="2023-04-09T10:41:50.123" v="3987" actId="14100"/>
          <ac:picMkLst>
            <pc:docMk/>
            <pc:sldMk cId="2410632936" sldId="276"/>
            <ac:picMk id="9" creationId="{800D31A9-29FB-D11B-49BE-FA955B9181CC}"/>
          </ac:picMkLst>
        </pc:picChg>
        <pc:picChg chg="del mod">
          <ac:chgData name="sahithikanjarla5@hotmail.com" userId="4302498eac136b3e" providerId="LiveId" clId="{528566A3-0E20-4489-B4E1-DAE1C5A66BF3}" dt="2023-04-09T10:33:02.676" v="3541" actId="478"/>
          <ac:picMkLst>
            <pc:docMk/>
            <pc:sldMk cId="2410632936" sldId="276"/>
            <ac:picMk id="10" creationId="{52B0F278-E3D9-DB01-3214-8EE44E4392DA}"/>
          </ac:picMkLst>
        </pc:picChg>
        <pc:picChg chg="add mod">
          <ac:chgData name="sahithikanjarla5@hotmail.com" userId="4302498eac136b3e" providerId="LiveId" clId="{528566A3-0E20-4489-B4E1-DAE1C5A66BF3}" dt="2023-04-09T10:42:09.159" v="3992" actId="14100"/>
          <ac:picMkLst>
            <pc:docMk/>
            <pc:sldMk cId="2410632936" sldId="276"/>
            <ac:picMk id="14" creationId="{787C185D-E72A-A8C3-1E2A-1158E7E5A97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8/15/2024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8/15/2024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anchor="b"/>
          <a:lstStyle>
            <a:lvl1pPr algn="ctr">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a:normAutofit/>
          </a:bodyPr>
          <a:lstStyle>
            <a:lvl1pPr marL="0" indent="0" algn="ctr">
              <a:buNone/>
              <a:defRPr sz="2400" i="1"/>
            </a:lvl1pPr>
          </a:lstStyle>
          <a:p>
            <a:r>
              <a:rPr lang="en-US"/>
              <a:t>Click to edit Master subtitle style</a:t>
            </a:r>
            <a:endParaRPr lang="en-US" dirty="0"/>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2" name="Text Placeholder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23" name="Text Placeholder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4" name="Text Placeholder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17" name="Rectangle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50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29" name="Text Placeholder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8" name="Text Placeholder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1" name="Text Placeholder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9" name="Text Placeholder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0" name="Footer Placeholder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53" name="Rectangle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76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anchor="ctr" anchorCtr="0"/>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anchor="ctr">
            <a:normAutofit/>
          </a:bodyPr>
          <a:lstStyle>
            <a:lvl1pPr marL="0" indent="0" algn="l">
              <a:buNone/>
              <a:defRPr/>
            </a:lvl1pPr>
          </a:lstStyle>
          <a:p>
            <a:pPr lvl="0"/>
            <a:r>
              <a:rPr lang="en-US"/>
              <a:t>Click to edit Master text styles</a:t>
            </a:r>
          </a:p>
        </p:txBody>
      </p:sp>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a:lstStyle>
            <a:lvl1pPr marL="0" indent="0" algn="ctr">
              <a:buNone/>
              <a:defRPr/>
            </a:lvl1pPr>
          </a:lstStyle>
          <a:p>
            <a:r>
              <a:rPr lang="en-US" dirty="0"/>
              <a:t>Click to add photo</a:t>
            </a:r>
          </a:p>
        </p:txBody>
      </p:sp>
      <p:sp>
        <p:nvSpPr>
          <p:cNvPr id="24" name="Picture Placeholder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a:lstStyle>
            <a:lvl1pPr marL="0" indent="0" algn="ctr">
              <a:buNone/>
              <a:defRPr/>
            </a:lvl1pPr>
          </a:lstStyle>
          <a:p>
            <a:r>
              <a:rPr lang="en-US" dirty="0"/>
              <a:t>Click to add photo</a:t>
            </a:r>
          </a:p>
        </p:txBody>
      </p:sp>
      <p:sp>
        <p:nvSpPr>
          <p:cNvPr id="25" name="Picture Placeholder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a:lstStyle>
            <a:lvl1pPr marL="0" indent="0" algn="ctr">
              <a:buNone/>
              <a:defRPr/>
            </a:lvl1pPr>
          </a:lstStyle>
          <a:p>
            <a:r>
              <a:rPr lang="en-US" dirty="0"/>
              <a:t>Click to add photo</a:t>
            </a:r>
          </a:p>
        </p:txBody>
      </p:sp>
      <p:sp>
        <p:nvSpPr>
          <p:cNvPr id="26" name="Picture Placeholder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anchor="b"/>
          <a:lstStyle>
            <a:lvl1pPr algn="ctr">
              <a:defRPr/>
            </a:lvl1pPr>
          </a:lstStyle>
          <a:p>
            <a:r>
              <a:rPr lang="en-US"/>
              <a:t>Click to edit Master title style</a:t>
            </a:r>
            <a:endParaRPr lang="en-US" dirty="0"/>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a:lstStyle>
            <a:lvl1pPr marL="0" indent="0" algn="ctr">
              <a:buNone/>
              <a:defRPr i="1"/>
            </a:lvl1pPr>
          </a:lstStyle>
          <a:p>
            <a:r>
              <a:rPr lang="en-US"/>
              <a:t>Click to edit Master subtitle style</a:t>
            </a:r>
            <a:endParaRPr lang="en-US" dirty="0"/>
          </a:p>
        </p:txBody>
      </p:sp>
      <p:sp>
        <p:nvSpPr>
          <p:cNvPr id="31" name="Picture Placeholder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a:lstStyle>
            <a:lvl1pPr marL="0" indent="0" algn="ctr">
              <a:buNone/>
              <a:defRPr/>
            </a:lvl1pPr>
          </a:lstStyle>
          <a:p>
            <a:r>
              <a:rPr lang="en-US" dirty="0"/>
              <a:t>Click to add photo</a:t>
            </a:r>
          </a:p>
        </p:txBody>
      </p:sp>
      <p:sp>
        <p:nvSpPr>
          <p:cNvPr id="32" name="Picture Placeholder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a:lstStyle>
            <a:lvl1pPr marL="0" indent="0" algn="ctr">
              <a:buNone/>
              <a:defRPr/>
            </a:lvl1pPr>
          </a:lstStyle>
          <a:p>
            <a:r>
              <a:rPr lang="en-US" dirty="0"/>
              <a:t>Click to add photo</a:t>
            </a:r>
          </a:p>
        </p:txBody>
      </p:sp>
      <p:sp>
        <p:nvSpPr>
          <p:cNvPr id="25" name="Date Placeholder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26" name="Footer Placeholder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anchor="b" anchorCtr="0">
            <a:normAutofit/>
          </a:bodyPr>
          <a:lstStyle>
            <a:lvl1pPr algn="ctr">
              <a:defRPr/>
            </a:lvl1pPr>
          </a:lstStyle>
          <a:p>
            <a:pPr algn="ctr"/>
            <a:r>
              <a:rPr lang="en-US"/>
              <a:t>Click to edit Master title style</a:t>
            </a:r>
            <a:endParaRPr lang="en-US" dirty="0"/>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a:normAutofit/>
          </a:bodyPr>
          <a:lstStyle>
            <a:lvl1pPr>
              <a:defRPr sz="2000"/>
            </a:lvl1pPr>
          </a:lstStyle>
          <a:p>
            <a:pPr lvl="0"/>
            <a:r>
              <a:rPr lang="en-US"/>
              <a:t>Click to edit Master text styles</a:t>
            </a:r>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a:lstStyle>
            <a:lvl1pPr marL="0" indent="0" algn="ctr">
              <a:buNone/>
              <a:defRPr/>
            </a:lvl1pPr>
          </a:lstStyle>
          <a:p>
            <a:r>
              <a:rPr lang="en-US" dirty="0"/>
              <a:t>Click to add photo</a:t>
            </a:r>
          </a:p>
        </p:txBody>
      </p:sp>
      <p:sp>
        <p:nvSpPr>
          <p:cNvPr id="21" name="Picture Placeholder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a:lstStyle>
            <a:lvl1pPr marL="0" indent="0" algn="ctr">
              <a:buNone/>
              <a:defRPr/>
            </a:lvl1pPr>
          </a:lstStyle>
          <a:p>
            <a:r>
              <a:rPr lang="en-US" dirty="0"/>
              <a:t>Click to add photo</a:t>
            </a: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anchor="b" anchorCtr="0"/>
          <a:lstStyle>
            <a:lvl1pPr algn="ctr">
              <a:defRPr/>
            </a:lvl1pPr>
          </a:lstStyle>
          <a:p>
            <a:pPr algn="ctr"/>
            <a:r>
              <a:rPr lang="en-US"/>
              <a:t>Click to edit Master title style</a:t>
            </a:r>
            <a:endParaRPr lang="en-US" dirty="0"/>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lstStyle>
            <a:lvl1pPr marL="0" indent="0" algn="ctr">
              <a:buNone/>
              <a:defRPr/>
            </a:lvl1pPr>
          </a:lstStyle>
          <a:p>
            <a:r>
              <a:rPr lang="en-US" dirty="0"/>
              <a:t>Click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a:normAutofit/>
          </a:bodyPr>
          <a:lstStyle>
            <a:lvl1pPr marL="0" indent="0">
              <a:buNone/>
              <a:defRPr/>
            </a:lvl1pPr>
          </a:lstStyle>
          <a:p>
            <a:pPr lvl="0"/>
            <a:r>
              <a:rPr lang="en-US"/>
              <a:t>Click to edit Master text styles</a:t>
            </a:r>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dirty="0">
                <a:solidFill>
                  <a:srgbClr val="FFFFFF"/>
                </a:solidFill>
              </a:rPr>
              <a:t>20XX</a:t>
            </a: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anchor="b"/>
          <a:lstStyle>
            <a:lvl1pPr algn="ctr">
              <a:defRPr/>
            </a:lvl1pPr>
          </a:lstStyle>
          <a:p>
            <a:r>
              <a:rPr lang="en-US"/>
              <a:t>Click to edit Master title style</a:t>
            </a:r>
            <a:endParaRPr lang="en-US" dirty="0"/>
          </a:p>
        </p:txBody>
      </p:sp>
      <p:sp>
        <p:nvSpPr>
          <p:cNvPr id="10" name="Subtitle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a:normAutofit/>
          </a:bodyPr>
          <a:lstStyle>
            <a:lvl1pPr marL="0" indent="0" algn="ctr">
              <a:buNone/>
              <a:defRPr sz="2400" i="1"/>
            </a:lvl1pPr>
          </a:lstStyle>
          <a:p>
            <a:r>
              <a:rPr lang="en-US"/>
              <a:t>Click to edit Master subtitle style</a:t>
            </a:r>
            <a:endParaRPr lang="en-US" dirty="0"/>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lstStyle>
            <a:lvl1pPr marL="0" indent="0" algn="ctr">
              <a:buNone/>
              <a:defRPr/>
            </a:lvl1pPr>
          </a:lstStyle>
          <a:p>
            <a:r>
              <a:rPr lang="en-US" dirty="0"/>
              <a:t>Click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lstStyle>
            <a:lvl1pPr marL="0" indent="0" algn="ctr">
              <a:buNone/>
              <a:defRPr/>
            </a:lvl1pPr>
          </a:lstStyle>
          <a:p>
            <a:r>
              <a:rPr lang="en-US" dirty="0"/>
              <a:t>Click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lstStyle>
            <a:lvl1pPr marL="0" indent="0" algn="ctr">
              <a:buNone/>
              <a:defRPr/>
            </a:lvl1pPr>
          </a:lstStyle>
          <a:p>
            <a:r>
              <a:rPr lang="en-US" dirty="0"/>
              <a:t>Click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11" name="Straight Connector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3" name="Footer Placeholder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a:lstStyle>
            <a:lvl1pPr>
              <a:defRPr/>
            </a:lvl1pPr>
          </a:lstStyle>
          <a:p>
            <a:pPr lvl="0"/>
            <a:r>
              <a:rPr lang="en-US" dirty="0"/>
              <a:t>Click to add content</a:t>
            </a:r>
          </a:p>
        </p:txBody>
      </p:sp>
      <p:sp>
        <p:nvSpPr>
          <p:cNvPr id="6" name="Title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11" name="Subtitle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a:lstStyle>
            <a:lvl1pPr marL="0" indent="0" algn="ctr">
              <a:buNone/>
              <a:defRPr i="1">
                <a:solidFill>
                  <a:schemeClr val="tx1"/>
                </a:solidFill>
              </a:defRPr>
            </a:lvl1pPr>
          </a:lstStyle>
          <a:p>
            <a:r>
              <a:rPr lang="en-US">
                <a:solidFill>
                  <a:srgbClr val="FFFFFF"/>
                </a:solidFill>
              </a:rPr>
              <a:t>Click to edit Master subtitle style</a:t>
            </a:r>
            <a:endParaRPr lang="en-US" dirty="0">
              <a:solidFill>
                <a:srgbClr val="FFFFFF"/>
              </a:solidFill>
            </a:endParaRPr>
          </a:p>
        </p:txBody>
      </p:sp>
      <p:sp>
        <p:nvSpPr>
          <p:cNvPr id="15" name="Date Placeholder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6" name="Footer Placeholder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a:lstStyle>
            <a:lvl1pPr>
              <a:defRPr/>
            </a:lvl1pPr>
          </a:lstStyle>
          <a:p>
            <a:pPr lvl="0"/>
            <a:r>
              <a:rPr lang="en-US" dirty="0"/>
              <a:t>Click to add content</a:t>
            </a:r>
          </a:p>
        </p:txBody>
      </p:sp>
      <p:sp>
        <p:nvSpPr>
          <p:cNvPr id="8" name="Title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9" name="Rectangle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1" name="Footer Placeholder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dirty="0"/>
              <a:t>20XX</a:t>
            </a:r>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7765700" y="793102"/>
            <a:ext cx="3884962" cy="2761861"/>
          </a:xfrm>
        </p:spPr>
        <p:txBody>
          <a:bodyPr>
            <a:normAutofit/>
          </a:bodyPr>
          <a:lstStyle/>
          <a:p>
            <a:br>
              <a:rPr lang="en-US" dirty="0"/>
            </a:br>
            <a:br>
              <a:rPr lang="en-US" dirty="0"/>
            </a:br>
            <a:r>
              <a:rPr lang="en-US" b="1" dirty="0">
                <a:effectLst>
                  <a:outerShdw blurRad="38100" dist="38100" dir="2700000" algn="tl">
                    <a:srgbClr val="000000">
                      <a:alpha val="43137"/>
                    </a:srgbClr>
                  </a:outerShdw>
                </a:effectLst>
              </a:rPr>
              <a:t>pOTATO LEAF DISEASE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DETECTION</a:t>
            </a:r>
          </a:p>
        </p:txBody>
      </p:sp>
      <p:pic>
        <p:nvPicPr>
          <p:cNvPr id="20" name="Picture Placeholder 19" descr="A close up of a leaf">
            <a:extLst>
              <a:ext uri="{FF2B5EF4-FFF2-40B4-BE49-F238E27FC236}">
                <a16:creationId xmlns:a16="http://schemas.microsoft.com/office/drawing/2014/main" id="{6E2D2D38-24AA-4E51-8201-BF33AE41587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1338" y="539750"/>
            <a:ext cx="6670675" cy="5759450"/>
          </a:xfrm>
        </p:spPr>
      </p:pic>
      <p:sp>
        <p:nvSpPr>
          <p:cNvPr id="12" name="Rectangle 5">
            <a:extLst>
              <a:ext uri="{FF2B5EF4-FFF2-40B4-BE49-F238E27FC236}">
                <a16:creationId xmlns:a16="http://schemas.microsoft.com/office/drawing/2014/main" id="{BF82E292-DFEA-41F7-8541-66C7DFE609B3}"/>
              </a:ext>
              <a:ext uri="{C183D7F6-B498-43B3-948B-1728B52AA6E4}">
                <adec:decorative xmlns:adec="http://schemas.microsoft.com/office/drawing/2017/decorative"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AD5C0E-A45F-4AD6-ACAF-B51EB6CF8293}"/>
              </a:ext>
            </a:extLst>
          </p:cNvPr>
          <p:cNvPicPr/>
          <p:nvPr/>
        </p:nvPicPr>
        <p:blipFill>
          <a:blip r:embed="rId3"/>
          <a:stretch>
            <a:fillRect/>
          </a:stretch>
        </p:blipFill>
        <p:spPr>
          <a:xfrm>
            <a:off x="9272269" y="6064898"/>
            <a:ext cx="2932171" cy="793102"/>
          </a:xfrm>
          <a:prstGeom prst="rect">
            <a:avLst/>
          </a:prstGeom>
          <a:noFill/>
          <a:ln w="9525">
            <a:noFill/>
          </a:ln>
        </p:spPr>
      </p:pic>
    </p:spTree>
    <p:extLst>
      <p:ext uri="{BB962C8B-B14F-4D97-AF65-F5344CB8AC3E}">
        <p14:creationId xmlns:p14="http://schemas.microsoft.com/office/powerpoint/2010/main" val="9753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2038AC6D-2005-4AB6-9CCD-D21A393EFD5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4" name="Footer Placeholder 13">
            <a:extLst>
              <a:ext uri="{FF2B5EF4-FFF2-40B4-BE49-F238E27FC236}">
                <a16:creationId xmlns:a16="http://schemas.microsoft.com/office/drawing/2014/main" id="{2964A551-06A5-44F3-B987-EEC8FCB60D1F}"/>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10</a:t>
            </a:fld>
            <a:endParaRPr lang="en-US" noProof="0" dirty="0"/>
          </a:p>
        </p:txBody>
      </p:sp>
      <p:graphicFrame>
        <p:nvGraphicFramePr>
          <p:cNvPr id="4" name="Table 12">
            <a:extLst>
              <a:ext uri="{FF2B5EF4-FFF2-40B4-BE49-F238E27FC236}">
                <a16:creationId xmlns:a16="http://schemas.microsoft.com/office/drawing/2014/main" id="{A56C5000-6D55-C0CF-6433-1F54F8921DF0}"/>
              </a:ext>
            </a:extLst>
          </p:cNvPr>
          <p:cNvGraphicFramePr>
            <a:graphicFrameLocks/>
          </p:cNvGraphicFramePr>
          <p:nvPr>
            <p:extLst>
              <p:ext uri="{D42A27DB-BD31-4B8C-83A1-F6EECF244321}">
                <p14:modId xmlns:p14="http://schemas.microsoft.com/office/powerpoint/2010/main" val="2793331927"/>
              </p:ext>
            </p:extLst>
          </p:nvPr>
        </p:nvGraphicFramePr>
        <p:xfrm>
          <a:off x="2004688" y="803351"/>
          <a:ext cx="8182623" cy="2202969"/>
        </p:xfrm>
        <a:graphic>
          <a:graphicData uri="http://schemas.openxmlformats.org/drawingml/2006/table">
            <a:tbl>
              <a:tblPr firstRow="1" bandRow="1">
                <a:effectLst>
                  <a:innerShdw blurRad="63500" dist="50800" dir="13500000">
                    <a:prstClr val="black">
                      <a:alpha val="50000"/>
                    </a:prstClr>
                  </a:innerShdw>
                  <a:reflection blurRad="6350" stA="52000" endA="300" endPos="35000" dir="5400000" sy="-100000" algn="bl" rotWithShape="0"/>
                </a:effectLst>
                <a:tableStyleId>{93296810-A885-4BE3-A3E7-6D5BEEA58F35}</a:tableStyleId>
              </a:tblPr>
              <a:tblGrid>
                <a:gridCol w="4156835">
                  <a:extLst>
                    <a:ext uri="{9D8B030D-6E8A-4147-A177-3AD203B41FA5}">
                      <a16:colId xmlns:a16="http://schemas.microsoft.com/office/drawing/2014/main" val="3994920081"/>
                    </a:ext>
                  </a:extLst>
                </a:gridCol>
                <a:gridCol w="4025788">
                  <a:extLst>
                    <a:ext uri="{9D8B030D-6E8A-4147-A177-3AD203B41FA5}">
                      <a16:colId xmlns:a16="http://schemas.microsoft.com/office/drawing/2014/main" val="2377497349"/>
                    </a:ext>
                  </a:extLst>
                </a:gridCol>
              </a:tblGrid>
              <a:tr h="276646">
                <a:tc>
                  <a:txBody>
                    <a:bodyPr/>
                    <a:lstStyle/>
                    <a:p>
                      <a:r>
                        <a:rPr lang="en-IN" dirty="0"/>
                        <a:t>      ALGORITHMS OR MODELS </a:t>
                      </a:r>
                    </a:p>
                  </a:txBody>
                  <a:tcPr>
                    <a:cell3D prstMaterial="dkEdge">
                      <a:bevel w="50800" prst="hardEdge"/>
                      <a:lightRig rig="flood" dir="t"/>
                    </a:cell3D>
                  </a:tcPr>
                </a:tc>
                <a:tc>
                  <a:txBody>
                    <a:bodyPr/>
                    <a:lstStyle/>
                    <a:p>
                      <a:r>
                        <a:rPr lang="en-IN" dirty="0"/>
                        <a:t>                     ACCURACY</a:t>
                      </a:r>
                    </a:p>
                  </a:txBody>
                  <a:tcPr>
                    <a:cell3D prstMaterial="dkEdge">
                      <a:bevel w="50800" prst="hardEdge"/>
                      <a:lightRig rig="flood" dir="t"/>
                    </a:cell3D>
                  </a:tcPr>
                </a:tc>
                <a:extLst>
                  <a:ext uri="{0D108BD9-81ED-4DB2-BD59-A6C34878D82A}">
                    <a16:rowId xmlns:a16="http://schemas.microsoft.com/office/drawing/2014/main" val="774189135"/>
                  </a:ext>
                </a:extLst>
              </a:tr>
              <a:tr h="363514">
                <a:tc>
                  <a:txBody>
                    <a:bodyPr/>
                    <a:lstStyle/>
                    <a:p>
                      <a:pPr algn="just"/>
                      <a:r>
                        <a:rPr lang="en-IN" b="1" dirty="0"/>
                        <a:t>              Logistic regression </a:t>
                      </a:r>
                    </a:p>
                  </a:txBody>
                  <a:tcPr>
                    <a:cell3D prstMaterial="dkEdge">
                      <a:bevel w="50800" prst="hardEdge"/>
                      <a:lightRig rig="flood" dir="t"/>
                    </a:cell3D>
                  </a:tcPr>
                </a:tc>
                <a:tc>
                  <a:txBody>
                    <a:bodyPr/>
                    <a:lstStyle/>
                    <a:p>
                      <a:pPr algn="just"/>
                      <a:r>
                        <a:rPr lang="en-IN" sz="1800" b="1" i="0" kern="1200" dirty="0">
                          <a:solidFill>
                            <a:schemeClr val="dk1"/>
                          </a:solidFill>
                          <a:effectLst/>
                          <a:latin typeface="+mn-lt"/>
                          <a:ea typeface="+mn-ea"/>
                          <a:cs typeface="+mn-cs"/>
                        </a:rPr>
                        <a:t>              0.6296296296296297</a:t>
                      </a:r>
                      <a:endParaRPr lang="en-IN" b="1" dirty="0"/>
                    </a:p>
                  </a:txBody>
                  <a:tcPr>
                    <a:cell3D prstMaterial="dkEdge">
                      <a:bevel w="50800" prst="hardEdge"/>
                      <a:lightRig rig="flood" dir="t"/>
                    </a:cell3D>
                  </a:tcPr>
                </a:tc>
                <a:extLst>
                  <a:ext uri="{0D108BD9-81ED-4DB2-BD59-A6C34878D82A}">
                    <a16:rowId xmlns:a16="http://schemas.microsoft.com/office/drawing/2014/main" val="4032300765"/>
                  </a:ext>
                </a:extLst>
              </a:tr>
              <a:tr h="368563">
                <a:tc>
                  <a:txBody>
                    <a:bodyPr/>
                    <a:lstStyle/>
                    <a:p>
                      <a:pPr algn="just"/>
                      <a:r>
                        <a:rPr lang="en-IN" b="1" dirty="0"/>
                        <a:t>                  Decision tree</a:t>
                      </a:r>
                    </a:p>
                  </a:txBody>
                  <a:tcPr>
                    <a:cell3D prstMaterial="dkEdge">
                      <a:bevel w="50800" prst="hardEdge"/>
                      <a:lightRig rig="flood" dir="t"/>
                    </a:cell3D>
                  </a:tcPr>
                </a:tc>
                <a:tc>
                  <a:txBody>
                    <a:bodyPr/>
                    <a:lstStyle/>
                    <a:p>
                      <a:pPr algn="l"/>
                      <a:r>
                        <a:rPr lang="en-IN" sz="1800" b="1" i="0" kern="1200" dirty="0">
                          <a:solidFill>
                            <a:schemeClr val="dk1"/>
                          </a:solidFill>
                          <a:effectLst/>
                          <a:latin typeface="+mn-lt"/>
                          <a:ea typeface="+mn-ea"/>
                          <a:cs typeface="+mn-cs"/>
                        </a:rPr>
                        <a:t>              0.6246913580246913</a:t>
                      </a:r>
                      <a:endParaRPr lang="en-IN" b="1" dirty="0"/>
                    </a:p>
                  </a:txBody>
                  <a:tcPr>
                    <a:cell3D prstMaterial="dkEdge">
                      <a:bevel w="50800" prst="hardEdge"/>
                      <a:lightRig rig="flood" dir="t"/>
                    </a:cell3D>
                  </a:tcPr>
                </a:tc>
                <a:extLst>
                  <a:ext uri="{0D108BD9-81ED-4DB2-BD59-A6C34878D82A}">
                    <a16:rowId xmlns:a16="http://schemas.microsoft.com/office/drawing/2014/main" val="2716782220"/>
                  </a:ext>
                </a:extLst>
              </a:tr>
              <a:tr h="368563">
                <a:tc>
                  <a:txBody>
                    <a:bodyPr/>
                    <a:lstStyle/>
                    <a:p>
                      <a:pPr algn="just"/>
                      <a:r>
                        <a:rPr lang="en-IN" b="1" dirty="0"/>
                        <a:t>     Support vector machine(SVM)</a:t>
                      </a:r>
                    </a:p>
                  </a:txBody>
                  <a:tcPr>
                    <a:cell3D prstMaterial="dkEdge">
                      <a:bevel w="50800" prst="hardEdge"/>
                      <a:lightRig rig="flood" dir="t"/>
                    </a:cell3D>
                  </a:tcPr>
                </a:tc>
                <a:tc>
                  <a:txBody>
                    <a:bodyPr/>
                    <a:lstStyle/>
                    <a:p>
                      <a:pPr algn="just"/>
                      <a:r>
                        <a:rPr lang="en-IN" sz="1800" b="1" i="0" kern="1200" dirty="0">
                          <a:solidFill>
                            <a:schemeClr val="dk1"/>
                          </a:solidFill>
                          <a:effectLst/>
                          <a:latin typeface="+mn-lt"/>
                          <a:ea typeface="+mn-ea"/>
                          <a:cs typeface="+mn-cs"/>
                        </a:rPr>
                        <a:t>              0.7555555555555555</a:t>
                      </a:r>
                      <a:endParaRPr lang="en-IN" b="1" dirty="0"/>
                    </a:p>
                  </a:txBody>
                  <a:tcPr>
                    <a:cell3D prstMaterial="dkEdge">
                      <a:bevel w="50800" prst="hardEdge"/>
                      <a:lightRig rig="flood" dir="t"/>
                    </a:cell3D>
                  </a:tcPr>
                </a:tc>
                <a:extLst>
                  <a:ext uri="{0D108BD9-81ED-4DB2-BD59-A6C34878D82A}">
                    <a16:rowId xmlns:a16="http://schemas.microsoft.com/office/drawing/2014/main" val="3612025946"/>
                  </a:ext>
                </a:extLst>
              </a:tr>
              <a:tr h="368563">
                <a:tc>
                  <a:txBody>
                    <a:bodyPr/>
                    <a:lstStyle/>
                    <a:p>
                      <a:pPr algn="just"/>
                      <a:r>
                        <a:rPr lang="en-IN" b="1" dirty="0"/>
                        <a:t>            K-</a:t>
                      </a:r>
                      <a:r>
                        <a:rPr lang="en-IN" b="1" dirty="0" err="1"/>
                        <a:t>nearset</a:t>
                      </a:r>
                      <a:r>
                        <a:rPr lang="en-IN" b="1" dirty="0"/>
                        <a:t> neighbours </a:t>
                      </a:r>
                    </a:p>
                  </a:txBody>
                  <a:tcPr>
                    <a:cell3D prstMaterial="dkEdge">
                      <a:bevel w="50800" prst="hardEdge"/>
                      <a:lightRig rig="flood" dir="t"/>
                    </a:cell3D>
                  </a:tcPr>
                </a:tc>
                <a:tc>
                  <a:txBody>
                    <a:bodyPr/>
                    <a:lstStyle/>
                    <a:p>
                      <a:pPr algn="just"/>
                      <a:r>
                        <a:rPr lang="en-IN" sz="1800" b="1" i="0" kern="1200" dirty="0">
                          <a:solidFill>
                            <a:schemeClr val="dk1"/>
                          </a:solidFill>
                          <a:effectLst/>
                          <a:latin typeface="+mn-lt"/>
                          <a:ea typeface="+mn-ea"/>
                          <a:cs typeface="+mn-cs"/>
                        </a:rPr>
                        <a:t>              0.6246913580246913</a:t>
                      </a:r>
                      <a:endParaRPr lang="en-IN" b="1" dirty="0"/>
                    </a:p>
                  </a:txBody>
                  <a:tcPr>
                    <a:cell3D prstMaterial="dkEdge">
                      <a:bevel w="50800" prst="hardEdge"/>
                      <a:lightRig rig="flood" dir="t"/>
                    </a:cell3D>
                  </a:tcPr>
                </a:tc>
                <a:extLst>
                  <a:ext uri="{0D108BD9-81ED-4DB2-BD59-A6C34878D82A}">
                    <a16:rowId xmlns:a16="http://schemas.microsoft.com/office/drawing/2014/main" val="765956058"/>
                  </a:ext>
                </a:extLst>
              </a:tr>
              <a:tr h="0">
                <a:tc>
                  <a:txBody>
                    <a:bodyPr/>
                    <a:lstStyle/>
                    <a:p>
                      <a:pPr algn="just"/>
                      <a:r>
                        <a:rPr lang="en-IN" b="1" dirty="0"/>
                        <a:t>                Random Forest </a:t>
                      </a:r>
                    </a:p>
                  </a:txBody>
                  <a:tcPr>
                    <a:cell3D prstMaterial="dkEdge">
                      <a:bevel w="50800" prst="hardEdge"/>
                      <a:lightRig rig="flood" dir="t"/>
                    </a:cell3D>
                  </a:tcPr>
                </a:tc>
                <a:tc>
                  <a:txBody>
                    <a:bodyPr/>
                    <a:lstStyle/>
                    <a:p>
                      <a:pPr algn="just"/>
                      <a:r>
                        <a:rPr lang="en-IN" sz="1800" b="1" i="0" kern="1200" dirty="0">
                          <a:solidFill>
                            <a:schemeClr val="dk1"/>
                          </a:solidFill>
                          <a:effectLst/>
                          <a:latin typeface="+mn-lt"/>
                          <a:ea typeface="+mn-ea"/>
                          <a:cs typeface="+mn-cs"/>
                        </a:rPr>
                        <a:t>              0.7975308641975308</a:t>
                      </a:r>
                      <a:endParaRPr lang="en-IN" b="1" dirty="0"/>
                    </a:p>
                  </a:txBody>
                  <a:tcPr>
                    <a:cell3D prstMaterial="dkEdge">
                      <a:bevel w="50800" prst="hardEdge"/>
                      <a:lightRig rig="flood" dir="t"/>
                    </a:cell3D>
                  </a:tcPr>
                </a:tc>
                <a:extLst>
                  <a:ext uri="{0D108BD9-81ED-4DB2-BD59-A6C34878D82A}">
                    <a16:rowId xmlns:a16="http://schemas.microsoft.com/office/drawing/2014/main" val="3326261295"/>
                  </a:ext>
                </a:extLst>
              </a:tr>
            </a:tbl>
          </a:graphicData>
        </a:graphic>
      </p:graphicFrame>
      <p:sp>
        <p:nvSpPr>
          <p:cNvPr id="5" name="Content Placeholder 16">
            <a:extLst>
              <a:ext uri="{FF2B5EF4-FFF2-40B4-BE49-F238E27FC236}">
                <a16:creationId xmlns:a16="http://schemas.microsoft.com/office/drawing/2014/main" id="{AFFE66EE-F8BF-4C3B-5177-4CFE73AFFF6A}"/>
              </a:ext>
            </a:extLst>
          </p:cNvPr>
          <p:cNvSpPr txBox="1">
            <a:spLocks/>
          </p:cNvSpPr>
          <p:nvPr/>
        </p:nvSpPr>
        <p:spPr>
          <a:xfrm>
            <a:off x="755780" y="3851682"/>
            <a:ext cx="10608906" cy="22998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IN" sz="2400" b="1" dirty="0"/>
              <a:t>From the above table we can say that for our project the random forest algorithm is giving the accurate value. So, the random forest algorithm is the accurate approach to detect the disease in the potato leaf.</a:t>
            </a:r>
          </a:p>
        </p:txBody>
      </p:sp>
      <p:pic>
        <p:nvPicPr>
          <p:cNvPr id="6" name="Picture 5" descr="Logo&#10;&#10;Description automatically generated">
            <a:extLst>
              <a:ext uri="{FF2B5EF4-FFF2-40B4-BE49-F238E27FC236}">
                <a16:creationId xmlns:a16="http://schemas.microsoft.com/office/drawing/2014/main" id="{3B32FBA4-C53F-3958-6BA1-F1DE5D90E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9" y="162604"/>
            <a:ext cx="1199742" cy="828854"/>
          </a:xfrm>
          <a:prstGeom prst="rect">
            <a:avLst/>
          </a:prstGeom>
        </p:spPr>
      </p:pic>
    </p:spTree>
    <p:extLst>
      <p:ext uri="{BB962C8B-B14F-4D97-AF65-F5344CB8AC3E}">
        <p14:creationId xmlns:p14="http://schemas.microsoft.com/office/powerpoint/2010/main" val="422389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66A6B6-7E4F-4187-B93E-B1C7183C80C7}"/>
              </a:ext>
            </a:extLst>
          </p:cNvPr>
          <p:cNvSpPr>
            <a:spLocks noGrp="1"/>
          </p:cNvSpPr>
          <p:nvPr>
            <p:ph type="title"/>
          </p:nvPr>
        </p:nvSpPr>
        <p:spPr>
          <a:xfrm>
            <a:off x="1078100" y="542671"/>
            <a:ext cx="10026650" cy="1124202"/>
          </a:xfrm>
        </p:spPr>
        <p:txBody>
          <a:bodyPr/>
          <a:lstStyle/>
          <a:p>
            <a:r>
              <a:rPr lang="en-US" dirty="0">
                <a:solidFill>
                  <a:schemeClr val="accent1">
                    <a:lumMod val="60000"/>
                    <a:lumOff val="40000"/>
                  </a:schemeClr>
                </a:solidFill>
              </a:rPr>
              <a:t>VISUALISATION</a:t>
            </a:r>
          </a:p>
        </p:txBody>
      </p:sp>
      <p:sp>
        <p:nvSpPr>
          <p:cNvPr id="3" name="Date Placeholder 2">
            <a:extLst>
              <a:ext uri="{FF2B5EF4-FFF2-40B4-BE49-F238E27FC236}">
                <a16:creationId xmlns:a16="http://schemas.microsoft.com/office/drawing/2014/main" id="{EF9F28EE-D2FE-4121-8A9C-82886708B600}"/>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4" name="Footer Placeholder 3">
            <a:extLst>
              <a:ext uri="{FF2B5EF4-FFF2-40B4-BE49-F238E27FC236}">
                <a16:creationId xmlns:a16="http://schemas.microsoft.com/office/drawing/2014/main" id="{1F49BD57-24BC-438F-A0F1-1A018496FFBD}"/>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5" name="Slide Number Placeholder 4">
            <a:extLst>
              <a:ext uri="{FF2B5EF4-FFF2-40B4-BE49-F238E27FC236}">
                <a16:creationId xmlns:a16="http://schemas.microsoft.com/office/drawing/2014/main" id="{C26D967B-523F-4CC3-A783-A777000090F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11</a:t>
            </a:fld>
            <a:endParaRPr lang="en-US" noProof="0" dirty="0"/>
          </a:p>
        </p:txBody>
      </p:sp>
      <p:sp>
        <p:nvSpPr>
          <p:cNvPr id="7" name="Content Placeholder 6">
            <a:extLst>
              <a:ext uri="{FF2B5EF4-FFF2-40B4-BE49-F238E27FC236}">
                <a16:creationId xmlns:a16="http://schemas.microsoft.com/office/drawing/2014/main" id="{DB3129C1-B0EB-716E-C4E5-60802BF1B0B5}"/>
              </a:ext>
            </a:extLst>
          </p:cNvPr>
          <p:cNvSpPr>
            <a:spLocks noGrp="1"/>
          </p:cNvSpPr>
          <p:nvPr>
            <p:ph sz="quarter" idx="13"/>
          </p:nvPr>
        </p:nvSpPr>
        <p:spPr>
          <a:xfrm>
            <a:off x="665163" y="2438400"/>
            <a:ext cx="11250612" cy="3963988"/>
          </a:xfrm>
        </p:spPr>
        <p:txBody>
          <a:bodyPr/>
          <a:lstStyle/>
          <a:p>
            <a:pPr marL="0" indent="0">
              <a:buNone/>
            </a:pPr>
            <a:r>
              <a:rPr lang="en-IN" dirty="0"/>
              <a:t>             </a:t>
            </a:r>
            <a:r>
              <a:rPr lang="en-IN" sz="2400" b="1" u="sng" dirty="0">
                <a:solidFill>
                  <a:srgbClr val="FFFF00">
                    <a:alpha val="70000"/>
                  </a:srgbClr>
                </a:solidFill>
                <a:effectLst>
                  <a:outerShdw blurRad="38100" dist="38100" dir="2700000" algn="tl">
                    <a:srgbClr val="000000">
                      <a:alpha val="43137"/>
                    </a:srgbClr>
                  </a:outerShdw>
                </a:effectLst>
              </a:rPr>
              <a:t>LOGISTIC REGRESSION</a:t>
            </a:r>
            <a:r>
              <a:rPr lang="en-IN" sz="2400" b="1" dirty="0">
                <a:solidFill>
                  <a:srgbClr val="FFFF00">
                    <a:alpha val="70000"/>
                  </a:srgbClr>
                </a:solidFill>
                <a:effectLst>
                  <a:outerShdw blurRad="38100" dist="38100" dir="2700000" algn="tl">
                    <a:srgbClr val="000000">
                      <a:alpha val="43137"/>
                    </a:srgbClr>
                  </a:outerShdw>
                </a:effectLst>
              </a:rPr>
              <a:t>                                             </a:t>
            </a:r>
            <a:r>
              <a:rPr lang="en-IN" sz="2400" b="1" u="sng" dirty="0">
                <a:solidFill>
                  <a:srgbClr val="FFFF00">
                    <a:alpha val="70000"/>
                  </a:srgbClr>
                </a:solidFill>
                <a:effectLst>
                  <a:outerShdw blurRad="38100" dist="38100" dir="2700000" algn="tl">
                    <a:srgbClr val="000000">
                      <a:alpha val="43137"/>
                    </a:srgbClr>
                  </a:outerShdw>
                </a:effectLst>
              </a:rPr>
              <a:t>DECISION TREE                                                                                                                                                </a:t>
            </a:r>
            <a:endParaRPr lang="en-IN" b="1" u="sng" dirty="0">
              <a:solidFill>
                <a:srgbClr val="FFFF00">
                  <a:alpha val="70000"/>
                </a:srgbClr>
              </a:solidFill>
              <a:effectLst>
                <a:outerShdw blurRad="38100" dist="38100" dir="2700000" algn="tl">
                  <a:srgbClr val="000000">
                    <a:alpha val="43137"/>
                  </a:srgbClr>
                </a:outerShdw>
              </a:effectLst>
            </a:endParaRPr>
          </a:p>
          <a:p>
            <a:pPr marL="0" indent="0">
              <a:buNone/>
            </a:pPr>
            <a:endParaRPr lang="en-IN" dirty="0"/>
          </a:p>
        </p:txBody>
      </p:sp>
      <p:pic>
        <p:nvPicPr>
          <p:cNvPr id="8" name="Picture 7">
            <a:extLst>
              <a:ext uri="{FF2B5EF4-FFF2-40B4-BE49-F238E27FC236}">
                <a16:creationId xmlns:a16="http://schemas.microsoft.com/office/drawing/2014/main" id="{11E89BC1-E0E1-2E1B-DFDD-608D38EDA833}"/>
              </a:ext>
            </a:extLst>
          </p:cNvPr>
          <p:cNvPicPr>
            <a:picLocks noChangeAspect="1"/>
          </p:cNvPicPr>
          <p:nvPr/>
        </p:nvPicPr>
        <p:blipFill>
          <a:blip r:embed="rId2"/>
          <a:stretch>
            <a:fillRect/>
          </a:stretch>
        </p:blipFill>
        <p:spPr>
          <a:xfrm>
            <a:off x="740132" y="3105598"/>
            <a:ext cx="4730620" cy="3209731"/>
          </a:xfrm>
          <a:prstGeom prst="rect">
            <a:avLst/>
          </a:prstGeom>
        </p:spPr>
      </p:pic>
      <p:pic>
        <p:nvPicPr>
          <p:cNvPr id="10" name="Picture 9">
            <a:extLst>
              <a:ext uri="{FF2B5EF4-FFF2-40B4-BE49-F238E27FC236}">
                <a16:creationId xmlns:a16="http://schemas.microsoft.com/office/drawing/2014/main" id="{52B0F278-E3D9-DB01-3214-8EE44E4392DA}"/>
              </a:ext>
            </a:extLst>
          </p:cNvPr>
          <p:cNvPicPr>
            <a:picLocks noChangeAspect="1"/>
          </p:cNvPicPr>
          <p:nvPr/>
        </p:nvPicPr>
        <p:blipFill>
          <a:blip r:embed="rId3"/>
          <a:stretch>
            <a:fillRect/>
          </a:stretch>
        </p:blipFill>
        <p:spPr>
          <a:xfrm>
            <a:off x="7077490" y="3105597"/>
            <a:ext cx="4573522" cy="3209731"/>
          </a:xfrm>
          <a:prstGeom prst="rect">
            <a:avLst/>
          </a:prstGeom>
        </p:spPr>
      </p:pic>
    </p:spTree>
    <p:extLst>
      <p:ext uri="{BB962C8B-B14F-4D97-AF65-F5344CB8AC3E}">
        <p14:creationId xmlns:p14="http://schemas.microsoft.com/office/powerpoint/2010/main" val="420566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9F28EE-D2FE-4121-8A9C-82886708B600}"/>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4" name="Footer Placeholder 3">
            <a:extLst>
              <a:ext uri="{FF2B5EF4-FFF2-40B4-BE49-F238E27FC236}">
                <a16:creationId xmlns:a16="http://schemas.microsoft.com/office/drawing/2014/main" id="{1F49BD57-24BC-438F-A0F1-1A018496FFBD}"/>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5" name="Slide Number Placeholder 4">
            <a:extLst>
              <a:ext uri="{FF2B5EF4-FFF2-40B4-BE49-F238E27FC236}">
                <a16:creationId xmlns:a16="http://schemas.microsoft.com/office/drawing/2014/main" id="{C26D967B-523F-4CC3-A783-A777000090F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12</a:t>
            </a:fld>
            <a:endParaRPr lang="en-US" noProof="0" dirty="0"/>
          </a:p>
        </p:txBody>
      </p:sp>
      <p:sp>
        <p:nvSpPr>
          <p:cNvPr id="7" name="Content Placeholder 6">
            <a:extLst>
              <a:ext uri="{FF2B5EF4-FFF2-40B4-BE49-F238E27FC236}">
                <a16:creationId xmlns:a16="http://schemas.microsoft.com/office/drawing/2014/main" id="{DB3129C1-B0EB-716E-C4E5-60802BF1B0B5}"/>
              </a:ext>
            </a:extLst>
          </p:cNvPr>
          <p:cNvSpPr>
            <a:spLocks noGrp="1"/>
          </p:cNvSpPr>
          <p:nvPr>
            <p:ph sz="quarter" idx="13"/>
          </p:nvPr>
        </p:nvSpPr>
        <p:spPr>
          <a:xfrm>
            <a:off x="541338" y="86669"/>
            <a:ext cx="11250612" cy="5973181"/>
          </a:xfrm>
        </p:spPr>
        <p:txBody>
          <a:bodyPr/>
          <a:lstStyle/>
          <a:p>
            <a:pPr marL="0" indent="0">
              <a:buNone/>
            </a:pPr>
            <a:r>
              <a:rPr lang="en-IN" dirty="0"/>
              <a:t>                              </a:t>
            </a:r>
            <a:r>
              <a:rPr lang="en-IN" sz="2400" b="1" u="sng" dirty="0">
                <a:solidFill>
                  <a:srgbClr val="FFFF00">
                    <a:alpha val="70000"/>
                  </a:srgbClr>
                </a:solidFill>
                <a:effectLst>
                  <a:outerShdw blurRad="38100" dist="38100" dir="2700000" algn="tl">
                    <a:srgbClr val="000000">
                      <a:alpha val="43137"/>
                    </a:srgbClr>
                  </a:outerShdw>
                </a:effectLst>
              </a:rPr>
              <a:t>SVM</a:t>
            </a:r>
            <a:r>
              <a:rPr lang="en-IN" sz="2400" b="1" dirty="0">
                <a:solidFill>
                  <a:srgbClr val="FFFF00">
                    <a:alpha val="70000"/>
                  </a:srgbClr>
                </a:solidFill>
                <a:effectLst>
                  <a:outerShdw blurRad="38100" dist="38100" dir="2700000" algn="tl">
                    <a:srgbClr val="000000">
                      <a:alpha val="43137"/>
                    </a:srgbClr>
                  </a:outerShdw>
                </a:effectLst>
              </a:rPr>
              <a:t>                                                           </a:t>
            </a:r>
            <a:r>
              <a:rPr lang="en-IN" sz="2400" b="1" u="sng" dirty="0">
                <a:solidFill>
                  <a:srgbClr val="FFFF00">
                    <a:alpha val="70000"/>
                  </a:srgbClr>
                </a:solidFill>
                <a:effectLst>
                  <a:outerShdw blurRad="38100" dist="38100" dir="2700000" algn="tl">
                    <a:srgbClr val="000000">
                      <a:alpha val="43137"/>
                    </a:srgbClr>
                  </a:outerShdw>
                </a:effectLst>
              </a:rPr>
              <a:t>K-NEAREST NEIGHBORS</a:t>
            </a:r>
            <a:r>
              <a:rPr lang="en-IN" sz="2400" b="1" dirty="0">
                <a:solidFill>
                  <a:srgbClr val="FFFF00">
                    <a:alpha val="70000"/>
                  </a:srgbClr>
                </a:solidFill>
                <a:effectLst>
                  <a:outerShdw blurRad="38100" dist="38100" dir="2700000" algn="tl">
                    <a:srgbClr val="000000">
                      <a:alpha val="43137"/>
                    </a:srgbClr>
                  </a:outerShdw>
                </a:effectLst>
              </a:rPr>
              <a:t>                                                                                                                  </a:t>
            </a:r>
            <a:r>
              <a:rPr lang="en-IN" sz="2400" b="1" u="sng" dirty="0">
                <a:solidFill>
                  <a:srgbClr val="FFFF00">
                    <a:alpha val="70000"/>
                  </a:srgbClr>
                </a:solidFill>
                <a:effectLst>
                  <a:outerShdw blurRad="38100" dist="38100" dir="2700000" algn="tl">
                    <a:srgbClr val="000000">
                      <a:alpha val="43137"/>
                    </a:srgbClr>
                  </a:outerShdw>
                </a:effectLst>
              </a:rPr>
              <a:t>                                                                                                                                              </a:t>
            </a:r>
            <a:endParaRPr lang="en-IN" b="1" u="sng" dirty="0">
              <a:solidFill>
                <a:srgbClr val="FFFF00">
                  <a:alpha val="70000"/>
                </a:srgbClr>
              </a:solidFill>
              <a:effectLst>
                <a:outerShdw blurRad="38100" dist="38100" dir="2700000" algn="tl">
                  <a:srgbClr val="000000">
                    <a:alpha val="43137"/>
                  </a:srgbClr>
                </a:outerShdw>
              </a:effectLst>
            </a:endParaRPr>
          </a:p>
          <a:p>
            <a:pPr marL="0" indent="0">
              <a:buNone/>
            </a:pPr>
            <a:endParaRPr lang="en-IN" dirty="0"/>
          </a:p>
        </p:txBody>
      </p:sp>
      <p:pic>
        <p:nvPicPr>
          <p:cNvPr id="2" name="Picture 1">
            <a:extLst>
              <a:ext uri="{FF2B5EF4-FFF2-40B4-BE49-F238E27FC236}">
                <a16:creationId xmlns:a16="http://schemas.microsoft.com/office/drawing/2014/main" id="{F1986199-0F1C-9445-8F29-A675820E36C5}"/>
              </a:ext>
            </a:extLst>
          </p:cNvPr>
          <p:cNvPicPr>
            <a:picLocks noChangeAspect="1"/>
          </p:cNvPicPr>
          <p:nvPr/>
        </p:nvPicPr>
        <p:blipFill>
          <a:blip r:embed="rId2"/>
          <a:stretch>
            <a:fillRect/>
          </a:stretch>
        </p:blipFill>
        <p:spPr>
          <a:xfrm>
            <a:off x="1069910" y="608095"/>
            <a:ext cx="3511421" cy="2738055"/>
          </a:xfrm>
          <a:prstGeom prst="rect">
            <a:avLst/>
          </a:prstGeom>
        </p:spPr>
      </p:pic>
      <p:pic>
        <p:nvPicPr>
          <p:cNvPr id="9" name="Picture 8">
            <a:extLst>
              <a:ext uri="{FF2B5EF4-FFF2-40B4-BE49-F238E27FC236}">
                <a16:creationId xmlns:a16="http://schemas.microsoft.com/office/drawing/2014/main" id="{800D31A9-29FB-D11B-49BE-FA955B9181CC}"/>
              </a:ext>
            </a:extLst>
          </p:cNvPr>
          <p:cNvPicPr>
            <a:picLocks noChangeAspect="1"/>
          </p:cNvPicPr>
          <p:nvPr/>
        </p:nvPicPr>
        <p:blipFill>
          <a:blip r:embed="rId3"/>
          <a:stretch>
            <a:fillRect/>
          </a:stretch>
        </p:blipFill>
        <p:spPr>
          <a:xfrm>
            <a:off x="7753739" y="608095"/>
            <a:ext cx="3368351" cy="2738055"/>
          </a:xfrm>
          <a:prstGeom prst="rect">
            <a:avLst/>
          </a:prstGeom>
        </p:spPr>
      </p:pic>
      <p:sp>
        <p:nvSpPr>
          <p:cNvPr id="12" name="TextBox 11">
            <a:extLst>
              <a:ext uri="{FF2B5EF4-FFF2-40B4-BE49-F238E27FC236}">
                <a16:creationId xmlns:a16="http://schemas.microsoft.com/office/drawing/2014/main" id="{D5A926C4-168B-05C0-52C4-B3BFA807979C}"/>
              </a:ext>
            </a:extLst>
          </p:cNvPr>
          <p:cNvSpPr txBox="1"/>
          <p:nvPr/>
        </p:nvSpPr>
        <p:spPr>
          <a:xfrm>
            <a:off x="3763551" y="3346150"/>
            <a:ext cx="6783355" cy="461665"/>
          </a:xfrm>
          <a:prstGeom prst="rect">
            <a:avLst/>
          </a:prstGeom>
          <a:noFill/>
        </p:spPr>
        <p:txBody>
          <a:bodyPr wrap="square">
            <a:spAutoFit/>
          </a:bodyPr>
          <a:lstStyle/>
          <a:p>
            <a:r>
              <a:rPr lang="en-IN" sz="2000" b="1" dirty="0">
                <a:solidFill>
                  <a:srgbClr val="FFFF00">
                    <a:alpha val="70000"/>
                  </a:srgbClr>
                </a:solidFill>
                <a:effectLst>
                  <a:outerShdw blurRad="38100" dist="38100" dir="2700000" algn="tl">
                    <a:srgbClr val="000000">
                      <a:alpha val="43137"/>
                    </a:srgbClr>
                  </a:outerShdw>
                </a:effectLst>
              </a:rPr>
              <a:t>              </a:t>
            </a:r>
            <a:r>
              <a:rPr lang="en-IN" sz="2400" b="1" u="sng" dirty="0">
                <a:solidFill>
                  <a:srgbClr val="FFFF00">
                    <a:alpha val="70000"/>
                  </a:srgbClr>
                </a:solidFill>
                <a:effectLst>
                  <a:outerShdw blurRad="38100" dist="38100" dir="2700000" algn="tl">
                    <a:srgbClr val="000000">
                      <a:alpha val="43137"/>
                    </a:srgbClr>
                  </a:outerShdw>
                </a:effectLst>
              </a:rPr>
              <a:t>RANDOM FOREST</a:t>
            </a:r>
            <a:r>
              <a:rPr lang="en-IN" sz="2400" b="1" dirty="0">
                <a:solidFill>
                  <a:srgbClr val="FFFF00">
                    <a:alpha val="70000"/>
                  </a:srgbClr>
                </a:solidFill>
                <a:effectLst>
                  <a:outerShdw blurRad="38100" dist="38100" dir="2700000" algn="tl">
                    <a:srgbClr val="000000">
                      <a:alpha val="43137"/>
                    </a:srgbClr>
                  </a:outerShdw>
                </a:effectLst>
              </a:rPr>
              <a:t> </a:t>
            </a:r>
            <a:endParaRPr lang="en-IN" sz="2000" dirty="0"/>
          </a:p>
        </p:txBody>
      </p:sp>
      <p:pic>
        <p:nvPicPr>
          <p:cNvPr id="14" name="Picture 13">
            <a:extLst>
              <a:ext uri="{FF2B5EF4-FFF2-40B4-BE49-F238E27FC236}">
                <a16:creationId xmlns:a16="http://schemas.microsoft.com/office/drawing/2014/main" id="{787C185D-E72A-A8C3-1E2A-1158E7E5A97A}"/>
              </a:ext>
            </a:extLst>
          </p:cNvPr>
          <p:cNvPicPr>
            <a:picLocks noChangeAspect="1"/>
          </p:cNvPicPr>
          <p:nvPr/>
        </p:nvPicPr>
        <p:blipFill>
          <a:blip r:embed="rId4"/>
          <a:stretch>
            <a:fillRect/>
          </a:stretch>
        </p:blipFill>
        <p:spPr>
          <a:xfrm>
            <a:off x="4236098" y="3908367"/>
            <a:ext cx="3648269" cy="2417788"/>
          </a:xfrm>
          <a:prstGeom prst="rect">
            <a:avLst/>
          </a:prstGeom>
        </p:spPr>
      </p:pic>
    </p:spTree>
    <p:extLst>
      <p:ext uri="{BB962C8B-B14F-4D97-AF65-F5344CB8AC3E}">
        <p14:creationId xmlns:p14="http://schemas.microsoft.com/office/powerpoint/2010/main" val="241063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3B646F-CB6E-4E37-A2D9-39BFF6436817}"/>
              </a:ext>
            </a:extLst>
          </p:cNvPr>
          <p:cNvSpPr>
            <a:spLocks noGrp="1"/>
          </p:cNvSpPr>
          <p:nvPr>
            <p:ph type="title"/>
          </p:nvPr>
        </p:nvSpPr>
        <p:spPr>
          <a:xfrm>
            <a:off x="1080000" y="540000"/>
            <a:ext cx="3345950" cy="2303213"/>
          </a:xfrm>
        </p:spPr>
        <p:txBody>
          <a:bodyPr/>
          <a:lstStyle/>
          <a:p>
            <a:r>
              <a:rPr lang="en-US" b="1" dirty="0"/>
              <a:t>Conclusion</a:t>
            </a:r>
          </a:p>
        </p:txBody>
      </p:sp>
      <p:pic>
        <p:nvPicPr>
          <p:cNvPr id="13" name="Picture Placeholder 12" descr="A close up of a leaf">
            <a:extLst>
              <a:ext uri="{FF2B5EF4-FFF2-40B4-BE49-F238E27FC236}">
                <a16:creationId xmlns:a16="http://schemas.microsoft.com/office/drawing/2014/main" id="{BB3DC38B-D709-4F27-B78C-0C2494B01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1338" y="4011613"/>
            <a:ext cx="2578100" cy="2303462"/>
          </a:xfrm>
        </p:spPr>
      </p:pic>
      <p:pic>
        <p:nvPicPr>
          <p:cNvPr id="15" name="Picture Placeholder 14" descr="A picture containing a close up of a tree stump with a plant growing out of it ">
            <a:extLst>
              <a:ext uri="{FF2B5EF4-FFF2-40B4-BE49-F238E27FC236}">
                <a16:creationId xmlns:a16="http://schemas.microsoft.com/office/drawing/2014/main" id="{033ADD4E-D184-42FF-B7E1-DFBCE22436D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84863" y="4011331"/>
            <a:ext cx="2578100" cy="2303462"/>
          </a:xfrm>
        </p:spPr>
      </p:pic>
      <p:pic>
        <p:nvPicPr>
          <p:cNvPr id="7" name="Picture Placeholder 6" descr="Succulents">
            <a:extLst>
              <a:ext uri="{FF2B5EF4-FFF2-40B4-BE49-F238E27FC236}">
                <a16:creationId xmlns:a16="http://schemas.microsoft.com/office/drawing/2014/main" id="{319E3F55-9C7B-41B2-85AA-95F19FE0DBC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05550" y="4011331"/>
            <a:ext cx="2578100" cy="2303462"/>
          </a:xfrm>
        </p:spPr>
      </p:pic>
      <p:pic>
        <p:nvPicPr>
          <p:cNvPr id="23" name="Picture Placeholder 22" descr="A picture containing stone, cement, a plant">
            <a:extLst>
              <a:ext uri="{FF2B5EF4-FFF2-40B4-BE49-F238E27FC236}">
                <a16:creationId xmlns:a16="http://schemas.microsoft.com/office/drawing/2014/main" id="{B0E43905-1993-4003-BD26-889559CE51A2}"/>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072912" y="4011331"/>
            <a:ext cx="2578100" cy="2303462"/>
          </a:xfrm>
        </p:spPr>
      </p:pic>
      <p:sp>
        <p:nvSpPr>
          <p:cNvPr id="9" name="Date Placeholder 8">
            <a:extLst>
              <a:ext uri="{FF2B5EF4-FFF2-40B4-BE49-F238E27FC236}">
                <a16:creationId xmlns:a16="http://schemas.microsoft.com/office/drawing/2014/main" id="{28A401AD-08D3-4128-9D23-F37F9148712E}"/>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0" name="Footer Placeholder 9">
            <a:extLst>
              <a:ext uri="{FF2B5EF4-FFF2-40B4-BE49-F238E27FC236}">
                <a16:creationId xmlns:a16="http://schemas.microsoft.com/office/drawing/2014/main" id="{44C746F8-0760-484D-9370-07DE1B49EF57}"/>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11" name="Slide Number Placeholder 10">
            <a:extLst>
              <a:ext uri="{FF2B5EF4-FFF2-40B4-BE49-F238E27FC236}">
                <a16:creationId xmlns:a16="http://schemas.microsoft.com/office/drawing/2014/main" id="{32116C56-1149-45F6-9B67-1E90E5890248}"/>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13</a:t>
            </a:fld>
            <a:endParaRPr lang="en-US" noProof="0" dirty="0"/>
          </a:p>
        </p:txBody>
      </p:sp>
      <p:sp>
        <p:nvSpPr>
          <p:cNvPr id="6" name="Content Placeholder 5">
            <a:extLst>
              <a:ext uri="{FF2B5EF4-FFF2-40B4-BE49-F238E27FC236}">
                <a16:creationId xmlns:a16="http://schemas.microsoft.com/office/drawing/2014/main" id="{689501D1-A875-D2C3-013E-7CAF6A8EFD1E}"/>
              </a:ext>
            </a:extLst>
          </p:cNvPr>
          <p:cNvSpPr>
            <a:spLocks noGrp="1"/>
          </p:cNvSpPr>
          <p:nvPr>
            <p:ph idx="1"/>
          </p:nvPr>
        </p:nvSpPr>
        <p:spPr>
          <a:xfrm>
            <a:off x="5543552" y="195943"/>
            <a:ext cx="6107460" cy="3620277"/>
          </a:xfrm>
        </p:spPr>
        <p:txBody>
          <a:bodyPr>
            <a:normAutofit/>
          </a:bodyPr>
          <a:lstStyle/>
          <a:p>
            <a:pPr marL="342900" indent="-342900">
              <a:buFont typeface="Arial" panose="020B0604020202020204" pitchFamily="34" charset="0"/>
              <a:buChar char="•"/>
            </a:pPr>
            <a:r>
              <a:rPr lang="en-IN" sz="2000" b="1" dirty="0"/>
              <a:t>This project is a remarkable illustration of how AI and ML can address practical issues for the given current situation.</a:t>
            </a:r>
          </a:p>
          <a:p>
            <a:pPr marL="342900" indent="-342900">
              <a:buFont typeface="Arial" panose="020B0604020202020204" pitchFamily="34" charset="0"/>
              <a:buChar char="•"/>
            </a:pPr>
            <a:r>
              <a:rPr lang="en-IN" sz="2000" b="1" dirty="0"/>
              <a:t>Several diseases in potato plants can be identified based on leaf conditions.</a:t>
            </a:r>
          </a:p>
          <a:p>
            <a:pPr marL="342900" indent="-342900">
              <a:buFont typeface="Arial" panose="020B0604020202020204" pitchFamily="34" charset="0"/>
              <a:buChar char="•"/>
            </a:pPr>
            <a:r>
              <a:rPr lang="en-IN" sz="2000" b="1" dirty="0"/>
              <a:t>By this project we can get high rate  of accuracy so that it can bring many benefits to agriculture related to world food security.</a:t>
            </a:r>
          </a:p>
          <a:p>
            <a:endParaRPr lang="en-IN" dirty="0"/>
          </a:p>
        </p:txBody>
      </p:sp>
    </p:spTree>
    <p:extLst>
      <p:ext uri="{BB962C8B-B14F-4D97-AF65-F5344CB8AC3E}">
        <p14:creationId xmlns:p14="http://schemas.microsoft.com/office/powerpoint/2010/main" val="22913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3C4D624-C432-4768-B655-39498B3F301C}"/>
              </a:ext>
            </a:extLst>
          </p:cNvPr>
          <p:cNvSpPr>
            <a:spLocks noGrp="1"/>
          </p:cNvSpPr>
          <p:nvPr>
            <p:ph type="ctrTitle"/>
          </p:nvPr>
        </p:nvSpPr>
        <p:spPr>
          <a:xfrm>
            <a:off x="3870326" y="1089025"/>
            <a:ext cx="4451349" cy="1532951"/>
          </a:xfrm>
        </p:spPr>
        <p:txBody>
          <a:bodyPr/>
          <a:lstStyle/>
          <a:p>
            <a:r>
              <a:rPr lang="en-US" dirty="0"/>
              <a:t>Thank you</a:t>
            </a:r>
          </a:p>
        </p:txBody>
      </p:sp>
      <p:pic>
        <p:nvPicPr>
          <p:cNvPr id="19" name="Picture Placeholder 18" descr="A picture containing nature, plant, dewdrop&#10;">
            <a:extLst>
              <a:ext uri="{FF2B5EF4-FFF2-40B4-BE49-F238E27FC236}">
                <a16:creationId xmlns:a16="http://schemas.microsoft.com/office/drawing/2014/main" id="{E20C2BF7-E3BC-4297-9B05-8C8493D6071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39750" y="539750"/>
            <a:ext cx="2768600" cy="5778500"/>
          </a:xfrm>
        </p:spPr>
      </p:pic>
      <p:pic>
        <p:nvPicPr>
          <p:cNvPr id="23" name="Picture Placeholder 22" descr="A picture containing fungus">
            <a:extLst>
              <a:ext uri="{FF2B5EF4-FFF2-40B4-BE49-F238E27FC236}">
                <a16:creationId xmlns:a16="http://schemas.microsoft.com/office/drawing/2014/main" id="{2E9E4E2C-EF65-4CAD-AEF2-A81895C64BF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82412" y="539750"/>
            <a:ext cx="2768600" cy="5778500"/>
          </a:xfrm>
        </p:spPr>
      </p:pic>
      <p:sp>
        <p:nvSpPr>
          <p:cNvPr id="11" name="Date Placeholder 10">
            <a:extLst>
              <a:ext uri="{FF2B5EF4-FFF2-40B4-BE49-F238E27FC236}">
                <a16:creationId xmlns:a16="http://schemas.microsoft.com/office/drawing/2014/main" id="{B9A9D5C1-9AFE-48CA-8EBA-CEC89B12A023}"/>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2" name="Footer Placeholder 11">
            <a:extLst>
              <a:ext uri="{FF2B5EF4-FFF2-40B4-BE49-F238E27FC236}">
                <a16:creationId xmlns:a16="http://schemas.microsoft.com/office/drawing/2014/main" id="{679FE43F-85F0-411F-A07D-5727641C913D}"/>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13" name="Slide Number Placeholder 12">
            <a:extLst>
              <a:ext uri="{FF2B5EF4-FFF2-40B4-BE49-F238E27FC236}">
                <a16:creationId xmlns:a16="http://schemas.microsoft.com/office/drawing/2014/main" id="{8FD594B0-4A82-4149-9931-ECADC5CB76B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14</a:t>
            </a:fld>
            <a:endParaRPr lang="en-US" noProof="0" dirty="0"/>
          </a:p>
        </p:txBody>
      </p:sp>
    </p:spTree>
    <p:extLst>
      <p:ext uri="{BB962C8B-B14F-4D97-AF65-F5344CB8AC3E}">
        <p14:creationId xmlns:p14="http://schemas.microsoft.com/office/powerpoint/2010/main" val="15910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0F762A-3D12-4AF4-BB58-779B598A1FF6}"/>
              </a:ext>
            </a:extLst>
          </p:cNvPr>
          <p:cNvSpPr>
            <a:spLocks noGrp="1"/>
          </p:cNvSpPr>
          <p:nvPr>
            <p:ph type="title"/>
          </p:nvPr>
        </p:nvSpPr>
        <p:spPr>
          <a:xfrm>
            <a:off x="1080000" y="698597"/>
            <a:ext cx="4426782" cy="1331637"/>
          </a:xfrm>
        </p:spPr>
        <p:txBody>
          <a:bodyPr/>
          <a:lstStyle/>
          <a:p>
            <a:r>
              <a:rPr lang="en-US" dirty="0">
                <a:solidFill>
                  <a:schemeClr val="accent1">
                    <a:lumMod val="60000"/>
                    <a:lumOff val="40000"/>
                  </a:schemeClr>
                </a:solidFill>
              </a:rPr>
              <a:t>INDEX</a:t>
            </a:r>
          </a:p>
        </p:txBody>
      </p:sp>
      <p:sp>
        <p:nvSpPr>
          <p:cNvPr id="10" name="Content Placeholder 9">
            <a:extLst>
              <a:ext uri="{FF2B5EF4-FFF2-40B4-BE49-F238E27FC236}">
                <a16:creationId xmlns:a16="http://schemas.microsoft.com/office/drawing/2014/main" id="{E47B45E0-C5BD-427A-B5F6-0236AE523C69}"/>
              </a:ext>
            </a:extLst>
          </p:cNvPr>
          <p:cNvSpPr>
            <a:spLocks noGrp="1"/>
          </p:cNvSpPr>
          <p:nvPr>
            <p:ph idx="1"/>
          </p:nvPr>
        </p:nvSpPr>
        <p:spPr>
          <a:xfrm>
            <a:off x="1080000" y="2516480"/>
            <a:ext cx="4460874" cy="3642923"/>
          </a:xfrm>
        </p:spPr>
        <p:txBody>
          <a:bodyPr>
            <a:normAutofit fontScale="92500" lnSpcReduction="10000"/>
          </a:bodyPr>
          <a:lstStyle/>
          <a:p>
            <a:r>
              <a:rPr lang="en-US" b="1" dirty="0"/>
              <a:t>INTRODUCTION</a:t>
            </a:r>
          </a:p>
          <a:p>
            <a:r>
              <a:rPr lang="en-US" b="1" dirty="0"/>
              <a:t>PROBLEM STATEMENT</a:t>
            </a:r>
          </a:p>
          <a:p>
            <a:r>
              <a:rPr lang="en-US" b="1" dirty="0"/>
              <a:t>PROPOSED APPROACH</a:t>
            </a:r>
          </a:p>
          <a:p>
            <a:r>
              <a:rPr lang="en-US" b="1" dirty="0"/>
              <a:t>DATA SET</a:t>
            </a:r>
          </a:p>
          <a:p>
            <a:r>
              <a:rPr lang="en-US" b="1" dirty="0"/>
              <a:t>PREPROCESSING</a:t>
            </a:r>
          </a:p>
          <a:p>
            <a:r>
              <a:rPr lang="en-US" b="1" dirty="0"/>
              <a:t>VISUALIZATION</a:t>
            </a:r>
          </a:p>
          <a:p>
            <a:r>
              <a:rPr lang="en-US" b="1" dirty="0"/>
              <a:t>IMPLEMENTATION SAMPLE</a:t>
            </a:r>
          </a:p>
          <a:p>
            <a:r>
              <a:rPr lang="en-US" b="1" dirty="0"/>
              <a:t>CONCLUSION</a:t>
            </a:r>
          </a:p>
          <a:p>
            <a:endParaRPr lang="en-US" dirty="0"/>
          </a:p>
        </p:txBody>
      </p:sp>
      <p:sp>
        <p:nvSpPr>
          <p:cNvPr id="4" name="Date Placeholder 3">
            <a:extLst>
              <a:ext uri="{FF2B5EF4-FFF2-40B4-BE49-F238E27FC236}">
                <a16:creationId xmlns:a16="http://schemas.microsoft.com/office/drawing/2014/main" id="{645134F2-CD09-4F4A-AF5C-4F874FEF0D12}"/>
              </a:ext>
            </a:extLst>
          </p:cNvPr>
          <p:cNvSpPr>
            <a:spLocks noGrp="1"/>
          </p:cNvSpPr>
          <p:nvPr>
            <p:ph type="dt" sz="half" idx="10"/>
          </p:nvPr>
        </p:nvSpPr>
        <p:spPr>
          <a:xfrm>
            <a:off x="541338" y="6401999"/>
            <a:ext cx="2206625" cy="369332"/>
          </a:xfrm>
        </p:spPr>
        <p:txBody>
          <a:bodyPr/>
          <a:lstStyle/>
          <a:p>
            <a:pPr lvl="0"/>
            <a:r>
              <a:rPr lang="en-US" noProof="0" dirty="0"/>
              <a:t>2023</a:t>
            </a:r>
          </a:p>
        </p:txBody>
      </p:sp>
      <p:pic>
        <p:nvPicPr>
          <p:cNvPr id="14" name="Picture Placeholder 13" descr="A hand holding a leaf">
            <a:extLst>
              <a:ext uri="{FF2B5EF4-FFF2-40B4-BE49-F238E27FC236}">
                <a16:creationId xmlns:a16="http://schemas.microsoft.com/office/drawing/2014/main" id="{467C521F-5A65-45E6-8F48-E6B848942E5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212013" y="539750"/>
            <a:ext cx="4438650" cy="2754313"/>
          </a:xfrm>
        </p:spPr>
      </p:pic>
      <p:sp>
        <p:nvSpPr>
          <p:cNvPr id="5" name="Footer Placeholder 4">
            <a:extLst>
              <a:ext uri="{FF2B5EF4-FFF2-40B4-BE49-F238E27FC236}">
                <a16:creationId xmlns:a16="http://schemas.microsoft.com/office/drawing/2014/main" id="{E266EB35-23AE-4757-92AF-EE56F1E70497}"/>
              </a:ext>
            </a:extLst>
          </p:cNvPr>
          <p:cNvSpPr>
            <a:spLocks noGrp="1"/>
          </p:cNvSpPr>
          <p:nvPr>
            <p:ph type="ftr" sz="quarter" idx="11"/>
          </p:nvPr>
        </p:nvSpPr>
        <p:spPr>
          <a:xfrm>
            <a:off x="3308350" y="6401999"/>
            <a:ext cx="5575300" cy="369332"/>
          </a:xfrm>
        </p:spPr>
        <p:txBody>
          <a:bodyPr/>
          <a:lstStyle/>
          <a:p>
            <a:pPr lvl="0"/>
            <a:r>
              <a:rPr lang="en-US" dirty="0"/>
              <a:t>Potato leaf Disease Detection</a:t>
            </a:r>
            <a:endParaRPr lang="en-US" noProof="0" dirty="0"/>
          </a:p>
        </p:txBody>
      </p:sp>
      <p:sp>
        <p:nvSpPr>
          <p:cNvPr id="6" name="Slide Number Placeholder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2</a:t>
            </a:fld>
            <a:endParaRPr lang="en-US" noProof="0" dirty="0"/>
          </a:p>
        </p:txBody>
      </p:sp>
      <p:pic>
        <p:nvPicPr>
          <p:cNvPr id="13" name="Picture Placeholder 12">
            <a:extLst>
              <a:ext uri="{FF2B5EF4-FFF2-40B4-BE49-F238E27FC236}">
                <a16:creationId xmlns:a16="http://schemas.microsoft.com/office/drawing/2014/main" id="{B81BADFA-FCFF-2435-FEBF-8BB93C93AA6A}"/>
              </a:ext>
            </a:extLst>
          </p:cNvPr>
          <p:cNvPicPr>
            <a:picLocks noGrp="1" noChangeAspect="1"/>
          </p:cNvPicPr>
          <p:nvPr>
            <p:ph type="pic" sz="quarter" idx="14"/>
          </p:nvPr>
        </p:nvPicPr>
        <p:blipFill>
          <a:blip r:embed="rId3"/>
          <a:srcRect t="3460" b="3460"/>
          <a:stretch>
            <a:fillRect/>
          </a:stretch>
        </p:blipFill>
        <p:spPr>
          <a:xfrm>
            <a:off x="7223475" y="3563938"/>
            <a:ext cx="4438650" cy="2754313"/>
          </a:xfrm>
        </p:spPr>
      </p:pic>
      <p:pic>
        <p:nvPicPr>
          <p:cNvPr id="15" name="Picture 14" descr="Logo&#10;&#10;Description automatically generated">
            <a:extLst>
              <a:ext uri="{FF2B5EF4-FFF2-40B4-BE49-F238E27FC236}">
                <a16:creationId xmlns:a16="http://schemas.microsoft.com/office/drawing/2014/main" id="{6C5A4523-051A-0189-69A0-0FD9A65BA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55" y="212351"/>
            <a:ext cx="1199742" cy="828854"/>
          </a:xfrm>
          <a:prstGeom prst="rect">
            <a:avLst/>
          </a:prstGeom>
        </p:spPr>
      </p:pic>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443DD8-CE2B-4A5C-BF24-0B51AA63C006}"/>
              </a:ext>
            </a:extLst>
          </p:cNvPr>
          <p:cNvSpPr>
            <a:spLocks noGrp="1"/>
          </p:cNvSpPr>
          <p:nvPr>
            <p:ph type="title"/>
          </p:nvPr>
        </p:nvSpPr>
        <p:spPr>
          <a:xfrm>
            <a:off x="4984750" y="1011237"/>
            <a:ext cx="6120000" cy="860400"/>
          </a:xfrm>
        </p:spPr>
        <p:txBody>
          <a:bodyPr/>
          <a:lstStyle/>
          <a:p>
            <a:r>
              <a:rPr lang="en-US" b="1" dirty="0">
                <a:solidFill>
                  <a:schemeClr val="accent1">
                    <a:lumMod val="60000"/>
                    <a:lumOff val="40000"/>
                  </a:schemeClr>
                </a:solidFill>
              </a:rPr>
              <a:t>Introduction</a:t>
            </a:r>
          </a:p>
        </p:txBody>
      </p:sp>
      <p:pic>
        <p:nvPicPr>
          <p:cNvPr id="13" name="Picture Placeholder 12" descr="A close up of a plant">
            <a:extLst>
              <a:ext uri="{FF2B5EF4-FFF2-40B4-BE49-F238E27FC236}">
                <a16:creationId xmlns:a16="http://schemas.microsoft.com/office/drawing/2014/main" id="{09E9642A-EBD6-4A1F-862C-5E040624C50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3870325" cy="6858000"/>
          </a:xfrm>
        </p:spPr>
      </p:pic>
      <p:sp>
        <p:nvSpPr>
          <p:cNvPr id="4" name="Date Placeholder 3">
            <a:extLst>
              <a:ext uri="{FF2B5EF4-FFF2-40B4-BE49-F238E27FC236}">
                <a16:creationId xmlns:a16="http://schemas.microsoft.com/office/drawing/2014/main" id="{BAC2BA47-68FC-4EF3-BAB7-49DAB8992D4F}"/>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5" name="Footer Placeholder 4">
            <a:extLst>
              <a:ext uri="{FF2B5EF4-FFF2-40B4-BE49-F238E27FC236}">
                <a16:creationId xmlns:a16="http://schemas.microsoft.com/office/drawing/2014/main" id="{11C54943-CA7B-4463-A051-5F3076D32E51}"/>
              </a:ext>
            </a:extLst>
          </p:cNvPr>
          <p:cNvSpPr>
            <a:spLocks noGrp="1"/>
          </p:cNvSpPr>
          <p:nvPr>
            <p:ph type="ftr" sz="quarter" idx="11"/>
          </p:nvPr>
        </p:nvSpPr>
        <p:spPr>
          <a:xfrm>
            <a:off x="3308350" y="6401999"/>
            <a:ext cx="5575300" cy="369332"/>
          </a:xfrm>
        </p:spPr>
        <p:txBody>
          <a:bodyPr/>
          <a:lstStyle/>
          <a:p>
            <a:pPr lvl="0"/>
            <a:r>
              <a:rPr lang="en-US" dirty="0"/>
              <a:t>Potato leaf Disease Detection</a:t>
            </a:r>
            <a:endParaRPr lang="en-US" noProof="0" dirty="0"/>
          </a:p>
        </p:txBody>
      </p:sp>
      <p:sp>
        <p:nvSpPr>
          <p:cNvPr id="6" name="Slide Number Placeholder 5">
            <a:extLst>
              <a:ext uri="{FF2B5EF4-FFF2-40B4-BE49-F238E27FC236}">
                <a16:creationId xmlns:a16="http://schemas.microsoft.com/office/drawing/2014/main" id="{ACBCE196-604E-4BF8-BB2E-9D55B1D9E4D3}"/>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3</a:t>
            </a:fld>
            <a:endParaRPr lang="en-US" noProof="0" dirty="0"/>
          </a:p>
        </p:txBody>
      </p:sp>
      <p:sp>
        <p:nvSpPr>
          <p:cNvPr id="8" name="Content Placeholder 15">
            <a:extLst>
              <a:ext uri="{FF2B5EF4-FFF2-40B4-BE49-F238E27FC236}">
                <a16:creationId xmlns:a16="http://schemas.microsoft.com/office/drawing/2014/main" id="{7C3FEF14-DE9A-081E-E3E1-62075A8B52FD}"/>
              </a:ext>
            </a:extLst>
          </p:cNvPr>
          <p:cNvSpPr>
            <a:spLocks noGrp="1"/>
          </p:cNvSpPr>
          <p:nvPr>
            <p:ph idx="1"/>
          </p:nvPr>
        </p:nvSpPr>
        <p:spPr>
          <a:xfrm>
            <a:off x="4338735" y="2519266"/>
            <a:ext cx="7455159" cy="3882733"/>
          </a:xfrm>
        </p:spPr>
        <p:txBody>
          <a:bodyPr>
            <a:normAutofit/>
          </a:bodyPr>
          <a:lstStyle/>
          <a:p>
            <a:pPr algn="just"/>
            <a:r>
              <a:rPr lang="en-GB" altLang="en-US" b="1" dirty="0">
                <a:solidFill>
                  <a:schemeClr val="tx1">
                    <a:lumMod val="95000"/>
                    <a:alpha val="70000"/>
                  </a:schemeClr>
                </a:solidFill>
              </a:rPr>
              <a:t>      We will develop</a:t>
            </a:r>
            <a:r>
              <a:rPr lang="en-GB" altLang="en-US" sz="2000" b="1" dirty="0">
                <a:solidFill>
                  <a:schemeClr val="tx1">
                    <a:lumMod val="95000"/>
                    <a:alpha val="70000"/>
                  </a:schemeClr>
                </a:solidFill>
              </a:rPr>
              <a:t> an end to end project which is based on pure deep learning. The reason behind building this project is to detect or identify potato leaf diseases, having a variety of illness. </a:t>
            </a:r>
            <a:r>
              <a:rPr lang="en-GB" altLang="en-US" b="1" dirty="0">
                <a:solidFill>
                  <a:schemeClr val="tx1">
                    <a:lumMod val="95000"/>
                    <a:alpha val="70000"/>
                  </a:schemeClr>
                </a:solidFill>
              </a:rPr>
              <a:t>With our</a:t>
            </a:r>
            <a:r>
              <a:rPr lang="en-GB" altLang="en-US" sz="2000" b="1" dirty="0">
                <a:solidFill>
                  <a:schemeClr val="tx1">
                    <a:lumMod val="95000"/>
                    <a:alpha val="70000"/>
                  </a:schemeClr>
                </a:solidFill>
              </a:rPr>
              <a:t> naked eyes we can’t classify them, but Convolutional Neural Network can do easily. You can’t believe when I tell you the error of some pre-trained Neural Network Architectures because it is approximately 3%, which is even less than the top 5% error of human vision. On the large-scale images, the human top-5 error has been reported to be as 5.1%, which is higher than pre-trained networks.</a:t>
            </a:r>
            <a:endParaRPr lang="en-IN" dirty="0"/>
          </a:p>
        </p:txBody>
      </p:sp>
      <p:pic>
        <p:nvPicPr>
          <p:cNvPr id="11" name="Picture 10" descr="Logo&#10;&#10;Description automatically generated">
            <a:extLst>
              <a:ext uri="{FF2B5EF4-FFF2-40B4-BE49-F238E27FC236}">
                <a16:creationId xmlns:a16="http://schemas.microsoft.com/office/drawing/2014/main" id="{68AE4101-90AA-4B6C-B46C-0D6D54D44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1" y="191917"/>
            <a:ext cx="1199742" cy="828854"/>
          </a:xfrm>
          <a:prstGeom prst="rect">
            <a:avLst/>
          </a:prstGeom>
        </p:spPr>
      </p:pic>
    </p:spTree>
    <p:extLst>
      <p:ext uri="{BB962C8B-B14F-4D97-AF65-F5344CB8AC3E}">
        <p14:creationId xmlns:p14="http://schemas.microsoft.com/office/powerpoint/2010/main" val="144239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0F762A-3D12-4AF4-BB58-779B598A1FF6}"/>
              </a:ext>
            </a:extLst>
          </p:cNvPr>
          <p:cNvSpPr>
            <a:spLocks noGrp="1"/>
          </p:cNvSpPr>
          <p:nvPr>
            <p:ph type="title"/>
          </p:nvPr>
        </p:nvSpPr>
        <p:spPr>
          <a:xfrm>
            <a:off x="1094959" y="684821"/>
            <a:ext cx="4426782" cy="1331637"/>
          </a:xfrm>
        </p:spPr>
        <p:txBody>
          <a:bodyPr/>
          <a:lstStyle/>
          <a:p>
            <a:r>
              <a:rPr lang="en-US" b="1" dirty="0">
                <a:solidFill>
                  <a:schemeClr val="accent1">
                    <a:lumMod val="60000"/>
                    <a:lumOff val="40000"/>
                  </a:schemeClr>
                </a:solidFill>
              </a:rPr>
              <a:t>PROBLEM</a:t>
            </a:r>
            <a:r>
              <a:rPr lang="en-US" b="1" dirty="0">
                <a:solidFill>
                  <a:schemeClr val="accent6">
                    <a:lumMod val="20000"/>
                    <a:lumOff val="80000"/>
                  </a:schemeClr>
                </a:solidFill>
              </a:rPr>
              <a:t> STATEMENT</a:t>
            </a:r>
          </a:p>
        </p:txBody>
      </p:sp>
      <p:sp>
        <p:nvSpPr>
          <p:cNvPr id="4" name="Date Placeholder 3">
            <a:extLst>
              <a:ext uri="{FF2B5EF4-FFF2-40B4-BE49-F238E27FC236}">
                <a16:creationId xmlns:a16="http://schemas.microsoft.com/office/drawing/2014/main" id="{645134F2-CD09-4F4A-AF5C-4F874FEF0D1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5" name="Footer Placeholder 4">
            <a:extLst>
              <a:ext uri="{FF2B5EF4-FFF2-40B4-BE49-F238E27FC236}">
                <a16:creationId xmlns:a16="http://schemas.microsoft.com/office/drawing/2014/main" id="{E266EB35-23AE-4757-92AF-EE56F1E70497}"/>
              </a:ext>
            </a:extLst>
          </p:cNvPr>
          <p:cNvSpPr>
            <a:spLocks noGrp="1"/>
          </p:cNvSpPr>
          <p:nvPr>
            <p:ph type="ftr" sz="quarter" idx="11"/>
          </p:nvPr>
        </p:nvSpPr>
        <p:spPr>
          <a:xfrm>
            <a:off x="3308350" y="6401999"/>
            <a:ext cx="5575300" cy="369332"/>
          </a:xfrm>
        </p:spPr>
        <p:txBody>
          <a:bodyPr/>
          <a:lstStyle/>
          <a:p>
            <a:pPr lvl="0"/>
            <a:r>
              <a:rPr lang="en-US" dirty="0"/>
              <a:t>Potato leaf Disease Detection</a:t>
            </a:r>
            <a:endParaRPr lang="en-US" noProof="0" dirty="0"/>
          </a:p>
        </p:txBody>
      </p:sp>
      <p:sp>
        <p:nvSpPr>
          <p:cNvPr id="6" name="Slide Number Placeholder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4</a:t>
            </a:fld>
            <a:endParaRPr lang="en-US" noProof="0" dirty="0"/>
          </a:p>
        </p:txBody>
      </p:sp>
      <p:pic>
        <p:nvPicPr>
          <p:cNvPr id="19" name="Picture Placeholder 18">
            <a:extLst>
              <a:ext uri="{FF2B5EF4-FFF2-40B4-BE49-F238E27FC236}">
                <a16:creationId xmlns:a16="http://schemas.microsoft.com/office/drawing/2014/main" id="{E835E272-F9C7-47DF-2B89-4EF841DB3C06}"/>
              </a:ext>
            </a:extLst>
          </p:cNvPr>
          <p:cNvPicPr>
            <a:picLocks noGrp="1" noChangeAspect="1"/>
          </p:cNvPicPr>
          <p:nvPr>
            <p:ph type="pic" sz="quarter" idx="13"/>
          </p:nvPr>
        </p:nvPicPr>
        <p:blipFill>
          <a:blip r:embed="rId2"/>
          <a:srcRect t="11549" b="11549"/>
          <a:stretch>
            <a:fillRect/>
          </a:stretch>
        </p:blipFill>
        <p:spPr>
          <a:xfrm>
            <a:off x="7223125" y="377825"/>
            <a:ext cx="4438650" cy="2754313"/>
          </a:xfrm>
        </p:spPr>
      </p:pic>
      <p:pic>
        <p:nvPicPr>
          <p:cNvPr id="21" name="Picture Placeholder 20">
            <a:extLst>
              <a:ext uri="{FF2B5EF4-FFF2-40B4-BE49-F238E27FC236}">
                <a16:creationId xmlns:a16="http://schemas.microsoft.com/office/drawing/2014/main" id="{23C8B757-6A2C-8367-10B6-85D16819687D}"/>
              </a:ext>
            </a:extLst>
          </p:cNvPr>
          <p:cNvPicPr>
            <a:picLocks noGrp="1" noChangeAspect="1"/>
          </p:cNvPicPr>
          <p:nvPr>
            <p:ph type="pic" sz="quarter" idx="14"/>
          </p:nvPr>
        </p:nvPicPr>
        <p:blipFill>
          <a:blip r:embed="rId3"/>
          <a:srcRect t="6674" b="6674"/>
          <a:stretch>
            <a:fillRect/>
          </a:stretch>
        </p:blipFill>
        <p:spPr>
          <a:xfrm>
            <a:off x="7223125" y="3494088"/>
            <a:ext cx="4438650" cy="2754312"/>
          </a:xfrm>
        </p:spPr>
      </p:pic>
      <p:sp>
        <p:nvSpPr>
          <p:cNvPr id="17" name="Content Placeholder 16">
            <a:extLst>
              <a:ext uri="{FF2B5EF4-FFF2-40B4-BE49-F238E27FC236}">
                <a16:creationId xmlns:a16="http://schemas.microsoft.com/office/drawing/2014/main" id="{7B94C9A0-C593-18A2-A0F3-D90927278A5E}"/>
              </a:ext>
            </a:extLst>
          </p:cNvPr>
          <p:cNvSpPr>
            <a:spLocks noGrp="1"/>
          </p:cNvSpPr>
          <p:nvPr>
            <p:ph idx="1"/>
          </p:nvPr>
        </p:nvSpPr>
        <p:spPr>
          <a:xfrm>
            <a:off x="662473" y="2759076"/>
            <a:ext cx="5433527" cy="3009899"/>
          </a:xfrm>
        </p:spPr>
        <p:txBody>
          <a:bodyPr/>
          <a:lstStyle/>
          <a:p>
            <a:pPr algn="just">
              <a:lnSpc>
                <a:spcPct val="150000"/>
              </a:lnSpc>
              <a:buFont typeface="Wingdings" panose="05000000000000000000" pitchFamily="2" charset="2"/>
              <a:buChar char="v"/>
            </a:pPr>
            <a:r>
              <a:rPr lang="en-IN" sz="2800" b="1" dirty="0"/>
              <a:t>It is a potato leaf disease detection system used to detect the disease in the potato leaves</a:t>
            </a:r>
            <a:r>
              <a:rPr lang="en-IN" b="1" dirty="0"/>
              <a:t>. </a:t>
            </a:r>
          </a:p>
        </p:txBody>
      </p:sp>
      <p:pic>
        <p:nvPicPr>
          <p:cNvPr id="22" name="Picture 21" descr="Logo&#10;&#10;Description automatically generated">
            <a:extLst>
              <a:ext uri="{FF2B5EF4-FFF2-40B4-BE49-F238E27FC236}">
                <a16:creationId xmlns:a16="http://schemas.microsoft.com/office/drawing/2014/main" id="{84332A34-6B78-BFDF-1CD6-994C332EF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49" y="260171"/>
            <a:ext cx="1199742" cy="828854"/>
          </a:xfrm>
          <a:prstGeom prst="rect">
            <a:avLst/>
          </a:prstGeom>
        </p:spPr>
      </p:pic>
    </p:spTree>
    <p:extLst>
      <p:ext uri="{BB962C8B-B14F-4D97-AF65-F5344CB8AC3E}">
        <p14:creationId xmlns:p14="http://schemas.microsoft.com/office/powerpoint/2010/main" val="13433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0F762A-3D12-4AF4-BB58-779B598A1FF6}"/>
              </a:ext>
            </a:extLst>
          </p:cNvPr>
          <p:cNvSpPr>
            <a:spLocks noGrp="1"/>
          </p:cNvSpPr>
          <p:nvPr>
            <p:ph type="title"/>
          </p:nvPr>
        </p:nvSpPr>
        <p:spPr>
          <a:xfrm>
            <a:off x="1080000" y="698597"/>
            <a:ext cx="4426782" cy="1331637"/>
          </a:xfrm>
        </p:spPr>
        <p:txBody>
          <a:bodyPr/>
          <a:lstStyle/>
          <a:p>
            <a:r>
              <a:rPr lang="en-US" b="1" dirty="0">
                <a:solidFill>
                  <a:schemeClr val="accent1">
                    <a:lumMod val="60000"/>
                    <a:lumOff val="40000"/>
                  </a:schemeClr>
                </a:solidFill>
              </a:rPr>
              <a:t>DATA SET</a:t>
            </a:r>
          </a:p>
        </p:txBody>
      </p:sp>
      <p:sp>
        <p:nvSpPr>
          <p:cNvPr id="4" name="Date Placeholder 3">
            <a:extLst>
              <a:ext uri="{FF2B5EF4-FFF2-40B4-BE49-F238E27FC236}">
                <a16:creationId xmlns:a16="http://schemas.microsoft.com/office/drawing/2014/main" id="{645134F2-CD09-4F4A-AF5C-4F874FEF0D1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5" name="Footer Placeholder 4">
            <a:extLst>
              <a:ext uri="{FF2B5EF4-FFF2-40B4-BE49-F238E27FC236}">
                <a16:creationId xmlns:a16="http://schemas.microsoft.com/office/drawing/2014/main" id="{E266EB35-23AE-4757-92AF-EE56F1E70497}"/>
              </a:ext>
            </a:extLst>
          </p:cNvPr>
          <p:cNvSpPr>
            <a:spLocks noGrp="1"/>
          </p:cNvSpPr>
          <p:nvPr>
            <p:ph type="ftr" sz="quarter" idx="11"/>
          </p:nvPr>
        </p:nvSpPr>
        <p:spPr>
          <a:xfrm>
            <a:off x="3308350" y="6401999"/>
            <a:ext cx="5575300" cy="369332"/>
          </a:xfrm>
        </p:spPr>
        <p:txBody>
          <a:bodyPr/>
          <a:lstStyle/>
          <a:p>
            <a:pPr lvl="0"/>
            <a:r>
              <a:rPr lang="en-US" dirty="0"/>
              <a:t>Potato leaf Disease Detection</a:t>
            </a:r>
            <a:endParaRPr lang="en-US" noProof="0" dirty="0"/>
          </a:p>
        </p:txBody>
      </p:sp>
      <p:sp>
        <p:nvSpPr>
          <p:cNvPr id="6" name="Slide Number Placeholder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5</a:t>
            </a:fld>
            <a:endParaRPr lang="en-US" noProof="0" dirty="0"/>
          </a:p>
        </p:txBody>
      </p:sp>
      <p:pic>
        <p:nvPicPr>
          <p:cNvPr id="12" name="Content Placeholder 10">
            <a:extLst>
              <a:ext uri="{FF2B5EF4-FFF2-40B4-BE49-F238E27FC236}">
                <a16:creationId xmlns:a16="http://schemas.microsoft.com/office/drawing/2014/main" id="{E5E0DDC3-1A2E-7067-A52C-177567106E7C}"/>
              </a:ext>
            </a:extLst>
          </p:cNvPr>
          <p:cNvPicPr>
            <a:picLocks noGrp="1" noChangeAspect="1"/>
          </p:cNvPicPr>
          <p:nvPr>
            <p:ph type="pic" sz="quarter" idx="13"/>
          </p:nvPr>
        </p:nvPicPr>
        <p:blipFill rotWithShape="1">
          <a:blip r:embed="rId2"/>
          <a:srcRect l="1016" t="15427" r="-1016" b="19807"/>
          <a:stretch/>
        </p:blipFill>
        <p:spPr>
          <a:xfrm>
            <a:off x="7223475" y="351020"/>
            <a:ext cx="4438650" cy="5667575"/>
          </a:xfrm>
          <a:prstGeom prst="rect">
            <a:avLst/>
          </a:prstGeom>
        </p:spPr>
      </p:pic>
      <p:sp>
        <p:nvSpPr>
          <p:cNvPr id="16" name="Content Placeholder 15">
            <a:extLst>
              <a:ext uri="{FF2B5EF4-FFF2-40B4-BE49-F238E27FC236}">
                <a16:creationId xmlns:a16="http://schemas.microsoft.com/office/drawing/2014/main" id="{62113E81-F5F1-FF84-B5F3-6AFB4C4D0439}"/>
              </a:ext>
            </a:extLst>
          </p:cNvPr>
          <p:cNvSpPr>
            <a:spLocks noGrp="1"/>
          </p:cNvSpPr>
          <p:nvPr>
            <p:ph idx="1"/>
          </p:nvPr>
        </p:nvSpPr>
        <p:spPr>
          <a:xfrm>
            <a:off x="167951" y="2519265"/>
            <a:ext cx="6783355" cy="3882733"/>
          </a:xfrm>
        </p:spPr>
        <p:txBody>
          <a:bodyPr>
            <a:normAutofit fontScale="92500"/>
          </a:bodyPr>
          <a:lstStyle/>
          <a:p>
            <a:pPr algn="just">
              <a:buFont typeface="Wingdings" panose="05000000000000000000" pitchFamily="2" charset="2"/>
              <a:buChar char="Ø"/>
            </a:pPr>
            <a:r>
              <a:rPr lang="en-GB" altLang="en-US" sz="2000" b="1" dirty="0">
                <a:solidFill>
                  <a:schemeClr val="tx1">
                    <a:lumMod val="95000"/>
                    <a:alpha val="70000"/>
                  </a:schemeClr>
                </a:solidFill>
              </a:rPr>
              <a:t>The dataset is organized into 3 folders (train, test, </a:t>
            </a:r>
            <a:r>
              <a:rPr lang="en-GB" altLang="en-US" sz="2000" b="1" dirty="0" err="1">
                <a:solidFill>
                  <a:schemeClr val="tx1">
                    <a:lumMod val="95000"/>
                    <a:alpha val="70000"/>
                  </a:schemeClr>
                </a:solidFill>
              </a:rPr>
              <a:t>val</a:t>
            </a:r>
            <a:r>
              <a:rPr lang="en-GB" altLang="en-US" sz="2000" b="1" dirty="0">
                <a:solidFill>
                  <a:schemeClr val="tx1">
                    <a:lumMod val="95000"/>
                    <a:alpha val="70000"/>
                  </a:schemeClr>
                </a:solidFill>
              </a:rPr>
              <a:t>) and contains subfolders for each image category (Pneumonia/Normal). There are 4025 X-Ray images (JPEG) and 3 categories (late bright/healthy bright/early bright).</a:t>
            </a:r>
          </a:p>
          <a:p>
            <a:pPr algn="just">
              <a:buFont typeface="Wingdings" panose="05000000000000000000" pitchFamily="2" charset="2"/>
              <a:buChar char="Ø"/>
            </a:pPr>
            <a:r>
              <a:rPr lang="en-GB" altLang="en-US" sz="2000" b="1" dirty="0">
                <a:solidFill>
                  <a:schemeClr val="tx1">
                    <a:lumMod val="95000"/>
                    <a:alpha val="70000"/>
                  </a:schemeClr>
                </a:solidFill>
              </a:rPr>
              <a:t>For the analysis of leaf detection images, all images are radiographs, were initially screened for quality control by removing all low quality or unreadable scans. </a:t>
            </a:r>
          </a:p>
          <a:p>
            <a:pPr algn="just">
              <a:buFont typeface="Wingdings" panose="05000000000000000000" pitchFamily="2" charset="2"/>
              <a:buChar char="Ø"/>
            </a:pPr>
            <a:r>
              <a:rPr lang="en-GB" altLang="en-US" sz="2000" b="1" dirty="0">
                <a:solidFill>
                  <a:schemeClr val="tx1">
                    <a:lumMod val="95000"/>
                    <a:alpha val="70000"/>
                  </a:schemeClr>
                </a:solidFill>
              </a:rPr>
              <a:t>There are 3254 training images and 408 testing images.</a:t>
            </a:r>
          </a:p>
          <a:p>
            <a:pPr algn="just">
              <a:buFont typeface="Wingdings" panose="05000000000000000000" pitchFamily="2" charset="2"/>
              <a:buChar char="Ø"/>
            </a:pPr>
            <a:r>
              <a:rPr lang="en-GB" altLang="en-US" sz="2000" b="1" dirty="0">
                <a:solidFill>
                  <a:schemeClr val="tx1">
                    <a:lumMod val="95000"/>
                    <a:alpha val="70000"/>
                  </a:schemeClr>
                </a:solidFill>
              </a:rPr>
              <a:t>There are 419 validation images.</a:t>
            </a:r>
          </a:p>
          <a:p>
            <a:endParaRPr lang="en-IN" dirty="0"/>
          </a:p>
        </p:txBody>
      </p:sp>
      <p:pic>
        <p:nvPicPr>
          <p:cNvPr id="17" name="Picture 16" descr="Logo&#10;&#10;Description automatically generated">
            <a:extLst>
              <a:ext uri="{FF2B5EF4-FFF2-40B4-BE49-F238E27FC236}">
                <a16:creationId xmlns:a16="http://schemas.microsoft.com/office/drawing/2014/main" id="{90CC3BBC-B3EB-636A-137E-07D92ABE5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45" y="209566"/>
            <a:ext cx="1199742" cy="828854"/>
          </a:xfrm>
          <a:prstGeom prst="rect">
            <a:avLst/>
          </a:prstGeom>
        </p:spPr>
      </p:pic>
    </p:spTree>
    <p:extLst>
      <p:ext uri="{BB962C8B-B14F-4D97-AF65-F5344CB8AC3E}">
        <p14:creationId xmlns:p14="http://schemas.microsoft.com/office/powerpoint/2010/main" val="80081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2038AC6D-2005-4AB6-9CCD-D21A393EFD5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6</a:t>
            </a:fld>
            <a:endParaRPr lang="en-US" noProof="0" dirty="0"/>
          </a:p>
        </p:txBody>
      </p:sp>
      <p:sp>
        <p:nvSpPr>
          <p:cNvPr id="2" name="Title 10">
            <a:extLst>
              <a:ext uri="{FF2B5EF4-FFF2-40B4-BE49-F238E27FC236}">
                <a16:creationId xmlns:a16="http://schemas.microsoft.com/office/drawing/2014/main" id="{34319773-4B14-EEE6-E268-829A0A96FC08}"/>
              </a:ext>
            </a:extLst>
          </p:cNvPr>
          <p:cNvSpPr>
            <a:spLocks noGrp="1"/>
          </p:cNvSpPr>
          <p:nvPr>
            <p:ph type="title"/>
          </p:nvPr>
        </p:nvSpPr>
        <p:spPr>
          <a:xfrm>
            <a:off x="1082675" y="727359"/>
            <a:ext cx="10026650" cy="696910"/>
          </a:xfrm>
        </p:spPr>
        <p:txBody>
          <a:bodyPr>
            <a:normAutofit/>
          </a:bodyPr>
          <a:lstStyle/>
          <a:p>
            <a:r>
              <a:rPr lang="en-US" b="1" dirty="0">
                <a:solidFill>
                  <a:schemeClr val="accent1">
                    <a:lumMod val="60000"/>
                    <a:lumOff val="40000"/>
                  </a:schemeClr>
                </a:solidFill>
              </a:rPr>
              <a:t>TRAINING IMAGES</a:t>
            </a:r>
            <a:endParaRPr lang="en-US" dirty="0">
              <a:solidFill>
                <a:schemeClr val="accent1">
                  <a:lumMod val="60000"/>
                  <a:lumOff val="40000"/>
                </a:schemeClr>
              </a:solidFill>
            </a:endParaRPr>
          </a:p>
        </p:txBody>
      </p:sp>
      <p:sp>
        <p:nvSpPr>
          <p:cNvPr id="3" name="Title 10">
            <a:extLst>
              <a:ext uri="{FF2B5EF4-FFF2-40B4-BE49-F238E27FC236}">
                <a16:creationId xmlns:a16="http://schemas.microsoft.com/office/drawing/2014/main" id="{E415C31D-341A-9A94-C284-89CEF33A2396}"/>
              </a:ext>
            </a:extLst>
          </p:cNvPr>
          <p:cNvSpPr>
            <a:spLocks noGrp="1"/>
          </p:cNvSpPr>
          <p:nvPr>
            <p:ph type="ftr" sz="quarter" idx="11"/>
          </p:nvPr>
        </p:nvSpPr>
        <p:spPr>
          <a:xfrm>
            <a:off x="3308350" y="6402388"/>
            <a:ext cx="5575300" cy="368300"/>
          </a:xfrm>
        </p:spPr>
        <p:txBody>
          <a:bodyPr/>
          <a:lstStyle/>
          <a:p>
            <a:r>
              <a:rPr lang="en-US" dirty="0"/>
              <a:t>Potato leaf Disease Detection</a:t>
            </a:r>
            <a:endParaRPr lang="en-US" noProof="0" dirty="0"/>
          </a:p>
          <a:p>
            <a:endParaRPr lang="en-US" dirty="0"/>
          </a:p>
        </p:txBody>
      </p:sp>
      <p:pic>
        <p:nvPicPr>
          <p:cNvPr id="4" name="Content Placeholder 4">
            <a:extLst>
              <a:ext uri="{FF2B5EF4-FFF2-40B4-BE49-F238E27FC236}">
                <a16:creationId xmlns:a16="http://schemas.microsoft.com/office/drawing/2014/main" id="{48286A3C-5D95-34AC-B2C0-A9DA64F1DE9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94318" y="1801306"/>
            <a:ext cx="9915007" cy="4235599"/>
          </a:xfrm>
          <a:prstGeom prst="rect">
            <a:avLst/>
          </a:prstGeom>
        </p:spPr>
      </p:pic>
      <p:pic>
        <p:nvPicPr>
          <p:cNvPr id="7" name="Picture 6" descr="Logo&#10;&#10;Description automatically generated">
            <a:extLst>
              <a:ext uri="{FF2B5EF4-FFF2-40B4-BE49-F238E27FC236}">
                <a16:creationId xmlns:a16="http://schemas.microsoft.com/office/drawing/2014/main" id="{1079A6CC-53BC-E792-BEBD-73FDA1471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74" y="133746"/>
            <a:ext cx="1199742" cy="828854"/>
          </a:xfrm>
          <a:prstGeom prst="rect">
            <a:avLst/>
          </a:prstGeom>
        </p:spPr>
      </p:pic>
    </p:spTree>
    <p:extLst>
      <p:ext uri="{BB962C8B-B14F-4D97-AF65-F5344CB8AC3E}">
        <p14:creationId xmlns:p14="http://schemas.microsoft.com/office/powerpoint/2010/main" val="421762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2038AC6D-2005-4AB6-9CCD-D21A393EFD5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7</a:t>
            </a:fld>
            <a:endParaRPr lang="en-US" noProof="0" dirty="0"/>
          </a:p>
        </p:txBody>
      </p:sp>
      <p:sp>
        <p:nvSpPr>
          <p:cNvPr id="2" name="Title 10">
            <a:extLst>
              <a:ext uri="{FF2B5EF4-FFF2-40B4-BE49-F238E27FC236}">
                <a16:creationId xmlns:a16="http://schemas.microsoft.com/office/drawing/2014/main" id="{34319773-4B14-EEE6-E268-829A0A96FC08}"/>
              </a:ext>
            </a:extLst>
          </p:cNvPr>
          <p:cNvSpPr>
            <a:spLocks noGrp="1"/>
          </p:cNvSpPr>
          <p:nvPr>
            <p:ph type="title"/>
          </p:nvPr>
        </p:nvSpPr>
        <p:spPr>
          <a:xfrm>
            <a:off x="1082675" y="727359"/>
            <a:ext cx="10026650" cy="696910"/>
          </a:xfrm>
        </p:spPr>
        <p:txBody>
          <a:bodyPr>
            <a:normAutofit/>
          </a:bodyPr>
          <a:lstStyle/>
          <a:p>
            <a:r>
              <a:rPr lang="en-US" b="1" dirty="0">
                <a:solidFill>
                  <a:schemeClr val="accent1">
                    <a:lumMod val="60000"/>
                    <a:lumOff val="40000"/>
                  </a:schemeClr>
                </a:solidFill>
              </a:rPr>
              <a:t>TESTING IMAGES</a:t>
            </a:r>
            <a:endParaRPr lang="en-US" dirty="0">
              <a:solidFill>
                <a:schemeClr val="accent1">
                  <a:lumMod val="60000"/>
                  <a:lumOff val="40000"/>
                </a:schemeClr>
              </a:solidFill>
            </a:endParaRPr>
          </a:p>
        </p:txBody>
      </p:sp>
      <p:sp>
        <p:nvSpPr>
          <p:cNvPr id="3" name="Title 10">
            <a:extLst>
              <a:ext uri="{FF2B5EF4-FFF2-40B4-BE49-F238E27FC236}">
                <a16:creationId xmlns:a16="http://schemas.microsoft.com/office/drawing/2014/main" id="{E415C31D-341A-9A94-C284-89CEF33A2396}"/>
              </a:ext>
            </a:extLst>
          </p:cNvPr>
          <p:cNvSpPr>
            <a:spLocks noGrp="1"/>
          </p:cNvSpPr>
          <p:nvPr>
            <p:ph type="ftr" sz="quarter" idx="11"/>
          </p:nvPr>
        </p:nvSpPr>
        <p:spPr>
          <a:xfrm>
            <a:off x="3308350" y="6402388"/>
            <a:ext cx="5575300" cy="368300"/>
          </a:xfrm>
        </p:spPr>
        <p:txBody>
          <a:bodyPr/>
          <a:lstStyle/>
          <a:p>
            <a:r>
              <a:rPr lang="en-US" dirty="0"/>
              <a:t>Potato leaf Disease Detection</a:t>
            </a:r>
            <a:endParaRPr lang="en-US" noProof="0" dirty="0"/>
          </a:p>
          <a:p>
            <a:endParaRPr lang="en-US" dirty="0"/>
          </a:p>
        </p:txBody>
      </p:sp>
      <p:pic>
        <p:nvPicPr>
          <p:cNvPr id="5" name="Content Placeholder 6">
            <a:extLst>
              <a:ext uri="{FF2B5EF4-FFF2-40B4-BE49-F238E27FC236}">
                <a16:creationId xmlns:a16="http://schemas.microsoft.com/office/drawing/2014/main" id="{E55A1025-93AF-B70E-C408-935C4519693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67747" y="1842251"/>
            <a:ext cx="10241577" cy="4288389"/>
          </a:xfrm>
          <a:prstGeom prst="rect">
            <a:avLst/>
          </a:prstGeom>
        </p:spPr>
      </p:pic>
      <p:pic>
        <p:nvPicPr>
          <p:cNvPr id="7" name="Picture 6" descr="Logo&#10;&#10;Description automatically generated">
            <a:extLst>
              <a:ext uri="{FF2B5EF4-FFF2-40B4-BE49-F238E27FC236}">
                <a16:creationId xmlns:a16="http://schemas.microsoft.com/office/drawing/2014/main" id="{8442CE18-742C-E29A-FFA2-E520261E8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65" y="177253"/>
            <a:ext cx="1199742" cy="828854"/>
          </a:xfrm>
          <a:prstGeom prst="rect">
            <a:avLst/>
          </a:prstGeom>
        </p:spPr>
      </p:pic>
    </p:spTree>
    <p:extLst>
      <p:ext uri="{BB962C8B-B14F-4D97-AF65-F5344CB8AC3E}">
        <p14:creationId xmlns:p14="http://schemas.microsoft.com/office/powerpoint/2010/main" val="177901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2038AC6D-2005-4AB6-9CCD-D21A393EFD5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8</a:t>
            </a:fld>
            <a:endParaRPr lang="en-US" noProof="0" dirty="0"/>
          </a:p>
        </p:txBody>
      </p:sp>
      <p:sp>
        <p:nvSpPr>
          <p:cNvPr id="5" name="Content Placeholder 16">
            <a:extLst>
              <a:ext uri="{FF2B5EF4-FFF2-40B4-BE49-F238E27FC236}">
                <a16:creationId xmlns:a16="http://schemas.microsoft.com/office/drawing/2014/main" id="{AFFE66EE-F8BF-4C3B-5177-4CFE73AFFF6A}"/>
              </a:ext>
            </a:extLst>
          </p:cNvPr>
          <p:cNvSpPr txBox="1">
            <a:spLocks/>
          </p:cNvSpPr>
          <p:nvPr/>
        </p:nvSpPr>
        <p:spPr>
          <a:xfrm>
            <a:off x="791547" y="2006082"/>
            <a:ext cx="10608906" cy="3536302"/>
          </a:xfrm>
          <a:prstGeom prst="rect">
            <a:avLst/>
          </a:prstGeom>
        </p:spPr>
        <p:txBody>
          <a:bodyPr vert="horz" lIns="0" tIns="0" rIns="0" bIns="0" rtlCol="0" anchor="t" anchorCtr="0">
            <a:normAutofit fontScale="925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IN" sz="2400" b="1" dirty="0"/>
              <a:t>Data Pre-processing is a technique that is used to convert the raw data into a clean data set. </a:t>
            </a:r>
          </a:p>
          <a:p>
            <a:pPr algn="just">
              <a:buFont typeface="Wingdings" panose="05000000000000000000" pitchFamily="2" charset="2"/>
              <a:buChar char="ü"/>
            </a:pPr>
            <a:r>
              <a:rPr lang="en-IN" sz="2400" b="1" dirty="0"/>
              <a:t>Collecting the required images from hospitals and available resources.</a:t>
            </a:r>
          </a:p>
          <a:p>
            <a:pPr algn="just">
              <a:buFont typeface="Wingdings" panose="05000000000000000000" pitchFamily="2" charset="2"/>
              <a:buChar char="ü"/>
            </a:pPr>
            <a:r>
              <a:rPr lang="en-US" altLang="zh-CN" sz="2400" b="1" noProof="0" dirty="0">
                <a:ln>
                  <a:noFill/>
                </a:ln>
                <a:effectLst/>
                <a:uLnTx/>
                <a:uFillTx/>
                <a:ea typeface="+mj-ea"/>
                <a:cs typeface="Times New Roman" panose="02020603050405020304" charset="0"/>
                <a:sym typeface="+mn-ea"/>
              </a:rPr>
              <a:t>To </a:t>
            </a:r>
            <a:r>
              <a:rPr lang="en-US" altLang="zh-CN" sz="2400" b="1" dirty="0">
                <a:ea typeface="+mj-ea"/>
                <a:cs typeface="Times New Roman" panose="02020603050405020304" charset="0"/>
                <a:sym typeface="+mn-ea"/>
              </a:rPr>
              <a:t>read the images we use open-cv library which is available in python.</a:t>
            </a:r>
          </a:p>
          <a:p>
            <a:pPr algn="just">
              <a:buFont typeface="Wingdings" panose="05000000000000000000" pitchFamily="2" charset="2"/>
              <a:buChar char="ü"/>
            </a:pPr>
            <a:r>
              <a:rPr lang="en-US" altLang="zh-CN" sz="2400" b="1" noProof="0" dirty="0">
                <a:ln>
                  <a:noFill/>
                </a:ln>
                <a:effectLst/>
                <a:uLnTx/>
                <a:uFillTx/>
                <a:ea typeface="+mj-ea"/>
                <a:cs typeface="Times New Roman" panose="02020603050405020304" charset="0"/>
                <a:sym typeface="+mn-ea"/>
              </a:rPr>
              <a:t>Open-cv is used for image processing an</a:t>
            </a:r>
            <a:r>
              <a:rPr lang="en-US" altLang="zh-CN" sz="2400" b="1" dirty="0">
                <a:ea typeface="+mj-ea"/>
                <a:cs typeface="Times New Roman" panose="02020603050405020304" charset="0"/>
                <a:sym typeface="+mn-ea"/>
              </a:rPr>
              <a:t>d image </a:t>
            </a:r>
            <a:r>
              <a:rPr lang="en-US" altLang="zh-CN" sz="2400" b="1" dirty="0" err="1">
                <a:ea typeface="+mj-ea"/>
                <a:cs typeface="Times New Roman" panose="02020603050405020304" charset="0"/>
                <a:sym typeface="+mn-ea"/>
              </a:rPr>
              <a:t>maniplulation</a:t>
            </a:r>
            <a:r>
              <a:rPr lang="en-US" altLang="zh-CN" sz="2400" b="1" noProof="0" dirty="0">
                <a:ln>
                  <a:noFill/>
                </a:ln>
                <a:effectLst/>
                <a:uLnTx/>
                <a:uFillTx/>
                <a:ea typeface="+mj-ea"/>
                <a:cs typeface="Times New Roman" panose="02020603050405020304" charset="0"/>
                <a:sym typeface="+mn-ea"/>
              </a:rPr>
              <a:t>. </a:t>
            </a:r>
          </a:p>
          <a:p>
            <a:pPr algn="just">
              <a:buFont typeface="Wingdings" panose="05000000000000000000" pitchFamily="2" charset="2"/>
              <a:buChar char="ü"/>
            </a:pPr>
            <a:r>
              <a:rPr lang="en-IN" sz="2400" b="1" dirty="0">
                <a:cs typeface="Times New Roman" panose="02020603050405020304" charset="0"/>
                <a:sym typeface="+mn-ea"/>
              </a:rPr>
              <a:t>we use </a:t>
            </a:r>
            <a:r>
              <a:rPr lang="en-IN" sz="2400" b="1" dirty="0" err="1">
                <a:cs typeface="Times New Roman" panose="02020603050405020304" charset="0"/>
                <a:sym typeface="+mn-ea"/>
              </a:rPr>
              <a:t>numpy</a:t>
            </a:r>
            <a:r>
              <a:rPr lang="en-IN" sz="2400" b="1" dirty="0">
                <a:cs typeface="Times New Roman" panose="02020603050405020304" charset="0"/>
                <a:sym typeface="+mn-ea"/>
              </a:rPr>
              <a:t> library and open cv library to convert images to matrix.</a:t>
            </a:r>
          </a:p>
          <a:p>
            <a:pPr algn="just">
              <a:buFont typeface="Wingdings" panose="05000000000000000000" pitchFamily="2" charset="2"/>
              <a:buChar char="ü"/>
            </a:pPr>
            <a:r>
              <a:rPr lang="en-IN" sz="2400" b="1" dirty="0">
                <a:cs typeface="Times New Roman" panose="02020603050405020304" charset="0"/>
                <a:sym typeface="+mn-ea"/>
              </a:rPr>
              <a:t>We can use list and array function to convert images to matrix.</a:t>
            </a:r>
            <a:r>
              <a:rPr lang="en-IN" sz="2400" b="1" dirty="0"/>
              <a:t> </a:t>
            </a:r>
          </a:p>
        </p:txBody>
      </p:sp>
      <p:sp>
        <p:nvSpPr>
          <p:cNvPr id="2" name="Title 10">
            <a:extLst>
              <a:ext uri="{FF2B5EF4-FFF2-40B4-BE49-F238E27FC236}">
                <a16:creationId xmlns:a16="http://schemas.microsoft.com/office/drawing/2014/main" id="{34319773-4B14-EEE6-E268-829A0A96FC08}"/>
              </a:ext>
            </a:extLst>
          </p:cNvPr>
          <p:cNvSpPr>
            <a:spLocks noGrp="1"/>
          </p:cNvSpPr>
          <p:nvPr>
            <p:ph type="title"/>
          </p:nvPr>
        </p:nvSpPr>
        <p:spPr>
          <a:xfrm>
            <a:off x="1082675" y="727359"/>
            <a:ext cx="10026650" cy="696910"/>
          </a:xfrm>
        </p:spPr>
        <p:txBody>
          <a:bodyPr>
            <a:normAutofit/>
          </a:bodyPr>
          <a:lstStyle/>
          <a:p>
            <a:r>
              <a:rPr lang="en-US" b="1" dirty="0">
                <a:solidFill>
                  <a:schemeClr val="accent1">
                    <a:lumMod val="60000"/>
                    <a:lumOff val="40000"/>
                  </a:schemeClr>
                </a:solidFill>
              </a:rPr>
              <a:t>PRE-PROCESSING</a:t>
            </a:r>
            <a:endParaRPr lang="en-US" dirty="0">
              <a:solidFill>
                <a:schemeClr val="accent1">
                  <a:lumMod val="60000"/>
                  <a:lumOff val="40000"/>
                </a:schemeClr>
              </a:solidFill>
            </a:endParaRPr>
          </a:p>
        </p:txBody>
      </p:sp>
      <p:sp>
        <p:nvSpPr>
          <p:cNvPr id="3" name="Title 10">
            <a:extLst>
              <a:ext uri="{FF2B5EF4-FFF2-40B4-BE49-F238E27FC236}">
                <a16:creationId xmlns:a16="http://schemas.microsoft.com/office/drawing/2014/main" id="{E415C31D-341A-9A94-C284-89CEF33A2396}"/>
              </a:ext>
            </a:extLst>
          </p:cNvPr>
          <p:cNvSpPr>
            <a:spLocks noGrp="1"/>
          </p:cNvSpPr>
          <p:nvPr>
            <p:ph type="ftr" sz="quarter" idx="11"/>
          </p:nvPr>
        </p:nvSpPr>
        <p:spPr>
          <a:xfrm>
            <a:off x="3308350" y="6402388"/>
            <a:ext cx="5575300" cy="368300"/>
          </a:xfrm>
        </p:spPr>
        <p:txBody>
          <a:bodyPr/>
          <a:lstStyle/>
          <a:p>
            <a:r>
              <a:rPr lang="en-US" dirty="0"/>
              <a:t>Potato leaf Disease Detection</a:t>
            </a:r>
            <a:endParaRPr lang="en-US" noProof="0" dirty="0"/>
          </a:p>
          <a:p>
            <a:endParaRPr lang="en-US" dirty="0"/>
          </a:p>
        </p:txBody>
      </p:sp>
      <p:pic>
        <p:nvPicPr>
          <p:cNvPr id="6" name="Picture 5" descr="Logo&#10;&#10;Description automatically generated">
            <a:extLst>
              <a:ext uri="{FF2B5EF4-FFF2-40B4-BE49-F238E27FC236}">
                <a16:creationId xmlns:a16="http://schemas.microsoft.com/office/drawing/2014/main" id="{1FE377FD-6CC6-4307-BE27-5883A8D62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6" y="145546"/>
            <a:ext cx="1199742" cy="828854"/>
          </a:xfrm>
          <a:prstGeom prst="rect">
            <a:avLst/>
          </a:prstGeom>
        </p:spPr>
      </p:pic>
    </p:spTree>
    <p:extLst>
      <p:ext uri="{BB962C8B-B14F-4D97-AF65-F5344CB8AC3E}">
        <p14:creationId xmlns:p14="http://schemas.microsoft.com/office/powerpoint/2010/main" val="409156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86BC107-F3D2-454F-92FA-5480BA028D59}"/>
              </a:ext>
            </a:extLst>
          </p:cNvPr>
          <p:cNvSpPr>
            <a:spLocks noGrp="1"/>
          </p:cNvSpPr>
          <p:nvPr>
            <p:ph type="title"/>
          </p:nvPr>
        </p:nvSpPr>
        <p:spPr>
          <a:xfrm>
            <a:off x="1082675" y="531815"/>
            <a:ext cx="10026650" cy="696910"/>
          </a:xfrm>
        </p:spPr>
        <p:txBody>
          <a:bodyPr/>
          <a:lstStyle/>
          <a:p>
            <a:r>
              <a:rPr lang="en-US" b="1" dirty="0">
                <a:solidFill>
                  <a:schemeClr val="accent1">
                    <a:lumMod val="60000"/>
                    <a:lumOff val="40000"/>
                  </a:schemeClr>
                </a:solidFill>
              </a:rPr>
              <a:t>IMPLEMENTATION SAMPLE</a:t>
            </a:r>
            <a:endParaRPr lang="en-US" dirty="0">
              <a:solidFill>
                <a:schemeClr val="accent1">
                  <a:lumMod val="60000"/>
                  <a:lumOff val="40000"/>
                </a:schemeClr>
              </a:solidFill>
            </a:endParaRPr>
          </a:p>
        </p:txBody>
      </p:sp>
      <p:sp>
        <p:nvSpPr>
          <p:cNvPr id="13" name="Date Placeholder 12">
            <a:extLst>
              <a:ext uri="{FF2B5EF4-FFF2-40B4-BE49-F238E27FC236}">
                <a16:creationId xmlns:a16="http://schemas.microsoft.com/office/drawing/2014/main" id="{2038AC6D-2005-4AB6-9CCD-D21A393EFD52}"/>
              </a:ext>
            </a:extLst>
          </p:cNvPr>
          <p:cNvSpPr>
            <a:spLocks noGrp="1"/>
          </p:cNvSpPr>
          <p:nvPr>
            <p:ph type="dt" sz="half" idx="10"/>
          </p:nvPr>
        </p:nvSpPr>
        <p:spPr>
          <a:xfrm>
            <a:off x="541338" y="6401999"/>
            <a:ext cx="2206625" cy="369332"/>
          </a:xfrm>
        </p:spPr>
        <p:txBody>
          <a:bodyPr/>
          <a:lstStyle/>
          <a:p>
            <a:pPr lvl="0"/>
            <a:r>
              <a:rPr lang="en-US" noProof="0" dirty="0"/>
              <a:t>2023</a:t>
            </a:r>
          </a:p>
        </p:txBody>
      </p:sp>
      <p:sp>
        <p:nvSpPr>
          <p:cNvPr id="14" name="Footer Placeholder 13">
            <a:extLst>
              <a:ext uri="{FF2B5EF4-FFF2-40B4-BE49-F238E27FC236}">
                <a16:creationId xmlns:a16="http://schemas.microsoft.com/office/drawing/2014/main" id="{2964A551-06A5-44F3-B987-EEC8FCB60D1F}"/>
              </a:ext>
            </a:extLst>
          </p:cNvPr>
          <p:cNvSpPr>
            <a:spLocks noGrp="1"/>
          </p:cNvSpPr>
          <p:nvPr>
            <p:ph type="ftr" sz="quarter" idx="11"/>
          </p:nvPr>
        </p:nvSpPr>
        <p:spPr>
          <a:xfrm>
            <a:off x="3308350" y="6401999"/>
            <a:ext cx="5575300" cy="369332"/>
          </a:xfrm>
        </p:spPr>
        <p:txBody>
          <a:bodyPr/>
          <a:lstStyle/>
          <a:p>
            <a:r>
              <a:rPr lang="en-US" dirty="0"/>
              <a:t>Potato leaf Disease Detection</a:t>
            </a:r>
            <a:endParaRPr lang="en-US" noProof="0" dirty="0"/>
          </a:p>
          <a:p>
            <a:pPr lvl="0"/>
            <a:endParaRPr lang="en-US" noProof="0" dirty="0"/>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9</a:t>
            </a:fld>
            <a:endParaRPr lang="en-US" noProof="0" dirty="0"/>
          </a:p>
        </p:txBody>
      </p:sp>
      <p:sp>
        <p:nvSpPr>
          <p:cNvPr id="10" name="Content Placeholder 16">
            <a:extLst>
              <a:ext uri="{FF2B5EF4-FFF2-40B4-BE49-F238E27FC236}">
                <a16:creationId xmlns:a16="http://schemas.microsoft.com/office/drawing/2014/main" id="{E99151EA-0373-34FC-6BEA-6824483058A9}"/>
              </a:ext>
            </a:extLst>
          </p:cNvPr>
          <p:cNvSpPr txBox="1">
            <a:spLocks/>
          </p:cNvSpPr>
          <p:nvPr/>
        </p:nvSpPr>
        <p:spPr>
          <a:xfrm>
            <a:off x="882650" y="2164701"/>
            <a:ext cx="10426700" cy="3461657"/>
          </a:xfrm>
          <a:prstGeom prst="rect">
            <a:avLst/>
          </a:prstGeom>
        </p:spPr>
        <p:txBody>
          <a:bodyPr vert="horz" lIns="0" tIns="0" rIns="0" bIns="0" rtlCol="0" anchor="t" anchorCtr="0">
            <a:normAutofit/>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dirty="0">
                <a:solidFill>
                  <a:schemeClr val="tx1"/>
                </a:solidFill>
              </a:rPr>
              <a:t>In this we used 5 algorithms to detect the disease in the potato leaf..</a:t>
            </a:r>
          </a:p>
          <a:p>
            <a:pPr marL="457200" indent="-457200">
              <a:buFont typeface="+mj-lt"/>
              <a:buAutoNum type="arabicPeriod"/>
            </a:pPr>
            <a:r>
              <a:rPr lang="en-IN" dirty="0">
                <a:solidFill>
                  <a:schemeClr val="tx1"/>
                </a:solidFill>
              </a:rPr>
              <a:t>Logistic regression </a:t>
            </a:r>
          </a:p>
          <a:p>
            <a:pPr marL="457200" indent="-457200">
              <a:buFont typeface="+mj-lt"/>
              <a:buAutoNum type="arabicPeriod"/>
            </a:pPr>
            <a:r>
              <a:rPr lang="en-IN" dirty="0">
                <a:solidFill>
                  <a:schemeClr val="tx1"/>
                </a:solidFill>
              </a:rPr>
              <a:t>Decision tree</a:t>
            </a:r>
          </a:p>
          <a:p>
            <a:pPr marL="457200" indent="-457200">
              <a:buFont typeface="+mj-lt"/>
              <a:buAutoNum type="arabicPeriod"/>
            </a:pPr>
            <a:r>
              <a:rPr lang="en-IN" dirty="0">
                <a:solidFill>
                  <a:schemeClr val="tx1"/>
                </a:solidFill>
              </a:rPr>
              <a:t>Support vector machine(SVM)</a:t>
            </a:r>
          </a:p>
          <a:p>
            <a:pPr marL="457200" indent="-457200">
              <a:buFont typeface="+mj-lt"/>
              <a:buAutoNum type="arabicPeriod"/>
            </a:pPr>
            <a:r>
              <a:rPr lang="en-IN" dirty="0">
                <a:solidFill>
                  <a:schemeClr val="tx1"/>
                </a:solidFill>
              </a:rPr>
              <a:t>K-</a:t>
            </a:r>
            <a:r>
              <a:rPr lang="en-IN" dirty="0" err="1">
                <a:solidFill>
                  <a:schemeClr val="tx1"/>
                </a:solidFill>
              </a:rPr>
              <a:t>nearset</a:t>
            </a:r>
            <a:r>
              <a:rPr lang="en-IN" dirty="0">
                <a:solidFill>
                  <a:schemeClr val="tx1"/>
                </a:solidFill>
              </a:rPr>
              <a:t> neighbours </a:t>
            </a:r>
          </a:p>
          <a:p>
            <a:pPr marL="457200" indent="-457200">
              <a:buFont typeface="+mj-lt"/>
              <a:buAutoNum type="arabicPeriod"/>
            </a:pPr>
            <a:r>
              <a:rPr lang="en-IN" dirty="0">
                <a:solidFill>
                  <a:schemeClr val="tx1"/>
                </a:solidFill>
              </a:rPr>
              <a:t>Random Forest </a:t>
            </a:r>
          </a:p>
          <a:p>
            <a:pPr marL="457200" indent="-457200">
              <a:buFont typeface="+mj-lt"/>
              <a:buAutoNum type="arabicPeriod"/>
            </a:pPr>
            <a:endParaRPr lang="en-IN" dirty="0"/>
          </a:p>
          <a:p>
            <a:endParaRPr lang="en-IN" dirty="0"/>
          </a:p>
          <a:p>
            <a:endParaRPr lang="en-IN" dirty="0"/>
          </a:p>
        </p:txBody>
      </p:sp>
      <p:pic>
        <p:nvPicPr>
          <p:cNvPr id="12" name="Picture 11" descr="Logo&#10;&#10;Description automatically generated">
            <a:extLst>
              <a:ext uri="{FF2B5EF4-FFF2-40B4-BE49-F238E27FC236}">
                <a16:creationId xmlns:a16="http://schemas.microsoft.com/office/drawing/2014/main" id="{FB1D2372-03E8-8A5E-C9FC-7F6457BA5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74" y="190597"/>
            <a:ext cx="1199742" cy="828854"/>
          </a:xfrm>
          <a:prstGeom prst="rect">
            <a:avLst/>
          </a:prstGeom>
        </p:spPr>
      </p:pic>
    </p:spTree>
    <p:extLst>
      <p:ext uri="{BB962C8B-B14F-4D97-AF65-F5344CB8AC3E}">
        <p14:creationId xmlns:p14="http://schemas.microsoft.com/office/powerpoint/2010/main" val="1624708972"/>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_Win32_JC_SL_v2.potx" id="{359B47FA-4504-4B92-BC48-09E055124207}" vid="{2A761B4F-F597-43DD-BB1C-5ADDB845E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B2449D-76E5-4186-BA4E-78E0266D8394}">
  <ds:schemaRefs>
    <ds:schemaRef ds:uri="http://schemas.microsoft.com/sharepoint/v3/contenttype/forms"/>
  </ds:schemaRefs>
</ds:datastoreItem>
</file>

<file path=customXml/itemProps2.xml><?xml version="1.0" encoding="utf-8"?>
<ds:datastoreItem xmlns:ds="http://schemas.openxmlformats.org/officeDocument/2006/customXml" ds:itemID="{6279CE36-2DA9-4667-B77E-83734C2B2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5821E8-E699-48D2-B7C9-D9830F74060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Leaf design</Template>
  <TotalTime>330</TotalTime>
  <Words>592</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 Light</vt:lpstr>
      <vt:lpstr>Calibri</vt:lpstr>
      <vt:lpstr>Rockwell Nova Light</vt:lpstr>
      <vt:lpstr>Times New Roman</vt:lpstr>
      <vt:lpstr>Wingdings</vt:lpstr>
      <vt:lpstr>LeafVTI</vt:lpstr>
      <vt:lpstr>  pOTATO LEAF DISEASE  DETECTION</vt:lpstr>
      <vt:lpstr>INDEX</vt:lpstr>
      <vt:lpstr>Introduction</vt:lpstr>
      <vt:lpstr>PROBLEM STATEMENT</vt:lpstr>
      <vt:lpstr>DATA SET</vt:lpstr>
      <vt:lpstr>TRAINING IMAGES</vt:lpstr>
      <vt:lpstr>TESTING IMAGES</vt:lpstr>
      <vt:lpstr>PRE-PROCESSING</vt:lpstr>
      <vt:lpstr>IMPLEMENTATION SAMPLE</vt:lpstr>
      <vt:lpstr>PowerPoint Presentation</vt:lpstr>
      <vt:lpstr>VISUALISATION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pOTATO LEAF DISEASE  DETECTION</dc:title>
  <dc:creator>sahithikanjarla5@hotmail.com</dc:creator>
  <cp:lastModifiedBy>Vangala Shiva Chaithanya</cp:lastModifiedBy>
  <cp:revision>1</cp:revision>
  <dcterms:created xsi:type="dcterms:W3CDTF">2023-04-09T04:17:35Z</dcterms:created>
  <dcterms:modified xsi:type="dcterms:W3CDTF">2024-08-15T01:54:43Z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