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1"/>
  </p:sldMasterIdLst>
  <p:sldIdLst>
    <p:sldId id="256" r:id="rId2"/>
    <p:sldId id="258" r:id="rId3"/>
    <p:sldId id="259" r:id="rId4"/>
    <p:sldId id="260" r:id="rId5"/>
    <p:sldId id="267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ngala Shiva Chaithanya" userId="dd96815c9d53aff7" providerId="LiveId" clId="{CCF34832-E451-4F8D-8181-B8865AABE31E}"/>
    <pc:docChg chg="delSld">
      <pc:chgData name="Vangala Shiva Chaithanya" userId="dd96815c9d53aff7" providerId="LiveId" clId="{CCF34832-E451-4F8D-8181-B8865AABE31E}" dt="2024-08-15T01:51:45.060" v="0" actId="2696"/>
      <pc:docMkLst>
        <pc:docMk/>
      </pc:docMkLst>
      <pc:sldChg chg="del">
        <pc:chgData name="Vangala Shiva Chaithanya" userId="dd96815c9d53aff7" providerId="LiveId" clId="{CCF34832-E451-4F8D-8181-B8865AABE31E}" dt="2024-08-15T01:51:45.060" v="0" actId="2696"/>
        <pc:sldMkLst>
          <pc:docMk/>
          <pc:sldMk cId="1865309127" sldId="25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08A15-911F-4B6D-A9A5-FDD37FA588A3}" type="datetimeFigureOut">
              <a:rPr lang="en-IN" smtClean="0"/>
              <a:t>15-08-2024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73073-31C3-4EA1-845F-423660406901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0622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08A15-911F-4B6D-A9A5-FDD37FA588A3}" type="datetimeFigureOut">
              <a:rPr lang="en-IN" smtClean="0"/>
              <a:t>15-08-2024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73073-31C3-4EA1-845F-4236604069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6519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08A15-911F-4B6D-A9A5-FDD37FA588A3}" type="datetimeFigureOut">
              <a:rPr lang="en-IN" smtClean="0"/>
              <a:t>15-08-2024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73073-31C3-4EA1-845F-4236604069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6922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08A15-911F-4B6D-A9A5-FDD37FA588A3}" type="datetimeFigureOut">
              <a:rPr lang="en-IN" smtClean="0"/>
              <a:t>15-08-2024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73073-31C3-4EA1-845F-4236604069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0211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08A15-911F-4B6D-A9A5-FDD37FA588A3}" type="datetimeFigureOut">
              <a:rPr lang="en-IN" smtClean="0"/>
              <a:t>15-08-2024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73073-31C3-4EA1-845F-423660406901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6917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08A15-911F-4B6D-A9A5-FDD37FA588A3}" type="datetimeFigureOut">
              <a:rPr lang="en-IN" smtClean="0"/>
              <a:t>15-08-2024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73073-31C3-4EA1-845F-4236604069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3027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08A15-911F-4B6D-A9A5-FDD37FA588A3}" type="datetimeFigureOut">
              <a:rPr lang="en-IN" smtClean="0"/>
              <a:t>15-08-2024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73073-31C3-4EA1-845F-4236604069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7670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08A15-911F-4B6D-A9A5-FDD37FA588A3}" type="datetimeFigureOut">
              <a:rPr lang="en-IN" smtClean="0"/>
              <a:t>15-08-2024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73073-31C3-4EA1-845F-4236604069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1810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08A15-911F-4B6D-A9A5-FDD37FA588A3}" type="datetimeFigureOut">
              <a:rPr lang="en-IN" smtClean="0"/>
              <a:t>15-08-2024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73073-31C3-4EA1-845F-4236604069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197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1308A15-911F-4B6D-A9A5-FDD37FA588A3}" type="datetimeFigureOut">
              <a:rPr lang="en-IN" smtClean="0"/>
              <a:t>15-08-2024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3173073-31C3-4EA1-845F-4236604069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2297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08A15-911F-4B6D-A9A5-FDD37FA588A3}" type="datetimeFigureOut">
              <a:rPr lang="en-IN" smtClean="0"/>
              <a:t>15-08-2024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73073-31C3-4EA1-845F-4236604069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1918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1308A15-911F-4B6D-A9A5-FDD37FA588A3}" type="datetimeFigureOut">
              <a:rPr lang="en-IN" smtClean="0"/>
              <a:t>15-08-2024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3173073-31C3-4EA1-845F-423660406901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2703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B49AC-DB22-CE47-8E97-2EBA53949C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943" y="1122363"/>
            <a:ext cx="11821886" cy="1238282"/>
          </a:xfrm>
        </p:spPr>
        <p:txBody>
          <a:bodyPr>
            <a:normAutofit/>
          </a:bodyPr>
          <a:lstStyle/>
          <a:p>
            <a:r>
              <a:rPr lang="en-IN" sz="7200" dirty="0">
                <a:latin typeface="Bahnschrift SemiBold Condensed" panose="020B0502040204020203" pitchFamily="34" charset="0"/>
              </a:rPr>
              <a:t>STATASTICAL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53DB8E-074F-9FBF-BADA-621DA606A0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8146" y="3191069"/>
            <a:ext cx="3573625" cy="2066731"/>
          </a:xfrm>
        </p:spPr>
        <p:txBody>
          <a:bodyPr>
            <a:normAutofit/>
          </a:bodyPr>
          <a:lstStyle/>
          <a:p>
            <a:r>
              <a:rPr lang="en-IN" sz="3600" dirty="0">
                <a:solidFill>
                  <a:schemeClr val="tx1"/>
                </a:solidFill>
                <a:latin typeface="Bahnschrift" panose="020B0502040204020203" pitchFamily="34" charset="0"/>
              </a:rPr>
              <a:t>REVIEW-1</a:t>
            </a:r>
          </a:p>
        </p:txBody>
      </p:sp>
    </p:spTree>
    <p:extLst>
      <p:ext uri="{BB962C8B-B14F-4D97-AF65-F5344CB8AC3E}">
        <p14:creationId xmlns:p14="http://schemas.microsoft.com/office/powerpoint/2010/main" val="1319679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78FD2-CFA5-2578-56A5-542362326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0906" y="905069"/>
            <a:ext cx="8441094" cy="4077478"/>
          </a:xfrm>
        </p:spPr>
        <p:txBody>
          <a:bodyPr>
            <a:normAutofit/>
          </a:bodyPr>
          <a:lstStyle/>
          <a:p>
            <a:r>
              <a:rPr lang="en-IN" sz="5400" dirty="0">
                <a:latin typeface="+mn-lt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918255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1BAE2-A85F-464A-A66D-A2F4A187F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349" y="-410547"/>
            <a:ext cx="11000793" cy="2090057"/>
          </a:xfrm>
        </p:spPr>
        <p:txBody>
          <a:bodyPr>
            <a:normAutofit/>
          </a:bodyPr>
          <a:lstStyle/>
          <a:p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E9D10-D228-F321-A003-DD584B41B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2349" y="1054360"/>
            <a:ext cx="11551301" cy="538376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*There are various </a:t>
            </a:r>
            <a:r>
              <a:rPr lang="en-IN" dirty="0" err="1"/>
              <a:t>parametres</a:t>
            </a:r>
            <a:r>
              <a:rPr lang="en-IN" dirty="0"/>
              <a:t> that we need to take into consideration in  </a:t>
            </a:r>
          </a:p>
          <a:p>
            <a:pPr marL="0" indent="0">
              <a:buNone/>
            </a:pPr>
            <a:r>
              <a:rPr lang="en-IN" dirty="0"/>
              <a:t>   order to calculate.</a:t>
            </a:r>
          </a:p>
          <a:p>
            <a:pPr marL="0" indent="0">
              <a:buNone/>
            </a:pPr>
            <a:r>
              <a:rPr lang="en-IN" dirty="0"/>
              <a:t>*we have </a:t>
            </a:r>
            <a:r>
              <a:rPr lang="en-IN" dirty="0" err="1"/>
              <a:t>choosen</a:t>
            </a:r>
            <a:r>
              <a:rPr lang="en-IN" dirty="0"/>
              <a:t> linear regression to predict batsman strike rate </a:t>
            </a:r>
          </a:p>
          <a:p>
            <a:pPr marL="0" indent="0">
              <a:buNone/>
            </a:pPr>
            <a:r>
              <a:rPr lang="en-IN" dirty="0"/>
              <a:t>   according to the </a:t>
            </a:r>
            <a:r>
              <a:rPr lang="en-IN" dirty="0" err="1"/>
              <a:t>matches,runs,average</a:t>
            </a:r>
            <a:r>
              <a:rPr lang="en-IN" dirty="0"/>
              <a:t> and economy.</a:t>
            </a:r>
          </a:p>
          <a:p>
            <a:pPr marL="0" indent="0">
              <a:buNone/>
            </a:pPr>
            <a:r>
              <a:rPr lang="en-IN" dirty="0"/>
              <a:t>*Because in linear regression string values cannot be find.</a:t>
            </a:r>
          </a:p>
          <a:p>
            <a:pPr marL="0" indent="0">
              <a:buNone/>
            </a:pPr>
            <a:r>
              <a:rPr lang="en-IN" dirty="0"/>
              <a:t>*In our dataset we are going to explain the features of </a:t>
            </a:r>
            <a:r>
              <a:rPr lang="en-IN" dirty="0" err="1"/>
              <a:t>bastman</a:t>
            </a:r>
            <a:r>
              <a:rPr lang="en-IN" dirty="0"/>
              <a:t> with   </a:t>
            </a:r>
          </a:p>
          <a:p>
            <a:pPr marL="0" indent="0">
              <a:buNone/>
            </a:pPr>
            <a:r>
              <a:rPr lang="en-IN" dirty="0"/>
              <a:t>  strike rate.</a:t>
            </a:r>
          </a:p>
          <a:p>
            <a:pPr marL="0" indent="0">
              <a:buNone/>
            </a:pPr>
            <a:r>
              <a:rPr lang="en-IN" dirty="0"/>
              <a:t>*A measure of the relation between the mean value of one variable (output) and corresponding,</a:t>
            </a:r>
          </a:p>
          <a:p>
            <a:pPr marL="0" indent="0">
              <a:buNone/>
            </a:pPr>
            <a:r>
              <a:rPr lang="en-IN" dirty="0"/>
              <a:t>Values of other variables is called regression.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1671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65669-EB0D-6265-4543-DBB84876D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90" y="-354563"/>
            <a:ext cx="10290110" cy="2034073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+mn-lt"/>
              </a:rPr>
              <a:t>This dataset provides a name of the </a:t>
            </a:r>
            <a:r>
              <a:rPr lang="en-IN" sz="3200" dirty="0" err="1">
                <a:latin typeface="+mn-lt"/>
              </a:rPr>
              <a:t>team,players</a:t>
            </a:r>
            <a:r>
              <a:rPr lang="en-IN" sz="3200" dirty="0">
                <a:latin typeface="+mn-lt"/>
              </a:rPr>
              <a:t> along with </a:t>
            </a:r>
            <a:r>
              <a:rPr lang="en-IN" sz="3200" dirty="0" err="1">
                <a:latin typeface="+mn-lt"/>
              </a:rPr>
              <a:t>matches,runs,highest</a:t>
            </a:r>
            <a:r>
              <a:rPr lang="en-IN" sz="3200" dirty="0">
                <a:latin typeface="+mn-lt"/>
              </a:rPr>
              <a:t> and average of a batsman.</a:t>
            </a:r>
          </a:p>
        </p:txBody>
      </p:sp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B3A91178-B8C3-08D9-40D3-5A030F14BA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1860" y="1968759"/>
            <a:ext cx="5896948" cy="4208203"/>
          </a:xfrm>
        </p:spPr>
      </p:pic>
    </p:spTree>
    <p:extLst>
      <p:ext uri="{BB962C8B-B14F-4D97-AF65-F5344CB8AC3E}">
        <p14:creationId xmlns:p14="http://schemas.microsoft.com/office/powerpoint/2010/main" val="1872587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F05A2-06AD-ADDB-3776-382CD4A20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8335" y="419878"/>
            <a:ext cx="11053665" cy="1735494"/>
          </a:xfrm>
        </p:spPr>
        <p:txBody>
          <a:bodyPr>
            <a:noAutofit/>
          </a:bodyPr>
          <a:lstStyle/>
          <a:p>
            <a:r>
              <a:rPr lang="en-IN" sz="4000" dirty="0"/>
              <a:t>     </a:t>
            </a:r>
            <a:br>
              <a:rPr lang="en-IN" sz="4000" dirty="0"/>
            </a:br>
            <a:br>
              <a:rPr lang="en-IN" sz="4000" dirty="0"/>
            </a:br>
            <a:br>
              <a:rPr lang="en-IN" sz="4000" dirty="0"/>
            </a:br>
            <a:br>
              <a:rPr lang="en-IN" sz="4000" dirty="0"/>
            </a:br>
            <a:br>
              <a:rPr lang="en-IN" sz="4000" dirty="0">
                <a:latin typeface="+mn-lt"/>
              </a:rPr>
            </a:br>
            <a:r>
              <a:rPr lang="en-IN" sz="4000" dirty="0">
                <a:latin typeface="+mn-lt"/>
              </a:rPr>
              <a:t>LINEAR REGRESSION MODEL</a:t>
            </a:r>
            <a:br>
              <a:rPr lang="en-IN" sz="4000" dirty="0"/>
            </a:br>
            <a:endParaRPr lang="en-IN" sz="4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08A451A3-FC1A-553B-975B-048EBC2F8E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24" y="1914440"/>
            <a:ext cx="10334431" cy="3944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23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BAF4C-D39A-FA9F-CE04-0C610178A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4522"/>
            <a:ext cx="10515600" cy="961054"/>
          </a:xfrm>
        </p:spPr>
        <p:txBody>
          <a:bodyPr>
            <a:normAutofit fontScale="90000"/>
          </a:bodyPr>
          <a:lstStyle/>
          <a:p>
            <a:r>
              <a:rPr lang="en-IN" dirty="0"/>
              <a:t>x1=d[‘Matches’]</a:t>
            </a:r>
            <a:br>
              <a:rPr lang="en-IN" dirty="0"/>
            </a:br>
            <a:r>
              <a:rPr lang="en-IN" dirty="0"/>
              <a:t>y=d[‘</a:t>
            </a:r>
            <a:r>
              <a:rPr lang="en-IN" dirty="0" err="1"/>
              <a:t>Strike_rate</a:t>
            </a:r>
            <a:r>
              <a:rPr lang="en-IN" dirty="0"/>
              <a:t>’]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67902-6323-7345-9115-AFF5CF131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696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                                   </a:t>
            </a:r>
            <a:r>
              <a:rPr lang="en-IN" sz="1800" dirty="0">
                <a:latin typeface="+mj-lt"/>
              </a:rPr>
              <a:t>[&lt;matplotlib.lines.Line2D at 0x7fce06b9e810</a:t>
            </a:r>
          </a:p>
          <a:p>
            <a:pPr marL="0" indent="0">
              <a:buNone/>
            </a:pPr>
            <a:endParaRPr lang="en-IN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32078F-7289-F278-A7FF-7CBA4691A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869" y="2220686"/>
            <a:ext cx="4945226" cy="3825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596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C8E4A-176E-A066-C36A-73781E086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7869"/>
            <a:ext cx="10515600" cy="615821"/>
          </a:xfrm>
        </p:spPr>
        <p:txBody>
          <a:bodyPr>
            <a:normAutofit fontScale="90000"/>
          </a:bodyPr>
          <a:lstStyle/>
          <a:p>
            <a:r>
              <a:rPr lang="en-IN" dirty="0"/>
              <a:t>x2=[‘Runs’]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ABC03-A990-2D2A-C417-CF0754775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4155"/>
            <a:ext cx="10515600" cy="4366824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                                  </a:t>
            </a:r>
            <a:r>
              <a:rPr lang="en-IN" sz="1800" dirty="0">
                <a:latin typeface="+mj-lt"/>
              </a:rPr>
              <a:t>[&lt;matplotlib.lines.Line2D at 0x7fce06b9e810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510F36-0CBB-1C03-BF82-8B2A4E381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531" y="2080727"/>
            <a:ext cx="4982547" cy="3704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280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0F99C-DC18-88E8-5D76-BF6C071FB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8"/>
            <a:ext cx="10515600" cy="280015"/>
          </a:xfrm>
        </p:spPr>
        <p:txBody>
          <a:bodyPr>
            <a:normAutofit fontScale="90000"/>
          </a:bodyPr>
          <a:lstStyle/>
          <a:p>
            <a:r>
              <a:rPr lang="en-IN" dirty="0"/>
              <a:t>x3=[‘Highest’]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32C8E-1C5A-8D59-6E1F-7A353D7C2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3910" y="1586203"/>
            <a:ext cx="8759890" cy="4590759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           </a:t>
            </a:r>
          </a:p>
          <a:p>
            <a:pPr marL="0" indent="0">
              <a:buNone/>
            </a:pPr>
            <a:r>
              <a:rPr lang="en-IN" sz="1800" dirty="0">
                <a:latin typeface="+mj-lt"/>
              </a:rPr>
              <a:t>    [&lt;matplotlib.lines.Line2D at 0x7fce06b9e810    </a:t>
            </a:r>
            <a:endParaRPr lang="en-IN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64F0B7-80B9-E717-23E0-BDA98AE94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5208" y="2481943"/>
            <a:ext cx="4991878" cy="3526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36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44FB-6A2E-D5CC-2FBC-7EE6297D0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6490"/>
            <a:ext cx="10515600" cy="410547"/>
          </a:xfrm>
        </p:spPr>
        <p:txBody>
          <a:bodyPr>
            <a:normAutofit fontScale="90000"/>
          </a:bodyPr>
          <a:lstStyle/>
          <a:p>
            <a:r>
              <a:rPr lang="en-IN" dirty="0"/>
              <a:t>x4=[‘Average’]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D5E54-9DCC-171C-315C-62E15469D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9388" y="1866122"/>
            <a:ext cx="9254411" cy="4310840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           </a:t>
            </a:r>
            <a:r>
              <a:rPr lang="en-IN" sz="1800" dirty="0">
                <a:latin typeface="+mj-lt"/>
              </a:rPr>
              <a:t>[&lt;matplotlib.lines.Line2D at 0x7fce06b9e810</a:t>
            </a:r>
            <a:endParaRPr lang="en-IN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B6FB0B-6A7D-AD7F-D50C-F8E14E9A7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4497" y="2332653"/>
            <a:ext cx="5047861" cy="3638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203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26037-D210-1126-E9EC-7DC11492B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351" y="365125"/>
            <a:ext cx="10271448" cy="1325563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+mn-lt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877C9-B8AF-23FF-F086-AA8413171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4317" y="1950098"/>
            <a:ext cx="11262049" cy="4907902"/>
          </a:xfrm>
        </p:spPr>
        <p:txBody>
          <a:bodyPr/>
          <a:lstStyle/>
          <a:p>
            <a:r>
              <a:rPr lang="en-IN" dirty="0"/>
              <a:t>*This dataset comes under parametric method.</a:t>
            </a:r>
          </a:p>
          <a:p>
            <a:r>
              <a:rPr lang="en-IN" dirty="0"/>
              <a:t>*In parametric method it comes under supervised machine learning.</a:t>
            </a:r>
          </a:p>
          <a:p>
            <a:r>
              <a:rPr lang="en-IN" dirty="0"/>
              <a:t>*In this data set y values are quantitative data.</a:t>
            </a:r>
          </a:p>
          <a:p>
            <a:r>
              <a:rPr lang="en-IN" dirty="0"/>
              <a:t>*</a:t>
            </a:r>
            <a:r>
              <a:rPr lang="en-IN" dirty="0" err="1"/>
              <a:t>So,it</a:t>
            </a:r>
            <a:r>
              <a:rPr lang="en-IN" dirty="0"/>
              <a:t> is Regression.</a:t>
            </a:r>
          </a:p>
          <a:p>
            <a:r>
              <a:rPr lang="en-IN" dirty="0"/>
              <a:t>*We use linear regression and mean square error method instead of KNN because in KNN dimensions(x) increases distance or calculation also increases .</a:t>
            </a:r>
            <a:r>
              <a:rPr lang="en-IN" dirty="0" err="1"/>
              <a:t>so,the</a:t>
            </a:r>
            <a:r>
              <a:rPr lang="en-IN" dirty="0"/>
              <a:t> performance decreases.</a:t>
            </a:r>
          </a:p>
          <a:p>
            <a:r>
              <a:rPr lang="en-IN" dirty="0"/>
              <a:t>*That is why we use linear regression.</a:t>
            </a:r>
          </a:p>
        </p:txBody>
      </p:sp>
    </p:spTree>
    <p:extLst>
      <p:ext uri="{BB962C8B-B14F-4D97-AF65-F5344CB8AC3E}">
        <p14:creationId xmlns:p14="http://schemas.microsoft.com/office/powerpoint/2010/main" val="244423498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166</TotalTime>
  <Words>282</Words>
  <Application>Microsoft Office PowerPoint</Application>
  <PresentationFormat>Widescreen</PresentationFormat>
  <Paragraphs>33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Bahnschrift</vt:lpstr>
      <vt:lpstr>Bahnschrift SemiBold Condensed</vt:lpstr>
      <vt:lpstr>Calibri</vt:lpstr>
      <vt:lpstr>Calibri Light</vt:lpstr>
      <vt:lpstr>Retrospect</vt:lpstr>
      <vt:lpstr>STATASTICAL MACHINE LEARNING</vt:lpstr>
      <vt:lpstr>INTRODUCTION</vt:lpstr>
      <vt:lpstr>This dataset provides a name of the team,players along with matches,runs,highest and average of a batsman.</vt:lpstr>
      <vt:lpstr>          LINEAR REGRESSION MODEL </vt:lpstr>
      <vt:lpstr>x1=d[‘Matches’] y=d[‘Strike_rate’]</vt:lpstr>
      <vt:lpstr>x2=[‘Runs’]</vt:lpstr>
      <vt:lpstr>x3=[‘Highest’]</vt:lpstr>
      <vt:lpstr>x4=[‘Average’]</vt:lpstr>
      <vt:lpstr>CONCLUSION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STATASTICAL MACHINE LEARNING</dc:title>
  <dc:creator>vickyakarapu@hotmail.com</dc:creator>
  <cp:lastModifiedBy>Vangala Shiva Chaithanya</cp:lastModifiedBy>
  <cp:revision>12</cp:revision>
  <dcterms:created xsi:type="dcterms:W3CDTF">2022-10-17T13:13:33Z</dcterms:created>
  <dcterms:modified xsi:type="dcterms:W3CDTF">2024-08-15T01:51:52Z</dcterms:modified>
</cp:coreProperties>
</file>