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39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47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98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46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374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352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48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4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5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96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95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titeltypografien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346FB-3115-2B40-82FB-1C61BF61594C}" type="datetimeFigureOut">
              <a:rPr lang="da-DK" smtClean="0"/>
              <a:t>10/12/2017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B3B0-805D-514D-9A1C-725CB06805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252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Packet</a:t>
            </a:r>
            <a:r>
              <a:rPr lang="da-DK" dirty="0" smtClean="0"/>
              <a:t> </a:t>
            </a:r>
            <a:r>
              <a:rPr lang="da-DK" dirty="0" err="1" smtClean="0"/>
              <a:t>Injection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81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Hvad er en </a:t>
            </a:r>
            <a:r>
              <a:rPr lang="da-DK" dirty="0" err="1" smtClean="0"/>
              <a:t>packet</a:t>
            </a:r>
            <a:r>
              <a:rPr lang="da-DK" dirty="0" smtClean="0"/>
              <a:t>?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" y="1234123"/>
            <a:ext cx="6257380" cy="3737928"/>
          </a:xfr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0" y="1363662"/>
            <a:ext cx="5308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3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Hvad er </a:t>
            </a:r>
            <a:r>
              <a:rPr lang="da-DK" dirty="0" err="1" smtClean="0"/>
              <a:t>packet</a:t>
            </a:r>
            <a:r>
              <a:rPr lang="da-DK" dirty="0" smtClean="0"/>
              <a:t> </a:t>
            </a:r>
            <a:r>
              <a:rPr lang="da-DK" dirty="0" err="1" smtClean="0"/>
              <a:t>Injection</a:t>
            </a:r>
            <a:r>
              <a:rPr lang="da-DK" dirty="0" smtClean="0"/>
              <a:t> så?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Lave sine egne IP pakker</a:t>
            </a:r>
          </a:p>
          <a:p>
            <a:endParaRPr lang="da-DK" dirty="0" smtClean="0"/>
          </a:p>
          <a:p>
            <a:r>
              <a:rPr lang="da-DK" dirty="0" smtClean="0"/>
              <a:t>Simulere </a:t>
            </a:r>
            <a:r>
              <a:rPr lang="da-DK" dirty="0" err="1" smtClean="0"/>
              <a:t>specific</a:t>
            </a:r>
            <a:r>
              <a:rPr lang="da-DK" dirty="0" smtClean="0"/>
              <a:t> netværks </a:t>
            </a:r>
            <a:r>
              <a:rPr lang="da-DK" dirty="0" err="1" smtClean="0"/>
              <a:t>traffic</a:t>
            </a:r>
            <a:endParaRPr lang="da-DK" dirty="0" smtClean="0"/>
          </a:p>
          <a:p>
            <a:r>
              <a:rPr lang="da-DK" dirty="0" smtClean="0"/>
              <a:t>Lave pakker til at teste fx IDS/IPS </a:t>
            </a:r>
          </a:p>
          <a:p>
            <a:endParaRPr lang="da-DK" dirty="0"/>
          </a:p>
          <a:p>
            <a:r>
              <a:rPr lang="da-DK" dirty="0" smtClean="0"/>
              <a:t>Send dem afsted for at lukke </a:t>
            </a:r>
            <a:r>
              <a:rPr lang="da-DK" dirty="0" err="1" smtClean="0"/>
              <a:t>connections</a:t>
            </a:r>
            <a:r>
              <a:rPr lang="da-DK" dirty="0" smtClean="0"/>
              <a:t> http, ftp (gøre dagen sur for de andre)</a:t>
            </a:r>
          </a:p>
          <a:p>
            <a:r>
              <a:rPr lang="da-DK" dirty="0" smtClean="0"/>
              <a:t>Åbne mange </a:t>
            </a:r>
            <a:r>
              <a:rPr lang="da-DK" dirty="0" err="1" smtClean="0"/>
              <a:t>connections</a:t>
            </a:r>
            <a:r>
              <a:rPr lang="da-DK" dirty="0" smtClean="0"/>
              <a:t> på en server for at overbelaste den service den kører. (fx lukke en hjemme side)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3878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Syn </a:t>
            </a:r>
            <a:r>
              <a:rPr lang="da-DK" dirty="0" err="1" smtClean="0"/>
              <a:t>flood</a:t>
            </a:r>
            <a:r>
              <a:rPr lang="da-DK" dirty="0" smtClean="0"/>
              <a:t> </a:t>
            </a:r>
            <a:r>
              <a:rPr lang="da-DK" dirty="0" err="1" smtClean="0"/>
              <a:t>attack</a:t>
            </a:r>
            <a:endParaRPr lang="da-DK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30" y="1790224"/>
            <a:ext cx="5308600" cy="3873500"/>
          </a:xfrm>
        </p:spPr>
      </p:pic>
    </p:spTree>
    <p:extLst>
      <p:ext uri="{BB962C8B-B14F-4D97-AF65-F5344CB8AC3E}">
        <p14:creationId xmlns:p14="http://schemas.microsoft.com/office/powerpoint/2010/main" val="11780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Scapy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smtClean="0"/>
              <a:t>Sende mange ens pakker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smtClean="0"/>
              <a:t>Sende mange pakker men med forskellige source IP adresser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a-DK" dirty="0" smtClean="0"/>
              <a:t>Se resultat på en </a:t>
            </a:r>
            <a:r>
              <a:rPr lang="da-DK" dirty="0" err="1" smtClean="0"/>
              <a:t>Ubuntu</a:t>
            </a:r>
            <a:r>
              <a:rPr lang="da-DK" dirty="0" smtClean="0"/>
              <a:t> webserver</a:t>
            </a:r>
          </a:p>
        </p:txBody>
      </p:sp>
    </p:spTree>
    <p:extLst>
      <p:ext uri="{BB962C8B-B14F-4D97-AF65-F5344CB8AC3E}">
        <p14:creationId xmlns:p14="http://schemas.microsoft.com/office/powerpoint/2010/main" val="112980676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91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Kontortema</vt:lpstr>
      <vt:lpstr>Packet Injection</vt:lpstr>
      <vt:lpstr>Hvad er en packet?</vt:lpstr>
      <vt:lpstr>Hvad er packet Injection så?</vt:lpstr>
      <vt:lpstr>Syn flood attack</vt:lpstr>
      <vt:lpstr>Scapy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Injection</dc:title>
  <dc:creator>Sebastian Brøndum</dc:creator>
  <cp:lastModifiedBy>Sebastian Brøndum</cp:lastModifiedBy>
  <cp:revision>4</cp:revision>
  <dcterms:created xsi:type="dcterms:W3CDTF">2017-12-10T17:57:29Z</dcterms:created>
  <dcterms:modified xsi:type="dcterms:W3CDTF">2017-12-10T18:19:40Z</dcterms:modified>
</cp:coreProperties>
</file>