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a"/>
              <a:t>Network Monitoring(SNMP) &amp; Nagios3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SNMP Protocol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93775"/>
            <a:ext cx="60293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SNMP: Security &amp; Administration 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Encryption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DES-Encryption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Authentication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MIC(m,k) Compute hash(MIC) over message(m) with secret shared key(k)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 Playback attack protection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Nonce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View-based access control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da"/>
              <a:t>Rights, Policies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Nagios3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25" y="1063300"/>
            <a:ext cx="5052049" cy="36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Nagios3 - Services and Commands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Adding FTP Tester plugin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Customized Command for FTP Tester plugin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100" y="3724528"/>
            <a:ext cx="6255600" cy="13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75" y="1513875"/>
            <a:ext cx="5486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Agenda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SNMP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MIB / SMI / </a:t>
            </a:r>
            <a:r>
              <a:rPr lang="da">
                <a:solidFill>
                  <a:srgbClr val="434343"/>
                </a:solidFill>
              </a:rPr>
              <a:t>Object Identifier Tree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Nagios3</a:t>
            </a: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da"/>
              <a:t>Demo</a:t>
            </a:r>
            <a:r>
              <a:rPr lang="da"/>
              <a:t>: FTP Tester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Network Management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1152475"/>
            <a:ext cx="762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Network Management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Management Information Base (Managing Entity)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da"/>
              <a:t>Managed Devices (Agents)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Simple Network Management Protocol(SNMP)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Internet roots (SGMP)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Started very simple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deployed and adopted rabidly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grew quickly in size and complexity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SNMP v3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da"/>
              <a:t>Standard for Network managing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SMI (Structure of Management Information)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Data definition language for MIB objects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OBJECT-TYPE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da"/>
              <a:t>MODULE-IDENTITY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450" y="1966998"/>
            <a:ext cx="4970574" cy="3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MIB Examples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2071688"/>
            <a:ext cx="78581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Object Identifier Tree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175" y="1152475"/>
            <a:ext cx="3837950" cy="3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SNMP Protocol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152475"/>
            <a:ext cx="3581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