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32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65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558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44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6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485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56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968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655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650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70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13E6-49CC-B844-972A-E52F88AE6598}" type="datetimeFigureOut">
              <a:rPr lang="da-DK" smtClean="0"/>
              <a:t>11/12/2017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2146-7AD3-B84E-8882-A1F9C944446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739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Network Scanning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49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Network Scanning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da-DK" altLang="da-DK" dirty="0" smtClean="0"/>
              <a:t>Hvad kan vi bruge det til?</a:t>
            </a:r>
          </a:p>
          <a:p>
            <a:pPr marL="211138" indent="-211138">
              <a:spcBef>
                <a:spcPct val="0"/>
              </a:spcBef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da-DK" altLang="da-DK" dirty="0" smtClean="0"/>
              <a:t>Indsamling af viden om et netværk (topologi)</a:t>
            </a:r>
          </a:p>
          <a:p>
            <a:pPr marL="211138" indent="-211138">
              <a:spcBef>
                <a:spcPct val="0"/>
              </a:spcBef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da-DK" altLang="da-DK" dirty="0" smtClean="0"/>
              <a:t>Kan bruges på godt og ondt</a:t>
            </a:r>
          </a:p>
          <a:p>
            <a:pPr marL="211138" indent="-211138">
              <a:spcBef>
                <a:spcPct val="0"/>
              </a:spcBef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da-DK" altLang="da-DK" dirty="0" smtClean="0"/>
              <a:t>Afsløre sårbarheder</a:t>
            </a:r>
          </a:p>
          <a:p>
            <a:pPr marL="211138" indent="-211138">
              <a:spcBef>
                <a:spcPct val="0"/>
              </a:spcBef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da-DK" altLang="da-DK" dirty="0" smtClean="0"/>
              <a:t>Er </a:t>
            </a:r>
            <a:r>
              <a:rPr lang="da-DK" altLang="da-DK" dirty="0" err="1" smtClean="0"/>
              <a:t>hostbaseret</a:t>
            </a:r>
            <a:r>
              <a:rPr lang="da-DK" altLang="da-DK" dirty="0" smtClean="0"/>
              <a:t> firewall aktiv? (forventet/reelt)</a:t>
            </a:r>
          </a:p>
          <a:p>
            <a:pPr marL="215900" indent="-211138">
              <a:spcBef>
                <a:spcPct val="0"/>
              </a:spcBef>
              <a:buClrTx/>
              <a:buSzPct val="45000"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endParaRPr lang="da-DK" altLang="da-DK" dirty="0" smtClean="0"/>
          </a:p>
          <a:p>
            <a:pPr marL="0" indent="0">
              <a:spcBef>
                <a:spcPct val="0"/>
              </a:spcBef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da-DK" altLang="da-DK" dirty="0" smtClean="0"/>
              <a:t>Modsvar (mod de ondsindede)</a:t>
            </a:r>
          </a:p>
          <a:p>
            <a:pPr marL="211138" indent="-211138">
              <a:spcBef>
                <a:spcPct val="0"/>
              </a:spcBef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da-DK" altLang="da-DK" dirty="0" smtClean="0"/>
              <a:t>IDS/IPS</a:t>
            </a:r>
          </a:p>
          <a:p>
            <a:pPr marL="211138" indent="-211138">
              <a:spcBef>
                <a:spcPct val="0"/>
              </a:spcBef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da-DK" altLang="da-DK" dirty="0" smtClean="0"/>
              <a:t>Firewall</a:t>
            </a:r>
          </a:p>
          <a:p>
            <a:pPr marL="211138" indent="-211138">
              <a:spcBef>
                <a:spcPct val="0"/>
              </a:spcBef>
              <a:buSzPct val="45000"/>
              <a:buFont typeface="Wingdings" charset="2"/>
              <a:buChar char="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5250" algn="l"/>
              </a:tabLst>
            </a:pPr>
            <a:r>
              <a:rPr lang="da-DK" altLang="da-DK" dirty="0" smtClean="0"/>
              <a:t>Host program som </a:t>
            </a:r>
            <a:r>
              <a:rPr lang="da-DK" altLang="da-DK" dirty="0" err="1" smtClean="0"/>
              <a:t>portSentry</a:t>
            </a:r>
            <a:endParaRPr lang="da-DK" alt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17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six</a:t>
            </a:r>
            <a:r>
              <a:rPr lang="da-DK" dirty="0" smtClean="0"/>
              <a:t> </a:t>
            </a:r>
            <a:r>
              <a:rPr lang="da-DK" dirty="0" err="1" smtClean="0"/>
              <a:t>different</a:t>
            </a:r>
            <a:r>
              <a:rPr lang="da-DK" dirty="0" smtClean="0"/>
              <a:t> port </a:t>
            </a:r>
            <a:r>
              <a:rPr lang="da-DK" dirty="0" err="1" smtClean="0"/>
              <a:t>states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1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500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380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39305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55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Kontortema</vt:lpstr>
      <vt:lpstr>Network Scanning</vt:lpstr>
      <vt:lpstr>Hvad er Network Scanning</vt:lpstr>
      <vt:lpstr>The six different port states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Scanning</dc:title>
  <dc:creator>Sebastian Brøndum</dc:creator>
  <cp:lastModifiedBy>Sebastian Brøndum</cp:lastModifiedBy>
  <cp:revision>6</cp:revision>
  <dcterms:created xsi:type="dcterms:W3CDTF">2017-12-11T14:00:00Z</dcterms:created>
  <dcterms:modified xsi:type="dcterms:W3CDTF">2017-12-11T17:24:09Z</dcterms:modified>
</cp:coreProperties>
</file>