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6"/>
  </p:normalViewPr>
  <p:slideViewPr>
    <p:cSldViewPr snapToGrid="0" snapToObjects="1">
      <p:cViewPr>
        <p:scale>
          <a:sx n="100" d="100"/>
          <a:sy n="100" d="100"/>
        </p:scale>
        <p:origin x="100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8AE6-48E0-2043-8C05-48654A46F525}" type="datetimeFigureOut">
              <a:rPr lang="da-DK" smtClean="0"/>
              <a:t>10/12/2017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D654-FE00-1D41-B7B4-17A2FB1A9CB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890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8AE6-48E0-2043-8C05-48654A46F525}" type="datetimeFigureOut">
              <a:rPr lang="da-DK" smtClean="0"/>
              <a:t>10/12/2017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D654-FE00-1D41-B7B4-17A2FB1A9CB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8622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8AE6-48E0-2043-8C05-48654A46F525}" type="datetimeFigureOut">
              <a:rPr lang="da-DK" smtClean="0"/>
              <a:t>10/12/2017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D654-FE00-1D41-B7B4-17A2FB1A9CB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6562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8AE6-48E0-2043-8C05-48654A46F525}" type="datetimeFigureOut">
              <a:rPr lang="da-DK" smtClean="0"/>
              <a:t>10/12/2017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D654-FE00-1D41-B7B4-17A2FB1A9CB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3311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8AE6-48E0-2043-8C05-48654A46F525}" type="datetimeFigureOut">
              <a:rPr lang="da-DK" smtClean="0"/>
              <a:t>10/12/2017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D654-FE00-1D41-B7B4-17A2FB1A9CB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901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8AE6-48E0-2043-8C05-48654A46F525}" type="datetimeFigureOut">
              <a:rPr lang="da-DK" smtClean="0"/>
              <a:t>10/12/2017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D654-FE00-1D41-B7B4-17A2FB1A9CB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881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8AE6-48E0-2043-8C05-48654A46F525}" type="datetimeFigureOut">
              <a:rPr lang="da-DK" smtClean="0"/>
              <a:t>10/12/2017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D654-FE00-1D41-B7B4-17A2FB1A9CB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8447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8AE6-48E0-2043-8C05-48654A46F525}" type="datetimeFigureOut">
              <a:rPr lang="da-DK" smtClean="0"/>
              <a:t>10/12/2017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D654-FE00-1D41-B7B4-17A2FB1A9CB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248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8AE6-48E0-2043-8C05-48654A46F525}" type="datetimeFigureOut">
              <a:rPr lang="da-DK" smtClean="0"/>
              <a:t>10/12/2017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D654-FE00-1D41-B7B4-17A2FB1A9CB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336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8AE6-48E0-2043-8C05-48654A46F525}" type="datetimeFigureOut">
              <a:rPr lang="da-DK" smtClean="0"/>
              <a:t>10/12/2017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D654-FE00-1D41-B7B4-17A2FB1A9CB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1053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8AE6-48E0-2043-8C05-48654A46F525}" type="datetimeFigureOut">
              <a:rPr lang="da-DK" smtClean="0"/>
              <a:t>10/12/2017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D654-FE00-1D41-B7B4-17A2FB1A9CB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494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C8AE6-48E0-2043-8C05-48654A46F525}" type="datetimeFigureOut">
              <a:rPr lang="da-DK" smtClean="0"/>
              <a:t>10/12/2017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8D654-FE00-1D41-B7B4-17A2FB1A9CB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332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xample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DNS Spoofing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5144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Hvad er DNS?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Bruges til at konvertere </a:t>
            </a:r>
            <a:r>
              <a:rPr lang="da-DK" dirty="0" err="1" smtClean="0"/>
              <a:t>hostnames</a:t>
            </a:r>
            <a:r>
              <a:rPr lang="da-DK" dirty="0" smtClean="0"/>
              <a:t> til IP adresser</a:t>
            </a:r>
          </a:p>
          <a:p>
            <a:r>
              <a:rPr lang="da-DK" dirty="0" smtClean="0"/>
              <a:t>Hyppige DNS </a:t>
            </a:r>
            <a:r>
              <a:rPr lang="da-DK" dirty="0" err="1" smtClean="0"/>
              <a:t>records</a:t>
            </a:r>
            <a:r>
              <a:rPr lang="da-DK" dirty="0" smtClean="0"/>
              <a:t> A, AAAA, </a:t>
            </a:r>
            <a:r>
              <a:rPr lang="da-DK" dirty="0" err="1" smtClean="0"/>
              <a:t>cname</a:t>
            </a:r>
            <a:r>
              <a:rPr lang="da-DK" dirty="0" smtClean="0"/>
              <a:t>, MX</a:t>
            </a:r>
          </a:p>
          <a:p>
            <a:endParaRPr lang="da-DK" dirty="0"/>
          </a:p>
          <a:p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620963"/>
            <a:ext cx="76200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5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Hvordan fungerer DNS?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dirty="0" smtClean="0"/>
              <a:t>Bruger taster </a:t>
            </a:r>
            <a:r>
              <a:rPr lang="da-DK" dirty="0" smtClean="0">
                <a:hlinkClick r:id="rId2"/>
              </a:rPr>
              <a:t>www.example.com</a:t>
            </a:r>
            <a:r>
              <a:rPr lang="da-DK" dirty="0" smtClean="0"/>
              <a:t> i sin browser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dirty="0" smtClean="0"/>
              <a:t>Men PC kender ikke </a:t>
            </a:r>
            <a:r>
              <a:rPr lang="da-DK" dirty="0" err="1" smtClean="0"/>
              <a:t>IP’en</a:t>
            </a:r>
            <a:r>
              <a:rPr lang="da-DK" dirty="0" smtClean="0"/>
              <a:t> til denne hjemmeside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dirty="0" err="1" smtClean="0"/>
              <a:t>PC’en</a:t>
            </a:r>
            <a:r>
              <a:rPr lang="da-DK" dirty="0" smtClean="0"/>
              <a:t> spørg sin lokale DNS server efter IP adressen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dirty="0" smtClean="0"/>
              <a:t>Den Lokale DNS server </a:t>
            </a:r>
            <a:r>
              <a:rPr lang="da-DK" dirty="0" err="1" smtClean="0"/>
              <a:t>checker</a:t>
            </a:r>
            <a:r>
              <a:rPr lang="da-DK" dirty="0" smtClean="0"/>
              <a:t> om den har IP hvis ikke spørg den lokale DNS server videre efter IP adressen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dirty="0" smtClean="0"/>
              <a:t>Det kan gøres på to måder (se næste slide)</a:t>
            </a:r>
          </a:p>
        </p:txBody>
      </p:sp>
    </p:spTree>
    <p:extLst>
      <p:ext uri="{BB962C8B-B14F-4D97-AF65-F5344CB8AC3E}">
        <p14:creationId xmlns:p14="http://schemas.microsoft.com/office/powerpoint/2010/main" val="386157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58" y="19000"/>
            <a:ext cx="10529888" cy="6839000"/>
          </a:xfrm>
        </p:spPr>
      </p:pic>
    </p:spTree>
    <p:extLst>
      <p:ext uri="{BB962C8B-B14F-4D97-AF65-F5344CB8AC3E}">
        <p14:creationId xmlns:p14="http://schemas.microsoft.com/office/powerpoint/2010/main" val="455269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DNS </a:t>
            </a:r>
            <a:r>
              <a:rPr lang="da-DK" dirty="0"/>
              <a:t>S</a:t>
            </a:r>
            <a:r>
              <a:rPr lang="da-DK" dirty="0" smtClean="0"/>
              <a:t>poofing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Går ud på at man leverer en falsk IP adresse, når der bliver sendt et </a:t>
            </a:r>
            <a:r>
              <a:rPr lang="da-DK" dirty="0" err="1" smtClean="0"/>
              <a:t>query</a:t>
            </a:r>
            <a:r>
              <a:rPr lang="da-DK" dirty="0" smtClean="0"/>
              <a:t> fra en klient</a:t>
            </a:r>
          </a:p>
          <a:p>
            <a:r>
              <a:rPr lang="da-DK" dirty="0" smtClean="0"/>
              <a:t>Den form vi har arbejdet med er ”man in the </a:t>
            </a:r>
            <a:r>
              <a:rPr lang="da-DK" dirty="0" err="1" smtClean="0"/>
              <a:t>middle</a:t>
            </a:r>
            <a:r>
              <a:rPr lang="da-DK" dirty="0" smtClean="0"/>
              <a:t>” metoden hvor vi opsnapper </a:t>
            </a:r>
            <a:r>
              <a:rPr lang="da-DK" dirty="0" err="1" smtClean="0"/>
              <a:t>qurien</a:t>
            </a:r>
            <a:r>
              <a:rPr lang="da-DK" dirty="0" smtClean="0"/>
              <a:t> og leverer en falsk en.</a:t>
            </a:r>
          </a:p>
          <a:p>
            <a:r>
              <a:rPr lang="da-DK" dirty="0" smtClean="0"/>
              <a:t>Det kan også gøres ved at man tilføjer falske </a:t>
            </a:r>
            <a:r>
              <a:rPr lang="da-DK" dirty="0" err="1" smtClean="0"/>
              <a:t>records</a:t>
            </a:r>
            <a:r>
              <a:rPr lang="da-DK" dirty="0" smtClean="0"/>
              <a:t> til den rigtige DNS server</a:t>
            </a:r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5109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Hvad kan man bruge angrebet til?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Få folk til at </a:t>
            </a:r>
            <a:r>
              <a:rPr lang="da-DK" dirty="0" err="1" smtClean="0"/>
              <a:t>taste</a:t>
            </a:r>
            <a:r>
              <a:rPr lang="da-DK" dirty="0" smtClean="0"/>
              <a:t> </a:t>
            </a:r>
            <a:r>
              <a:rPr lang="da-DK" dirty="0" err="1" smtClean="0"/>
              <a:t>credentials</a:t>
            </a:r>
            <a:r>
              <a:rPr lang="da-DK" dirty="0" smtClean="0"/>
              <a:t> på en forkert hjemmeside.</a:t>
            </a:r>
          </a:p>
          <a:p>
            <a:r>
              <a:rPr lang="da-DK" dirty="0" smtClean="0"/>
              <a:t>Måske ønsker man bare at sin egen hjemmeside bliver lidt mere populær.</a:t>
            </a:r>
          </a:p>
          <a:p>
            <a:r>
              <a:rPr lang="da-DK" dirty="0" smtClean="0"/>
              <a:t>Generelt sende folk et andet sted hen på nettet end de havde regnet med.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93252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How to DNS </a:t>
            </a:r>
            <a:r>
              <a:rPr lang="da-DK" dirty="0" err="1" smtClean="0"/>
              <a:t>Spoof</a:t>
            </a:r>
            <a:r>
              <a:rPr lang="da-DK" dirty="0" smtClean="0"/>
              <a:t>?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Kali </a:t>
            </a:r>
            <a:r>
              <a:rPr lang="da-DK" dirty="0" err="1" smtClean="0"/>
              <a:t>linux</a:t>
            </a:r>
            <a:r>
              <a:rPr lang="da-DK" dirty="0" smtClean="0"/>
              <a:t> (</a:t>
            </a:r>
            <a:r>
              <a:rPr lang="da-DK" dirty="0" err="1" smtClean="0"/>
              <a:t>arpspoof</a:t>
            </a:r>
            <a:r>
              <a:rPr lang="da-DK" dirty="0" smtClean="0"/>
              <a:t>, DNS </a:t>
            </a:r>
            <a:r>
              <a:rPr lang="da-DK" dirty="0" err="1" smtClean="0"/>
              <a:t>spoof</a:t>
            </a:r>
            <a:r>
              <a:rPr lang="da-DK" dirty="0" smtClean="0"/>
              <a:t>)</a:t>
            </a:r>
          </a:p>
          <a:p>
            <a:r>
              <a:rPr lang="da-DK" dirty="0" err="1" smtClean="0"/>
              <a:t>Wireshark</a:t>
            </a:r>
            <a:endParaRPr lang="da-DK" dirty="0" smtClean="0"/>
          </a:p>
          <a:p>
            <a:r>
              <a:rPr lang="da-DK" dirty="0" err="1" smtClean="0"/>
              <a:t>Ubuntu</a:t>
            </a:r>
            <a:r>
              <a:rPr lang="da-DK" dirty="0" smtClean="0"/>
              <a:t> </a:t>
            </a:r>
            <a:r>
              <a:rPr lang="da-DK" dirty="0" err="1" smtClean="0"/>
              <a:t>client</a:t>
            </a:r>
            <a:r>
              <a:rPr lang="da-DK" smtClean="0"/>
              <a:t> as </a:t>
            </a:r>
            <a:r>
              <a:rPr lang="da-DK" dirty="0" err="1" smtClean="0"/>
              <a:t>victim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08366584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207</Words>
  <Application>Microsoft Macintosh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Kontortema</vt:lpstr>
      <vt:lpstr>DNS Spoofing</vt:lpstr>
      <vt:lpstr>Hvad er DNS?</vt:lpstr>
      <vt:lpstr>Hvordan fungerer DNS?</vt:lpstr>
      <vt:lpstr>PowerPoint-præsentation</vt:lpstr>
      <vt:lpstr>DNS Spoofing</vt:lpstr>
      <vt:lpstr>Hvad kan man bruge angrebet til?</vt:lpstr>
      <vt:lpstr>How to DNS Spoof?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 Spoofing</dc:title>
  <dc:creator>Sebastian Brøndum</dc:creator>
  <cp:lastModifiedBy>Sebastian Brøndum</cp:lastModifiedBy>
  <cp:revision>5</cp:revision>
  <dcterms:created xsi:type="dcterms:W3CDTF">2017-12-10T17:00:03Z</dcterms:created>
  <dcterms:modified xsi:type="dcterms:W3CDTF">2017-12-10T17:57:26Z</dcterms:modified>
</cp:coreProperties>
</file>