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Lav iptables regl for at NAT mellem port 80 og 8080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da"/>
              <a:t>Lav arpspoof mellem host og gateway (192.168.200.143 og 192.168.200.2)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HTTPS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And how to strip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Bypassing HSTS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Kort om HTTP og HTTPS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HTTP (og nu </a:t>
            </a:r>
            <a:r>
              <a:rPr lang="da"/>
              <a:t>til dags</a:t>
            </a:r>
            <a:r>
              <a:rPr lang="da"/>
              <a:t> tildels HTTPS) er en grundsten i www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HTTP står for HyperText Transport Protocol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Og bliver brugt til at transportere Hypertext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Hypertext er tekst/</a:t>
            </a:r>
            <a:r>
              <a:rPr lang="da"/>
              <a:t>tekst-dokumenter</a:t>
            </a:r>
            <a:r>
              <a:rPr lang="da"/>
              <a:t> der linker til hinanden via. hyperlinks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HTTPS, HTTP over TLS/SSL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Udviklet pga. større behov for sikkerhed på nettet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a"/>
              <a:t>Flere og flere betalinger bliver gennemført på nettet</a:t>
            </a:r>
          </a:p>
          <a:p>
            <a:pPr indent="-317500" lvl="2" marL="1371600">
              <a:spcBef>
                <a:spcPts val="0"/>
              </a:spcBef>
              <a:buSzPts val="1400"/>
              <a:buChar char="■"/>
            </a:pPr>
            <a:r>
              <a:rPr lang="da"/>
              <a:t>Mange personfølsomme og andre følsomme data kommer på nettet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Hvordan fungere HTTPS?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710"/>
            <a:ext cx="9144000" cy="445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Hvad er SSLstrip?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SSLstrip kan klassificeres som et “protocol downgrade” attack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Og bruges i forbindelse med MitM angreb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Victim  &lt;== HTTP ==&gt;  Attacker  &lt;== HTTPS ==&gt;  Twitter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For at angrebet skal virke skal “Victim” starte med at tilgå webserveren via HTTP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Når serveren prøver at redirecte til HTTPS opfanger SSLstrip det og “stripper S’et”.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da"/>
              <a:t>Derfor fortsætter kommunikationen fra “Victim” til webserver med at være over HTTP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Ultrakort om ARP poisoning!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For at lave SSLstrip skal vi placere os selv i midten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Mellem offer og omverdenen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da"/>
              <a:t>Dette kan gøres med ARP poisoning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00" y="2596175"/>
            <a:ext cx="6019599" cy="2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a"/>
              <a:t>Hvordan fungere ARP?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 vil sende et datagram til B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Men B’s MAC adresse er ikke i A’s Arp table. Så..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 broadcaster en ARP query pakke indeholdende B’s IP adresse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dest MAC = FF:FF:FF:FF:FF:FF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 modtager ARP pakken og svarer A med sin MAC adresse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 cacher IP-til-MAC par i sin ARP table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da"/>
              <a:t>Og sender data grammet til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da"/>
              <a:t>ARP er Plug and play og ARP tables bliver genereret af nodes helt automatisk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da"/>
              <a:t>Hvordan fungere ARP poisoning?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Når en host modtager et ARP reply opdateres dennes ARP table automatisk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Dette er selv om hosten ikke nødvendigvis har sendt en query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da"/>
              <a:t>Så ved at sende et ARP reply med falsk info kan man “poison” en nodes ARP table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00" y="2596175"/>
            <a:ext cx="6019599" cy="2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da" sz="9600"/>
              <a:t>DEMO!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da"/>
              <a:t>HSTS - HTTP Strict Transport Security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Browser bliver tvunget til HTTPS af webserver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Ved brug af en HTTPS header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Strict-Transport-Security: max-age=31536000; includeSubdomains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max-age sættes i sekunder og kan højst være et år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da"/>
              <a:t>Browser tvunget til at bruge HTTPS for at tilgå det domain inden for max-age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