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894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845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859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239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3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1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864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95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41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969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DBFB-1CB3-2745-A8DD-FA9C475980A4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8455-0C25-E340-913F-EB41E94342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20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SSL Strip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883014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Kontortema</vt:lpstr>
      <vt:lpstr>SSL Strip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 Strip</dc:title>
  <dc:creator>Sebastian Brøndum</dc:creator>
  <cp:lastModifiedBy>Sebastian Brøndum</cp:lastModifiedBy>
  <cp:revision>1</cp:revision>
  <dcterms:created xsi:type="dcterms:W3CDTF">2017-12-11T14:33:51Z</dcterms:created>
  <dcterms:modified xsi:type="dcterms:W3CDTF">2017-12-11T14:37:10Z</dcterms:modified>
</cp:coreProperties>
</file>