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3" r:id="rId6"/>
    <p:sldId id="264" r:id="rId7"/>
    <p:sldId id="257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17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39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440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180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75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889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175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2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342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143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058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86B7-A955-4E97-AAEB-931B31B04170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C74E-975E-4F6A-ADDA-187D922B7B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779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NSM / </a:t>
            </a:r>
            <a:r>
              <a:rPr lang="da-DK" dirty="0" err="1" smtClean="0"/>
              <a:t>NetFlow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113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Anvendelse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Threat</a:t>
            </a:r>
            <a:r>
              <a:rPr lang="da-DK" dirty="0" smtClean="0"/>
              <a:t> </a:t>
            </a:r>
            <a:r>
              <a:rPr lang="da-DK" dirty="0" err="1" smtClean="0"/>
              <a:t>detection</a:t>
            </a:r>
            <a:endParaRPr lang="da-DK" dirty="0" smtClean="0"/>
          </a:p>
          <a:p>
            <a:r>
              <a:rPr lang="da-DK" dirty="0" smtClean="0"/>
              <a:t>Advanced Persistent </a:t>
            </a:r>
            <a:r>
              <a:rPr lang="da-DK" dirty="0" err="1" smtClean="0"/>
              <a:t>Threat</a:t>
            </a:r>
            <a:r>
              <a:rPr lang="da-DK" dirty="0" smtClean="0"/>
              <a:t> (</a:t>
            </a:r>
            <a:r>
              <a:rPr lang="da-DK" dirty="0" err="1" smtClean="0"/>
              <a:t>APTs</a:t>
            </a:r>
            <a:r>
              <a:rPr lang="da-DK" dirty="0" smtClean="0"/>
              <a:t>)</a:t>
            </a:r>
          </a:p>
          <a:p>
            <a:r>
              <a:rPr lang="da-DK" dirty="0" smtClean="0"/>
              <a:t>Kan </a:t>
            </a:r>
            <a:r>
              <a:rPr lang="da-DK" dirty="0" smtClean="0"/>
              <a:t>køres sammen med IDS/IPS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860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Sensor typer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Collection </a:t>
            </a:r>
            <a:r>
              <a:rPr lang="da-DK" dirty="0" err="1" smtClean="0"/>
              <a:t>Only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2000" dirty="0" smtClean="0"/>
              <a:t>-  Kan genere statistik og PSTR</a:t>
            </a:r>
          </a:p>
          <a:p>
            <a:r>
              <a:rPr lang="da-DK" dirty="0" smtClean="0"/>
              <a:t>Half </a:t>
            </a:r>
            <a:r>
              <a:rPr lang="da-DK" dirty="0" err="1" smtClean="0"/>
              <a:t>Cycle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2000" dirty="0" smtClean="0"/>
              <a:t>- Collection &amp; </a:t>
            </a:r>
            <a:r>
              <a:rPr lang="da-DK" sz="2000" dirty="0" err="1" smtClean="0"/>
              <a:t>Detection</a:t>
            </a: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>- Network </a:t>
            </a:r>
            <a:r>
              <a:rPr lang="da-DK" sz="2000" dirty="0" err="1" smtClean="0"/>
              <a:t>Intrusion</a:t>
            </a:r>
            <a:r>
              <a:rPr lang="da-DK" sz="2000" dirty="0" smtClean="0"/>
              <a:t> </a:t>
            </a:r>
            <a:r>
              <a:rPr lang="da-DK" sz="2000" dirty="0" err="1" smtClean="0"/>
              <a:t>Detection</a:t>
            </a:r>
            <a:r>
              <a:rPr lang="da-DK" sz="2000" dirty="0" smtClean="0"/>
              <a:t> (NIDS) af PCAP</a:t>
            </a:r>
            <a:br>
              <a:rPr lang="da-DK" sz="2000" dirty="0" smtClean="0"/>
            </a:br>
            <a:r>
              <a:rPr lang="da-DK" sz="2000" dirty="0" smtClean="0"/>
              <a:t>- Mest udbredt</a:t>
            </a:r>
          </a:p>
          <a:p>
            <a:r>
              <a:rPr lang="da-DK" dirty="0" smtClean="0"/>
              <a:t>Full </a:t>
            </a:r>
            <a:r>
              <a:rPr lang="da-DK" dirty="0" err="1" smtClean="0"/>
              <a:t>Cycle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2000" dirty="0" smtClean="0"/>
              <a:t>- Collection, </a:t>
            </a:r>
            <a:r>
              <a:rPr lang="da-DK" sz="2000" dirty="0" err="1" smtClean="0"/>
              <a:t>Detection</a:t>
            </a:r>
            <a:r>
              <a:rPr lang="da-DK" sz="2000" dirty="0" smtClean="0"/>
              <a:t> &amp; Analysis</a:t>
            </a:r>
            <a:br>
              <a:rPr lang="da-DK" sz="2000" dirty="0" smtClean="0"/>
            </a:br>
            <a:r>
              <a:rPr lang="da-DK" sz="2000" dirty="0" smtClean="0"/>
              <a:t>- Set mest i små netværk</a:t>
            </a:r>
          </a:p>
          <a:p>
            <a:r>
              <a:rPr lang="da-DK" dirty="0" smtClean="0"/>
              <a:t>Overvejelser ift. </a:t>
            </a:r>
            <a:r>
              <a:rPr lang="da-DK" dirty="0"/>
              <a:t>installation af </a:t>
            </a:r>
            <a:r>
              <a:rPr lang="da-DK" dirty="0" smtClean="0"/>
              <a:t>sensor</a:t>
            </a:r>
            <a:br>
              <a:rPr lang="da-DK" dirty="0" smtClean="0"/>
            </a:br>
            <a:r>
              <a:rPr lang="da-DK" sz="2000" dirty="0" smtClean="0"/>
              <a:t>- Placering, CPU, RAM, </a:t>
            </a:r>
            <a:r>
              <a:rPr lang="da-DK" sz="2000" dirty="0" err="1" smtClean="0"/>
              <a:t>NICs</a:t>
            </a:r>
            <a:r>
              <a:rPr lang="da-DK" sz="2000" dirty="0" smtClean="0"/>
              <a:t> (mindst to) og data </a:t>
            </a:r>
            <a:r>
              <a:rPr lang="da-DK" sz="2000" dirty="0" err="1" smtClean="0"/>
              <a:t>storage</a:t>
            </a:r>
            <a:endParaRPr lang="da-DK" sz="2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94" y="1345406"/>
            <a:ext cx="4220406" cy="42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NSM Data typer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Full </a:t>
            </a:r>
            <a:r>
              <a:rPr lang="da-DK" dirty="0" err="1" smtClean="0"/>
              <a:t>Packet</a:t>
            </a:r>
            <a:r>
              <a:rPr lang="da-DK" dirty="0" smtClean="0"/>
              <a:t> </a:t>
            </a:r>
            <a:r>
              <a:rPr lang="da-DK" dirty="0" err="1" smtClean="0"/>
              <a:t>Capture</a:t>
            </a:r>
            <a:r>
              <a:rPr lang="da-DK" dirty="0" smtClean="0"/>
              <a:t> (FPC)</a:t>
            </a:r>
            <a:br>
              <a:rPr lang="da-DK" dirty="0" smtClean="0"/>
            </a:br>
            <a:r>
              <a:rPr lang="da-DK" sz="2000" dirty="0" smtClean="0"/>
              <a:t>- Svært at lagre </a:t>
            </a:r>
            <a:r>
              <a:rPr lang="da-DK" sz="2000" dirty="0" err="1" smtClean="0"/>
              <a:t>pga</a:t>
            </a:r>
            <a:r>
              <a:rPr lang="da-DK" sz="2000" dirty="0" smtClean="0"/>
              <a:t> størrelsen</a:t>
            </a:r>
          </a:p>
          <a:p>
            <a:r>
              <a:rPr lang="da-DK" dirty="0" err="1" smtClean="0"/>
              <a:t>Packet</a:t>
            </a:r>
            <a:r>
              <a:rPr lang="da-DK" dirty="0" smtClean="0"/>
              <a:t> </a:t>
            </a:r>
            <a:r>
              <a:rPr lang="da-DK" dirty="0" err="1" smtClean="0"/>
              <a:t>String</a:t>
            </a:r>
            <a:r>
              <a:rPr lang="da-DK" dirty="0" smtClean="0"/>
              <a:t> Data (PSTR)</a:t>
            </a:r>
            <a:br>
              <a:rPr lang="da-DK" dirty="0" smtClean="0"/>
            </a:br>
            <a:r>
              <a:rPr lang="da-DK" sz="2000" dirty="0" smtClean="0"/>
              <a:t>- Mellemvejen mellem FPC og Session Data</a:t>
            </a:r>
            <a:br>
              <a:rPr lang="da-DK" sz="2000" dirty="0" smtClean="0"/>
            </a:br>
            <a:r>
              <a:rPr lang="da-DK" sz="2000" dirty="0" smtClean="0"/>
              <a:t>- Clear </a:t>
            </a:r>
            <a:r>
              <a:rPr lang="da-DK" sz="2000" dirty="0" err="1" smtClean="0"/>
              <a:t>text</a:t>
            </a:r>
            <a:r>
              <a:rPr lang="da-DK" sz="2000" dirty="0" smtClean="0"/>
              <a:t> af </a:t>
            </a:r>
            <a:r>
              <a:rPr lang="da-DK" sz="2000" dirty="0" err="1" smtClean="0"/>
              <a:t>headers</a:t>
            </a:r>
            <a:r>
              <a:rPr lang="da-DK" sz="2000" dirty="0"/>
              <a:t> </a:t>
            </a:r>
            <a:r>
              <a:rPr lang="da-DK" sz="2000" dirty="0" smtClean="0"/>
              <a:t>som fx HTTPS</a:t>
            </a:r>
          </a:p>
          <a:p>
            <a:r>
              <a:rPr lang="da-DK" dirty="0"/>
              <a:t>Session Data</a:t>
            </a:r>
            <a:br>
              <a:rPr lang="da-DK" dirty="0"/>
            </a:br>
            <a:r>
              <a:rPr lang="da-DK" sz="2000" dirty="0"/>
              <a:t>- </a:t>
            </a:r>
            <a:r>
              <a:rPr lang="da-DK" sz="2000" dirty="0" err="1"/>
              <a:t>Communication</a:t>
            </a:r>
            <a:r>
              <a:rPr lang="da-DK" sz="2000" dirty="0"/>
              <a:t> </a:t>
            </a:r>
            <a:r>
              <a:rPr lang="da-DK" sz="2000" dirty="0" smtClean="0"/>
              <a:t>flow</a:t>
            </a:r>
          </a:p>
          <a:p>
            <a:r>
              <a:rPr lang="da-DK" dirty="0"/>
              <a:t>Statistical Data</a:t>
            </a:r>
            <a:br>
              <a:rPr lang="da-DK" dirty="0"/>
            </a:br>
            <a:r>
              <a:rPr lang="da-DK" sz="2000" dirty="0"/>
              <a:t>- Data analyse, </a:t>
            </a:r>
            <a:r>
              <a:rPr lang="da-DK" sz="2000" dirty="0" smtClean="0"/>
              <a:t>organisering og præsentation</a:t>
            </a:r>
          </a:p>
          <a:p>
            <a:r>
              <a:rPr lang="da-DK" dirty="0" smtClean="0"/>
              <a:t>Log Data</a:t>
            </a:r>
          </a:p>
          <a:p>
            <a:r>
              <a:rPr lang="da-DK" dirty="0" smtClean="0"/>
              <a:t>Alert Data</a:t>
            </a:r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1" y="389419"/>
            <a:ext cx="3349796" cy="5803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12" y="5195719"/>
            <a:ext cx="508706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 Tap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Passivt </a:t>
            </a:r>
            <a:r>
              <a:rPr lang="da-DK" dirty="0" err="1" smtClean="0"/>
              <a:t>device</a:t>
            </a:r>
            <a:r>
              <a:rPr lang="da-DK" dirty="0" smtClean="0"/>
              <a:t>, simpel installation, </a:t>
            </a:r>
            <a:r>
              <a:rPr lang="da-DK" dirty="0" err="1" smtClean="0"/>
              <a:t>fail</a:t>
            </a:r>
            <a:r>
              <a:rPr lang="da-DK" dirty="0" smtClean="0"/>
              <a:t>-open</a:t>
            </a:r>
          </a:p>
          <a:p>
            <a:r>
              <a:rPr lang="da-DK" dirty="0" smtClean="0"/>
              <a:t>Et </a:t>
            </a:r>
            <a:r>
              <a:rPr lang="da-DK" dirty="0" err="1" smtClean="0"/>
              <a:t>device</a:t>
            </a:r>
            <a:r>
              <a:rPr lang="da-DK" dirty="0" smtClean="0"/>
              <a:t> som ikke har adresser. MAC, IP etc.</a:t>
            </a:r>
          </a:p>
          <a:p>
            <a:r>
              <a:rPr lang="da-DK" dirty="0" smtClean="0"/>
              <a:t>Garanteret netværksovervågning; opfanger alt</a:t>
            </a:r>
          </a:p>
          <a:p>
            <a:r>
              <a:rPr lang="da-DK" dirty="0" smtClean="0"/>
              <a:t>Generelt foretrukken pga. </a:t>
            </a:r>
            <a:r>
              <a:rPr lang="da-DK" dirty="0" err="1" smtClean="0"/>
              <a:t>high</a:t>
            </a:r>
            <a:r>
              <a:rPr lang="da-DK" dirty="0" smtClean="0"/>
              <a:t> performance &amp; </a:t>
            </a:r>
            <a:r>
              <a:rPr lang="da-DK" dirty="0" err="1" smtClean="0"/>
              <a:t>reliability</a:t>
            </a: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35108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Port </a:t>
            </a:r>
            <a:r>
              <a:rPr lang="da-DK" dirty="0" err="1" smtClean="0"/>
              <a:t>Mirroring</a:t>
            </a:r>
            <a:r>
              <a:rPr lang="da-DK" dirty="0"/>
              <a:t> </a:t>
            </a:r>
            <a:r>
              <a:rPr lang="da-DK" dirty="0" smtClean="0"/>
              <a:t>/ Switch Port Analyzer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Ingen ekstra udgifter, og kan konfigureres via fjernforbindelse</a:t>
            </a:r>
          </a:p>
          <a:p>
            <a:r>
              <a:rPr lang="da-DK" dirty="0" smtClean="0"/>
              <a:t>Kan blive en flaskehals/droppe pakker i </a:t>
            </a:r>
            <a:r>
              <a:rPr lang="da-DK" dirty="0" err="1" smtClean="0"/>
              <a:t>full-duplex</a:t>
            </a:r>
            <a:r>
              <a:rPr lang="da-DK" dirty="0" smtClean="0"/>
              <a:t> mode</a:t>
            </a:r>
          </a:p>
          <a:p>
            <a:r>
              <a:rPr lang="da-DK" dirty="0" smtClean="0"/>
              <a:t>Pakker med fejl eller der er for store/små droppes</a:t>
            </a:r>
          </a:p>
          <a:p>
            <a:r>
              <a:rPr lang="da-DK" dirty="0" smtClean="0"/>
              <a:t>Mere load på </a:t>
            </a:r>
            <a:r>
              <a:rPr lang="da-DK" dirty="0" err="1" smtClean="0"/>
              <a:t>switchens</a:t>
            </a:r>
            <a:r>
              <a:rPr lang="da-DK" dirty="0" smtClean="0"/>
              <a:t> CPU</a:t>
            </a:r>
          </a:p>
          <a:p>
            <a:r>
              <a:rPr lang="da-DK" dirty="0" smtClean="0"/>
              <a:t>Lavere prioritet end port-to-port trafik</a:t>
            </a:r>
          </a:p>
          <a:p>
            <a:r>
              <a:rPr lang="da-DK" dirty="0" smtClean="0"/>
              <a:t>Potentielt lavere through-put pga. ekstra trafik</a:t>
            </a:r>
          </a:p>
        </p:txBody>
      </p:sp>
    </p:spTree>
    <p:extLst>
      <p:ext uri="{BB962C8B-B14F-4D97-AF65-F5344CB8AC3E}">
        <p14:creationId xmlns:p14="http://schemas.microsoft.com/office/powerpoint/2010/main" val="283605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TAP vs SPAN</a:t>
            </a:r>
            <a:endParaRPr lang="da-DK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682624"/>
            <a:ext cx="8373358" cy="5603875"/>
          </a:xfrm>
        </p:spPr>
      </p:pic>
    </p:spTree>
    <p:extLst>
      <p:ext uri="{BB962C8B-B14F-4D97-AF65-F5344CB8AC3E}">
        <p14:creationId xmlns:p14="http://schemas.microsoft.com/office/powerpoint/2010/main" val="346513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NetFlow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Udvilket</a:t>
            </a:r>
            <a:r>
              <a:rPr lang="da-DK" dirty="0" smtClean="0"/>
              <a:t> af Cisco i 1990</a:t>
            </a:r>
          </a:p>
          <a:p>
            <a:r>
              <a:rPr lang="da-DK" dirty="0" smtClean="0"/>
              <a:t>Flow </a:t>
            </a:r>
            <a:r>
              <a:rPr lang="da-DK" dirty="0" err="1" smtClean="0"/>
              <a:t>record</a:t>
            </a:r>
            <a:r>
              <a:rPr lang="da-DK" dirty="0" smtClean="0"/>
              <a:t> = samling af pakker</a:t>
            </a:r>
          </a:p>
          <a:p>
            <a:r>
              <a:rPr lang="da-DK" dirty="0" smtClean="0"/>
              <a:t>5-Tuple; Source IP/Port, Destination IP/Port og transport protokol</a:t>
            </a:r>
          </a:p>
          <a:p>
            <a:r>
              <a:rPr lang="da-DK" dirty="0" smtClean="0"/>
              <a:t>Flow </a:t>
            </a:r>
            <a:r>
              <a:rPr lang="da-DK" dirty="0" err="1" smtClean="0"/>
              <a:t>termination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2000" dirty="0" smtClean="0"/>
              <a:t>- Natural, </a:t>
            </a:r>
            <a:r>
              <a:rPr lang="da-DK" sz="2000" dirty="0" err="1" smtClean="0"/>
              <a:t>Idle</a:t>
            </a:r>
            <a:r>
              <a:rPr lang="da-DK" sz="2000" dirty="0" smtClean="0"/>
              <a:t> &amp; 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01" y="4381500"/>
            <a:ext cx="8099998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2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</a:t>
            </a:r>
            <a:r>
              <a:rPr lang="da-DK" dirty="0" err="1" smtClean="0"/>
              <a:t>NetFlow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Uni-</a:t>
            </a:r>
            <a:r>
              <a:rPr lang="da-DK" dirty="0" err="1" smtClean="0"/>
              <a:t>directional</a:t>
            </a:r>
            <a:endParaRPr lang="da-DK" dirty="0" smtClean="0"/>
          </a:p>
          <a:p>
            <a:r>
              <a:rPr lang="da-DK" dirty="0" smtClean="0"/>
              <a:t>2 Flows</a:t>
            </a:r>
          </a:p>
          <a:p>
            <a:r>
              <a:rPr lang="da-DK" dirty="0" smtClean="0"/>
              <a:t>Opsamling af Metadata</a:t>
            </a:r>
          </a:p>
          <a:p>
            <a:r>
              <a:rPr lang="da-DK" dirty="0" smtClean="0"/>
              <a:t>Hurtigt</a:t>
            </a:r>
          </a:p>
          <a:p>
            <a:r>
              <a:rPr lang="da-DK" dirty="0" smtClean="0"/>
              <a:t>Bruger 0,01% af netværkstrafikken</a:t>
            </a:r>
          </a:p>
          <a:p>
            <a:r>
              <a:rPr lang="da-DK" dirty="0" smtClean="0"/>
              <a:t>Krypteret trafik fremstår som ikke-krypteret</a:t>
            </a:r>
          </a:p>
          <a:p>
            <a:r>
              <a:rPr lang="da-DK" dirty="0" smtClean="0"/>
              <a:t>Effektiv måde at opfange anormaliteter i netværkstrafikken</a:t>
            </a:r>
          </a:p>
          <a:p>
            <a:r>
              <a:rPr lang="da-DK" dirty="0" smtClean="0"/>
              <a:t>Giver ikke indholdet af trafikken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894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Demonstration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41242" cy="20558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83" y="1690688"/>
            <a:ext cx="3718317" cy="277971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3" y="4955595"/>
            <a:ext cx="11139174" cy="8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177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NSM / NetFlow</vt:lpstr>
      <vt:lpstr>Sensor typer</vt:lpstr>
      <vt:lpstr>NSM Data typer</vt:lpstr>
      <vt:lpstr>Hardware Tap</vt:lpstr>
      <vt:lpstr>Port Mirroring / Switch Port Analyzer</vt:lpstr>
      <vt:lpstr>TAP vs SPAN</vt:lpstr>
      <vt:lpstr>Hvad er NetFlow?</vt:lpstr>
      <vt:lpstr>Hvad er NetFlow?</vt:lpstr>
      <vt:lpstr>Demonstration</vt:lpstr>
      <vt:lpstr>Anvendelse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NETFLOW</dc:title>
  <dc:creator>Frisbee</dc:creator>
  <cp:lastModifiedBy>Frisbee</cp:lastModifiedBy>
  <cp:revision>30</cp:revision>
  <dcterms:created xsi:type="dcterms:W3CDTF">2017-12-10T15:40:02Z</dcterms:created>
  <dcterms:modified xsi:type="dcterms:W3CDTF">2017-12-11T19:56:23Z</dcterms:modified>
</cp:coreProperties>
</file>