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Network (IDS/IPS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Security Onion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IDS/IPS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Snort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Analasys</a:t>
            </a:r>
          </a:p>
          <a:p>
            <a:pPr indent="-317500" lvl="1" marL="914400">
              <a:spcBef>
                <a:spcPts val="0"/>
              </a:spcBef>
              <a:buSzPts val="1400"/>
              <a:buChar char="-"/>
            </a:pPr>
            <a:r>
              <a:rPr lang="da"/>
              <a:t>Squil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IDS (Intrusion Detection System)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Passive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Reactive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da"/>
              <a:t>Optional Active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75" y="409575"/>
            <a:ext cx="31432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IPS (Intrusion Protection System)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Active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Proactive Prevention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150" y="564900"/>
            <a:ext cx="25527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Combining IDS &amp; IPS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IPS Actively blocks offending traffic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Allowing legit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Stops known malicious traffic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da"/>
              <a:t>Requires well tuning for optimal connectivity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IDS Complements IPS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Verification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Alerts</a:t>
            </a:r>
          </a:p>
          <a:p>
            <a:pPr indent="-317500" lvl="1" marL="914400">
              <a:spcBef>
                <a:spcPts val="0"/>
              </a:spcBef>
              <a:buSzPts val="1400"/>
              <a:buChar char="-"/>
            </a:pPr>
            <a:r>
              <a:rPr lang="da"/>
              <a:t>Covers the grey area of malicious traffic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HIPS(Host based) &amp; NIPS(Network based)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38" y="1100000"/>
            <a:ext cx="5211925" cy="35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NIDS &amp; NIPS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1057885"/>
            <a:ext cx="7258099" cy="360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Signature-Based IDS + IPS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141413"/>
            <a:ext cx="73533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Anomaly-based IDS + IPS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13" y="1152474"/>
            <a:ext cx="7832176" cy="3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Signature Examples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055675"/>
            <a:ext cx="72294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