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3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5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3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9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5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1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35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6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1CE8-2311-5549-BCDB-CD8D5A2E77CC}" type="datetimeFigureOut">
              <a:rPr lang="da-DK" smtClean="0"/>
              <a:t>12/12/2017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CE2A-ED6C-E342-AE0B-1408A2CF6D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5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Network Architecture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51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Network Architecture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Netværks udstyr: Routere, switches, Access points</a:t>
            </a:r>
          </a:p>
          <a:p>
            <a:r>
              <a:rPr lang="da-DK" dirty="0" smtClean="0"/>
              <a:t>Hosts: Serverer, klienter</a:t>
            </a:r>
          </a:p>
          <a:p>
            <a:r>
              <a:rPr lang="da-DK" dirty="0" smtClean="0"/>
              <a:t>Segmentation: Subnets/</a:t>
            </a:r>
            <a:r>
              <a:rPr lang="da-DK" dirty="0" err="1" smtClean="0"/>
              <a:t>VLANs</a:t>
            </a:r>
            <a:endParaRPr lang="da-DK" dirty="0" smtClean="0"/>
          </a:p>
          <a:p>
            <a:r>
              <a:rPr lang="da-DK" dirty="0" smtClean="0"/>
              <a:t>Specielle subnets: DMZ, Darknets</a:t>
            </a:r>
          </a:p>
          <a:p>
            <a:r>
              <a:rPr lang="da-DK" dirty="0"/>
              <a:t>S</a:t>
            </a:r>
            <a:r>
              <a:rPr lang="da-DK" dirty="0" smtClean="0"/>
              <a:t>ikkerheds udstyr: Firewall, IDS/IPS</a:t>
            </a:r>
          </a:p>
        </p:txBody>
      </p:sp>
    </p:spTree>
    <p:extLst>
      <p:ext uri="{BB962C8B-B14F-4D97-AF65-F5344CB8AC3E}">
        <p14:creationId xmlns:p14="http://schemas.microsoft.com/office/powerpoint/2010/main" val="124285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Routers, switches, Access points</a:t>
            </a:r>
            <a:endParaRPr lang="da-DK" dirty="0" smtClean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300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1616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Serverer, klienter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661982" cy="3252787"/>
          </a:xfrm>
        </p:spPr>
      </p:pic>
    </p:spTree>
    <p:extLst>
      <p:ext uri="{BB962C8B-B14F-4D97-AF65-F5344CB8AC3E}">
        <p14:creationId xmlns:p14="http://schemas.microsoft.com/office/powerpoint/2010/main" val="10353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Subnets/</a:t>
            </a:r>
            <a:r>
              <a:rPr lang="da-DK" dirty="0" err="1" smtClean="0"/>
              <a:t>VLANs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48075" cy="4351338"/>
          </a:xfr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63" y="1690688"/>
            <a:ext cx="3916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DMZ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4" y="1525587"/>
            <a:ext cx="8048625" cy="5057219"/>
          </a:xfrm>
        </p:spPr>
      </p:pic>
    </p:spTree>
    <p:extLst>
      <p:ext uri="{BB962C8B-B14F-4D97-AF65-F5344CB8AC3E}">
        <p14:creationId xmlns:p14="http://schemas.microsoft.com/office/powerpoint/2010/main" val="3816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Darknets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607014"/>
            <a:ext cx="8977492" cy="5250986"/>
          </a:xfrm>
        </p:spPr>
      </p:pic>
    </p:spTree>
    <p:extLst>
      <p:ext uri="{BB962C8B-B14F-4D97-AF65-F5344CB8AC3E}">
        <p14:creationId xmlns:p14="http://schemas.microsoft.com/office/powerpoint/2010/main" val="210429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Firewall, IDS/IPS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08" y="1225550"/>
            <a:ext cx="8294983" cy="4351338"/>
          </a:xfrm>
        </p:spPr>
      </p:pic>
    </p:spTree>
    <p:extLst>
      <p:ext uri="{BB962C8B-B14F-4D97-AF65-F5344CB8AC3E}">
        <p14:creationId xmlns:p14="http://schemas.microsoft.com/office/powerpoint/2010/main" val="1237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0"/>
            <a:ext cx="9003395" cy="6362257"/>
          </a:xfrm>
        </p:spPr>
      </p:pic>
    </p:spTree>
    <p:extLst>
      <p:ext uri="{BB962C8B-B14F-4D97-AF65-F5344CB8AC3E}">
        <p14:creationId xmlns:p14="http://schemas.microsoft.com/office/powerpoint/2010/main" val="8118228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Kontortema</vt:lpstr>
      <vt:lpstr>Network Architecture</vt:lpstr>
      <vt:lpstr>Network Architecture</vt:lpstr>
      <vt:lpstr>Routers, switches, Access points</vt:lpstr>
      <vt:lpstr>Serverer, klienter</vt:lpstr>
      <vt:lpstr>Subnets/VLANs</vt:lpstr>
      <vt:lpstr>DMZ</vt:lpstr>
      <vt:lpstr>Darknets</vt:lpstr>
      <vt:lpstr>Firewall, IDS/IPS</vt:lpstr>
      <vt:lpstr>PowerPoint-præsentation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Sebastian Brøndum</dc:creator>
  <cp:lastModifiedBy>Sebastian Brøndum</cp:lastModifiedBy>
  <cp:revision>5</cp:revision>
  <dcterms:created xsi:type="dcterms:W3CDTF">2017-12-12T16:15:37Z</dcterms:created>
  <dcterms:modified xsi:type="dcterms:W3CDTF">2017-12-12T16:55:29Z</dcterms:modified>
</cp:coreProperties>
</file>