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>
        <p:scale>
          <a:sx n="110" d="100"/>
          <a:sy n="110" d="100"/>
        </p:scale>
        <p:origin x="6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60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3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246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28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568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549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183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470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332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88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AE9D-E5D5-3B4F-8F24-444F10C6D33C}" type="datetimeFigureOut">
              <a:rPr lang="da-DK" smtClean="0"/>
              <a:t>13/12/2017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55A0-3D57-FA47-BD56-500ED2E3C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467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VPN – IPsec &amp; </a:t>
            </a:r>
            <a:r>
              <a:rPr lang="da-DK" dirty="0" err="1" smtClean="0"/>
              <a:t>Openvpn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9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OpenVPN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Open-source VPN software udviklet af James </a:t>
            </a:r>
            <a:r>
              <a:rPr lang="da-DK" dirty="0" err="1" smtClean="0"/>
              <a:t>Yonan</a:t>
            </a:r>
            <a:endParaRPr lang="da-DK" dirty="0" smtClean="0"/>
          </a:p>
          <a:p>
            <a:r>
              <a:rPr lang="da-DK" dirty="0" smtClean="0"/>
              <a:t>Bruger SSL/TLS til </a:t>
            </a:r>
            <a:r>
              <a:rPr lang="da-DK" dirty="0" err="1" smtClean="0"/>
              <a:t>key</a:t>
            </a:r>
            <a:r>
              <a:rPr lang="da-DK" dirty="0" smtClean="0"/>
              <a:t> exchange</a:t>
            </a:r>
          </a:p>
          <a:p>
            <a:r>
              <a:rPr lang="da-DK" dirty="0" smtClean="0"/>
              <a:t>Kompatibel med NAT og firewalls</a:t>
            </a:r>
          </a:p>
          <a:p>
            <a:r>
              <a:rPr lang="da-DK" dirty="0" smtClean="0"/>
              <a:t>Authentication med PSK, certifikater og </a:t>
            </a:r>
            <a:r>
              <a:rPr lang="da-DK" dirty="0" err="1" smtClean="0"/>
              <a:t>user</a:t>
            </a:r>
            <a:r>
              <a:rPr lang="da-DK" dirty="0" smtClean="0"/>
              <a:t>/pw login</a:t>
            </a:r>
          </a:p>
          <a:p>
            <a:r>
              <a:rPr lang="da-DK" dirty="0" smtClean="0"/>
              <a:t>Op til 256 bit kryptering</a:t>
            </a:r>
          </a:p>
          <a:p>
            <a:r>
              <a:rPr lang="da-DK" dirty="0" smtClean="0"/>
              <a:t>Bruger </a:t>
            </a:r>
            <a:r>
              <a:rPr lang="da-DK" dirty="0" err="1" smtClean="0"/>
              <a:t>OpenSSL</a:t>
            </a:r>
            <a:r>
              <a:rPr lang="da-DK" dirty="0" smtClean="0"/>
              <a:t> krypterings-biblioteket og SSLv3/TLSv1 </a:t>
            </a:r>
          </a:p>
          <a:p>
            <a:r>
              <a:rPr lang="da-DK" dirty="0" smtClean="0"/>
              <a:t>Understøtter ikke IKE, IPsec, L2TP og PPTP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5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formålet med VPN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Source Authentication</a:t>
            </a:r>
          </a:p>
          <a:p>
            <a:r>
              <a:rPr lang="da-DK" dirty="0" smtClean="0"/>
              <a:t>Data </a:t>
            </a:r>
            <a:r>
              <a:rPr lang="da-DK" dirty="0" err="1" smtClean="0"/>
              <a:t>Integrity</a:t>
            </a:r>
            <a:r>
              <a:rPr lang="da-DK" dirty="0" smtClean="0"/>
              <a:t> </a:t>
            </a:r>
          </a:p>
          <a:p>
            <a:r>
              <a:rPr lang="da-DK" dirty="0" smtClean="0"/>
              <a:t>Data </a:t>
            </a:r>
            <a:r>
              <a:rPr lang="da-DK" dirty="0" err="1" smtClean="0"/>
              <a:t>Confidentiality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Bonus krypterer </a:t>
            </a:r>
            <a:r>
              <a:rPr lang="da-DK" dirty="0" err="1" smtClean="0"/>
              <a:t>øvrelag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Vi ved hvor beskeden kommer fra, vi ved der ikke er blevet ændret på den og vi ved den ikke er blevet læst</a:t>
            </a:r>
          </a:p>
          <a:p>
            <a:endParaRPr lang="da-DK" dirty="0"/>
          </a:p>
          <a:p>
            <a:r>
              <a:rPr lang="da-DK" dirty="0" smtClean="0"/>
              <a:t>IPSEC har to protokoller at køre med, </a:t>
            </a:r>
            <a:r>
              <a:rPr lang="da-DK" dirty="0"/>
              <a:t> </a:t>
            </a:r>
            <a:r>
              <a:rPr lang="da-DK" dirty="0" smtClean="0"/>
              <a:t>Authentication Header </a:t>
            </a:r>
            <a:r>
              <a:rPr lang="da-DK" dirty="0"/>
              <a:t>(AH</a:t>
            </a:r>
            <a:r>
              <a:rPr lang="da-DK" dirty="0" smtClean="0"/>
              <a:t>) og Encapsulation </a:t>
            </a:r>
            <a:r>
              <a:rPr lang="da-DK" dirty="0"/>
              <a:t>Security </a:t>
            </a:r>
            <a:r>
              <a:rPr lang="da-DK" dirty="0" smtClean="0"/>
              <a:t>Payload (ESP)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1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"/>
            <a:ext cx="11303596" cy="6672263"/>
          </a:xfrm>
        </p:spPr>
      </p:pic>
    </p:spTree>
    <p:extLst>
      <p:ext uri="{BB962C8B-B14F-4D97-AF65-F5344CB8AC3E}">
        <p14:creationId xmlns:p14="http://schemas.microsoft.com/office/powerpoint/2010/main" val="6266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Security Associations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IPsec datagrams sendes frem og tilbage imellem klienter og routere, eller fra router til router.</a:t>
            </a:r>
          </a:p>
          <a:p>
            <a:r>
              <a:rPr lang="da-DK" dirty="0" smtClean="0"/>
              <a:t>Der kræves en Security Association (SA) for hver retning. </a:t>
            </a:r>
          </a:p>
          <a:p>
            <a:r>
              <a:rPr lang="da-DK" dirty="0" smtClean="0"/>
              <a:t>En Security association indeholder:</a:t>
            </a:r>
          </a:p>
          <a:p>
            <a:pPr lvl="1"/>
            <a:r>
              <a:rPr lang="da-DK" dirty="0" smtClean="0"/>
              <a:t>En 32 bit </a:t>
            </a:r>
            <a:r>
              <a:rPr lang="da-DK" dirty="0" err="1" smtClean="0"/>
              <a:t>identifier</a:t>
            </a:r>
            <a:r>
              <a:rPr lang="da-DK" dirty="0" smtClean="0"/>
              <a:t> kaldet Security Parameter Index (SPI)</a:t>
            </a:r>
          </a:p>
          <a:p>
            <a:pPr lvl="1"/>
            <a:r>
              <a:rPr lang="da-DK" dirty="0" smtClean="0"/>
              <a:t>IP </a:t>
            </a:r>
            <a:r>
              <a:rPr lang="da-DK" dirty="0" err="1" smtClean="0"/>
              <a:t>addressen</a:t>
            </a:r>
            <a:r>
              <a:rPr lang="da-DK" dirty="0" smtClean="0"/>
              <a:t> på sender og modtager</a:t>
            </a:r>
          </a:p>
          <a:p>
            <a:pPr lvl="1"/>
            <a:r>
              <a:rPr lang="da-DK" dirty="0" smtClean="0"/>
              <a:t>Information om hvilken slags kryptering der skal bruges + Krypteringsnøgle (</a:t>
            </a:r>
            <a:r>
              <a:rPr lang="da-DK" dirty="0" err="1" smtClean="0"/>
              <a:t>shared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Information om hvilken slags integritets check der skal bruges + godkendelses/integritets nøgle </a:t>
            </a:r>
          </a:p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363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Datagram (R1 sender pakken)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Den krypterede del</a:t>
            </a:r>
          </a:p>
          <a:p>
            <a:pPr lvl="1"/>
            <a:r>
              <a:rPr lang="da-DK" dirty="0" smtClean="0"/>
              <a:t>Bag det originale datagram tilføjes ESP trailer</a:t>
            </a:r>
          </a:p>
          <a:p>
            <a:pPr lvl="1"/>
            <a:r>
              <a:rPr lang="da-DK" dirty="0" smtClean="0"/>
              <a:t>Det krypteres med krypteringsmetoden og nøglen fra SA</a:t>
            </a:r>
          </a:p>
          <a:p>
            <a:r>
              <a:rPr lang="da-DK" dirty="0" err="1" smtClean="0"/>
              <a:t>Enchilada</a:t>
            </a:r>
            <a:endParaRPr lang="da-DK" dirty="0" smtClean="0"/>
          </a:p>
          <a:p>
            <a:pPr lvl="1"/>
            <a:r>
              <a:rPr lang="da-DK" dirty="0" smtClean="0"/>
              <a:t>ESP Header tilføjes </a:t>
            </a:r>
            <a:r>
              <a:rPr lang="da-DK" dirty="0" smtClean="0"/>
              <a:t>foran den krypterede del, </a:t>
            </a:r>
            <a:r>
              <a:rPr lang="da-DK" dirty="0" smtClean="0"/>
              <a:t>Security </a:t>
            </a:r>
            <a:r>
              <a:rPr lang="da-DK" dirty="0"/>
              <a:t>Parameter </a:t>
            </a:r>
            <a:r>
              <a:rPr lang="da-DK" dirty="0" smtClean="0"/>
              <a:t>Index (SPI)</a:t>
            </a:r>
          </a:p>
          <a:p>
            <a:r>
              <a:rPr lang="da-DK" dirty="0" smtClean="0"/>
              <a:t>Herefter udregnes en MAC på hele </a:t>
            </a:r>
            <a:r>
              <a:rPr lang="da-DK" dirty="0" err="1" smtClean="0"/>
              <a:t>enchilada’en</a:t>
            </a:r>
            <a:r>
              <a:rPr lang="da-DK" dirty="0" smtClean="0"/>
              <a:t> ved hjælp af information fra SA, som tilføjes bag </a:t>
            </a:r>
            <a:r>
              <a:rPr lang="da-DK" dirty="0" err="1" smtClean="0"/>
              <a:t>enchilada’en</a:t>
            </a:r>
            <a:r>
              <a:rPr lang="da-DK" dirty="0" smtClean="0"/>
              <a:t>.</a:t>
            </a:r>
          </a:p>
          <a:p>
            <a:r>
              <a:rPr lang="da-DK" dirty="0" smtClean="0"/>
              <a:t>Til sidst tilføjes der en ny IPv4 header og datagrammet sendes via internettet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53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Datagram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2" y="1482343"/>
            <a:ext cx="10054395" cy="3853656"/>
          </a:xfrm>
        </p:spPr>
      </p:pic>
    </p:spTree>
    <p:extLst>
      <p:ext uri="{BB962C8B-B14F-4D97-AF65-F5344CB8AC3E}">
        <p14:creationId xmlns:p14="http://schemas.microsoft.com/office/powerpoint/2010/main" val="16529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Ipsec Datagram (R2 modtager pakken)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IP-DST = R2 og flags = 50 (ESP)</a:t>
            </a:r>
          </a:p>
          <a:p>
            <a:r>
              <a:rPr lang="da-DK" dirty="0" smtClean="0"/>
              <a:t>Først bruger routeren </a:t>
            </a:r>
            <a:r>
              <a:rPr lang="da-DK" dirty="0" err="1" smtClean="0"/>
              <a:t>SPI’en</a:t>
            </a:r>
            <a:r>
              <a:rPr lang="da-DK" dirty="0" smtClean="0"/>
              <a:t> som er en del af ESP </a:t>
            </a:r>
            <a:r>
              <a:rPr lang="da-DK" dirty="0" err="1" smtClean="0"/>
              <a:t>headeren</a:t>
            </a:r>
            <a:r>
              <a:rPr lang="da-DK" dirty="0" smtClean="0"/>
              <a:t> til at fastslå hvilken SA der er tale om.</a:t>
            </a:r>
          </a:p>
          <a:p>
            <a:r>
              <a:rPr lang="da-DK" dirty="0" smtClean="0"/>
              <a:t>Herefter udregnes der en MAC igen og den </a:t>
            </a:r>
            <a:r>
              <a:rPr lang="da-DK" dirty="0" err="1" smtClean="0"/>
              <a:t>checkes</a:t>
            </a:r>
            <a:r>
              <a:rPr lang="da-DK" dirty="0" smtClean="0"/>
              <a:t> imod ESP </a:t>
            </a:r>
            <a:r>
              <a:rPr lang="da-DK" dirty="0" err="1" smtClean="0"/>
              <a:t>Mac’en</a:t>
            </a:r>
            <a:endParaRPr lang="da-DK" dirty="0" smtClean="0"/>
          </a:p>
          <a:p>
            <a:r>
              <a:rPr lang="da-DK" dirty="0" smtClean="0"/>
              <a:t>Så tjekkes </a:t>
            </a:r>
            <a:r>
              <a:rPr lang="da-DK" dirty="0" err="1" smtClean="0"/>
              <a:t>sequence</a:t>
            </a:r>
            <a:r>
              <a:rPr lang="da-DK" dirty="0" smtClean="0"/>
              <a:t> nummeret</a:t>
            </a:r>
          </a:p>
          <a:p>
            <a:r>
              <a:rPr lang="da-DK" dirty="0" smtClean="0"/>
              <a:t>Som det fjerde dekrypteres den krypterede del</a:t>
            </a:r>
          </a:p>
          <a:p>
            <a:r>
              <a:rPr lang="da-DK" dirty="0" smtClean="0"/>
              <a:t>Så fjernes </a:t>
            </a:r>
            <a:r>
              <a:rPr lang="da-DK" dirty="0" err="1" smtClean="0"/>
              <a:t>paddingen</a:t>
            </a:r>
            <a:r>
              <a:rPr lang="da-DK" dirty="0" smtClean="0"/>
              <a:t> og vi står tilbage med det originale IP datagram som sendes til dets endelige destination.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Hvornår skal der </a:t>
            </a:r>
            <a:r>
              <a:rPr lang="da-DK" dirty="0" err="1" smtClean="0"/>
              <a:t>Ipsec’s</a:t>
            </a:r>
            <a:r>
              <a:rPr lang="da-DK" dirty="0" smtClean="0"/>
              <a:t> og hvornår skal der ikke?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Når R1 modtager et datagram hvordan routeren om det skal tage sig af det som et hvilket som helst andet eller sende det med IPsec og i så fald hvilken SA</a:t>
            </a:r>
          </a:p>
          <a:p>
            <a:endParaRPr lang="da-DK" dirty="0" smtClean="0"/>
          </a:p>
          <a:p>
            <a:r>
              <a:rPr lang="da-DK" dirty="0"/>
              <a:t> Security Policy </a:t>
            </a:r>
            <a:r>
              <a:rPr lang="da-DK" dirty="0" smtClean="0"/>
              <a:t>Database (SPD)</a:t>
            </a:r>
          </a:p>
          <a:p>
            <a:pPr lvl="1"/>
            <a:r>
              <a:rPr lang="da-DK" dirty="0" smtClean="0"/>
              <a:t>Indeholder data over hvilke Datagrams der skal sendes med IPsec og hvilken SA der skal benyttes, de parameter som tjekkes er:</a:t>
            </a:r>
          </a:p>
          <a:p>
            <a:pPr lvl="2"/>
            <a:r>
              <a:rPr lang="da-DK" dirty="0" smtClean="0"/>
              <a:t>Source/Destination IP adresse </a:t>
            </a:r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29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IKE: Key Management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Fase 1</a:t>
            </a:r>
          </a:p>
          <a:p>
            <a:pPr lvl="1"/>
            <a:r>
              <a:rPr lang="da-DK" dirty="0" smtClean="0"/>
              <a:t>Message Exchange 1</a:t>
            </a:r>
          </a:p>
          <a:p>
            <a:pPr lvl="2"/>
            <a:r>
              <a:rPr lang="da-DK" dirty="0" smtClean="0"/>
              <a:t>”Diffie-Hellman Key Exchange” for at etablere bi-</a:t>
            </a:r>
            <a:r>
              <a:rPr lang="da-DK" dirty="0" err="1" smtClean="0"/>
              <a:t>directional</a:t>
            </a:r>
            <a:r>
              <a:rPr lang="da-DK" dirty="0" smtClean="0"/>
              <a:t> IKE SA (ingen </a:t>
            </a:r>
            <a:r>
              <a:rPr lang="da-DK" dirty="0" err="1" smtClean="0"/>
              <a:t>Identification</a:t>
            </a:r>
            <a:r>
              <a:rPr lang="da-DK" dirty="0" smtClean="0"/>
              <a:t>)</a:t>
            </a:r>
          </a:p>
          <a:p>
            <a:pPr lvl="2"/>
            <a:r>
              <a:rPr lang="da-DK" dirty="0" smtClean="0"/>
              <a:t>Master secret for </a:t>
            </a:r>
            <a:r>
              <a:rPr lang="da-DK" dirty="0" smtClean="0"/>
              <a:t>IPsec </a:t>
            </a:r>
            <a:r>
              <a:rPr lang="da-DK" dirty="0" smtClean="0"/>
              <a:t>SA</a:t>
            </a:r>
            <a:r>
              <a:rPr lang="da-DK" dirty="0"/>
              <a:t> </a:t>
            </a:r>
            <a:r>
              <a:rPr lang="da-DK" dirty="0" smtClean="0"/>
              <a:t>keys</a:t>
            </a:r>
          </a:p>
          <a:p>
            <a:pPr lvl="1"/>
            <a:r>
              <a:rPr lang="da-DK" dirty="0" smtClean="0"/>
              <a:t>Message Exchange 2</a:t>
            </a:r>
          </a:p>
          <a:p>
            <a:pPr lvl="2"/>
            <a:r>
              <a:rPr lang="da-DK" dirty="0" smtClean="0"/>
              <a:t>Signerer beskeder med private keys </a:t>
            </a:r>
          </a:p>
          <a:p>
            <a:pPr lvl="2"/>
            <a:r>
              <a:rPr lang="da-DK" dirty="0" smtClean="0"/>
              <a:t>Forhandler IPsec SA på plads</a:t>
            </a:r>
          </a:p>
          <a:p>
            <a:r>
              <a:rPr lang="da-DK" dirty="0" smtClean="0"/>
              <a:t>Fase 2</a:t>
            </a:r>
          </a:p>
          <a:p>
            <a:pPr lvl="1"/>
            <a:r>
              <a:rPr lang="da-DK" dirty="0" smtClean="0"/>
              <a:t>Begge routere etablerer en SA til IPsec</a:t>
            </a:r>
          </a:p>
          <a:p>
            <a:pPr lvl="1"/>
            <a:r>
              <a:rPr lang="da-DK" dirty="0" smtClean="0"/>
              <a:t>Her efter begynder transmissionen af IPsec pakker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38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429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Kontortema</vt:lpstr>
      <vt:lpstr>VPN – IPsec &amp; Openvpn</vt:lpstr>
      <vt:lpstr>Hvad er formålet med VPN</vt:lpstr>
      <vt:lpstr>PowerPoint-præsentation</vt:lpstr>
      <vt:lpstr>Security Associations</vt:lpstr>
      <vt:lpstr>IPSec Datagram (R1 sender pakken)</vt:lpstr>
      <vt:lpstr>IPSec Datagram</vt:lpstr>
      <vt:lpstr>Ipsec Datagram (R2 modtager pakken)</vt:lpstr>
      <vt:lpstr>Hvornår skal der Ipsec’s og hvornår skal der ikke?</vt:lpstr>
      <vt:lpstr>IKE: Key Management</vt:lpstr>
      <vt:lpstr>OpenVPN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– IPsec &amp; Openvpn</dc:title>
  <dc:creator>Sebastian Brøndum</dc:creator>
  <cp:lastModifiedBy>Sebastian Brøndum</cp:lastModifiedBy>
  <cp:revision>28</cp:revision>
  <dcterms:created xsi:type="dcterms:W3CDTF">2017-12-11T17:23:58Z</dcterms:created>
  <dcterms:modified xsi:type="dcterms:W3CDTF">2017-12-13T11:48:41Z</dcterms:modified>
</cp:coreProperties>
</file>