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1" r:id="rId6"/>
    <p:sldId id="266" r:id="rId7"/>
    <p:sldId id="262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A338-D7D5-42D4-BD97-FD9830700848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99CA-71D7-420D-B4AF-EB3FEF7D5A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3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99CA-71D7-420D-B4AF-EB3FEF7D5AF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38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9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0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95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5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7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5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0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93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1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83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FC73-F52D-461D-ABAD-DAFB8F40B549}" type="datetimeFigureOut">
              <a:rPr lang="da-DK" smtClean="0"/>
              <a:t>11-12-2017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E818-5897-4164-A4AE-0AD849F6D05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8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Poisoning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5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ARP?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Address Resolution Protocol</a:t>
            </a:r>
          </a:p>
          <a:p>
            <a:r>
              <a:rPr lang="da-DK" dirty="0" err="1"/>
              <a:t>Stateless</a:t>
            </a:r>
            <a:r>
              <a:rPr lang="da-DK" dirty="0"/>
              <a:t> protokol, hosts opdaterer automatisk deres ARP </a:t>
            </a:r>
            <a:r>
              <a:rPr lang="da-DK" dirty="0" smtClean="0"/>
              <a:t>cache</a:t>
            </a:r>
          </a:p>
          <a:p>
            <a:r>
              <a:rPr lang="da-DK" dirty="0" smtClean="0"/>
              <a:t>Bruges til </a:t>
            </a:r>
            <a:r>
              <a:rPr lang="da-DK" dirty="0" err="1" smtClean="0"/>
              <a:t>resolving</a:t>
            </a:r>
            <a:r>
              <a:rPr lang="da-DK" dirty="0" smtClean="0"/>
              <a:t> af IP/MAC adresser </a:t>
            </a:r>
          </a:p>
          <a:p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7" y="3634081"/>
            <a:ext cx="587774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fungerer ARP?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IP adresse haves, men MAC adressen kendes ikke</a:t>
            </a:r>
          </a:p>
          <a:p>
            <a:r>
              <a:rPr lang="da-DK" sz="2000" dirty="0" smtClean="0"/>
              <a:t>ARP </a:t>
            </a:r>
            <a:r>
              <a:rPr lang="da-DK" sz="2000" dirty="0" err="1" smtClean="0"/>
              <a:t>request</a:t>
            </a:r>
            <a:r>
              <a:rPr lang="da-DK" sz="2000" dirty="0" smtClean="0"/>
              <a:t> besked laves</a:t>
            </a:r>
            <a:br>
              <a:rPr lang="da-DK" sz="2000" dirty="0" smtClean="0"/>
            </a:br>
            <a:r>
              <a:rPr lang="da-DK" sz="2000" dirty="0" smtClean="0"/>
              <a:t>- Info om afsenders MAC og IP adresse</a:t>
            </a:r>
            <a:br>
              <a:rPr lang="da-DK" sz="2000" dirty="0" smtClean="0"/>
            </a:br>
            <a:r>
              <a:rPr lang="da-DK" sz="2000" dirty="0" smtClean="0"/>
              <a:t>- Modtagerens IP adresse</a:t>
            </a:r>
          </a:p>
          <a:p>
            <a:r>
              <a:rPr lang="da-DK" sz="2000" dirty="0" err="1" smtClean="0"/>
              <a:t>Encapsulated</a:t>
            </a:r>
            <a:r>
              <a:rPr lang="da-DK" sz="2000" dirty="0" smtClean="0"/>
              <a:t> som frame på data link </a:t>
            </a:r>
            <a:r>
              <a:rPr lang="da-DK" sz="2000" dirty="0" err="1" smtClean="0"/>
              <a:t>layer</a:t>
            </a:r>
            <a:r>
              <a:rPr lang="da-DK" sz="2000" dirty="0"/>
              <a:t/>
            </a:r>
            <a:br>
              <a:rPr lang="da-DK" sz="2000" dirty="0"/>
            </a:br>
            <a:r>
              <a:rPr lang="da-DK" sz="2000" dirty="0" smtClean="0"/>
              <a:t>og derefter sendt over broadcast til alle hosts</a:t>
            </a:r>
          </a:p>
          <a:p>
            <a:r>
              <a:rPr lang="da-DK" sz="2000" dirty="0" smtClean="0"/>
              <a:t>Modtager sender sin MAC adresse tilbage (</a:t>
            </a:r>
            <a:r>
              <a:rPr lang="da-DK" sz="2000" dirty="0" err="1" smtClean="0"/>
              <a:t>unicast</a:t>
            </a:r>
            <a:r>
              <a:rPr lang="da-DK" sz="2000" dirty="0" smtClean="0"/>
              <a:t>)</a:t>
            </a:r>
          </a:p>
          <a:p>
            <a:r>
              <a:rPr lang="da-DK" sz="2000" dirty="0" smtClean="0"/>
              <a:t>MAC adresse gemmes i ARP cachen i en periode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4" y="1410765"/>
            <a:ext cx="5095304" cy="44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Poisoning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spoofing</a:t>
            </a:r>
            <a:r>
              <a:rPr lang="da-DK" dirty="0" smtClean="0"/>
              <a:t>, cache </a:t>
            </a:r>
            <a:r>
              <a:rPr lang="da-DK" dirty="0" err="1" smtClean="0"/>
              <a:t>spoofing</a:t>
            </a:r>
            <a:r>
              <a:rPr lang="da-DK" dirty="0" smtClean="0"/>
              <a:t> eller </a:t>
            </a:r>
            <a:r>
              <a:rPr lang="da-DK" dirty="0" err="1" smtClean="0"/>
              <a:t>poison</a:t>
            </a:r>
            <a:r>
              <a:rPr lang="da-DK" dirty="0" smtClean="0"/>
              <a:t> routing</a:t>
            </a:r>
          </a:p>
          <a:p>
            <a:r>
              <a:rPr lang="da-DK" dirty="0" smtClean="0"/>
              <a:t>Angrebet er begrænset til </a:t>
            </a:r>
            <a:r>
              <a:rPr lang="da-DK" dirty="0" err="1" smtClean="0"/>
              <a:t>LANs</a:t>
            </a:r>
            <a:endParaRPr lang="da-DK" dirty="0" smtClean="0"/>
          </a:p>
          <a:p>
            <a:r>
              <a:rPr lang="da-DK" dirty="0" smtClean="0"/>
              <a:t>Omdirigering af netværkstrafik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2473891"/>
            <a:ext cx="5206365" cy="39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udføres angrebet?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Lokalt eller via fjernforbindelse</a:t>
            </a:r>
          </a:p>
          <a:p>
            <a:r>
              <a:rPr lang="da-DK" dirty="0" smtClean="0"/>
              <a:t>Scanning</a:t>
            </a:r>
          </a:p>
          <a:p>
            <a:r>
              <a:rPr lang="da-DK" dirty="0" smtClean="0"/>
              <a:t>ARP </a:t>
            </a:r>
            <a:r>
              <a:rPr lang="da-DK" dirty="0" err="1" smtClean="0"/>
              <a:t>packets</a:t>
            </a:r>
            <a:r>
              <a:rPr lang="da-DK" dirty="0" smtClean="0"/>
              <a:t> sendes til målet og router</a:t>
            </a:r>
          </a:p>
          <a:p>
            <a:r>
              <a:rPr lang="da-DK" dirty="0" smtClean="0"/>
              <a:t>Demo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61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91" y="1387596"/>
            <a:ext cx="3591426" cy="5144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41" y="2256986"/>
            <a:ext cx="6630325" cy="1000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5" y="3612219"/>
            <a:ext cx="4716456" cy="1350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04" y="5317980"/>
            <a:ext cx="499179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0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kan man bruge angrebet til?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Sniffing</a:t>
            </a:r>
            <a:r>
              <a:rPr lang="da-DK" dirty="0" smtClean="0"/>
              <a:t> af netværkstrafik</a:t>
            </a:r>
          </a:p>
          <a:p>
            <a:r>
              <a:rPr lang="da-DK" dirty="0" smtClean="0"/>
              <a:t>Tyveri af sensitiv data</a:t>
            </a:r>
          </a:p>
          <a:p>
            <a:r>
              <a:rPr lang="da-DK" dirty="0" err="1" smtClean="0"/>
              <a:t>Denial</a:t>
            </a:r>
            <a:r>
              <a:rPr lang="da-DK" dirty="0" smtClean="0"/>
              <a:t> of Service</a:t>
            </a:r>
          </a:p>
          <a:p>
            <a:r>
              <a:rPr lang="da-DK" dirty="0" smtClean="0"/>
              <a:t>Session Hijacking; Session ID</a:t>
            </a:r>
          </a:p>
          <a:p>
            <a:r>
              <a:rPr lang="da-DK" dirty="0" smtClean="0"/>
              <a:t>Man in the </a:t>
            </a:r>
            <a:r>
              <a:rPr lang="da-DK" dirty="0" err="1" smtClean="0"/>
              <a:t>Middle</a:t>
            </a:r>
            <a:endParaRPr lang="da-DK" dirty="0"/>
          </a:p>
          <a:p>
            <a:r>
              <a:rPr lang="da-DK" dirty="0" smtClean="0"/>
              <a:t>Kan kombineres med andre angreb</a:t>
            </a:r>
            <a:br>
              <a:rPr lang="da-DK" dirty="0" smtClean="0"/>
            </a:br>
            <a:r>
              <a:rPr lang="da-DK" dirty="0" smtClean="0"/>
              <a:t>- DNS </a:t>
            </a:r>
            <a:r>
              <a:rPr lang="da-DK" dirty="0" err="1" smtClean="0"/>
              <a:t>spoofing</a:t>
            </a:r>
            <a:r>
              <a:rPr lang="da-DK" dirty="0" smtClean="0"/>
              <a:t>, </a:t>
            </a:r>
            <a:r>
              <a:rPr lang="da-DK" dirty="0" err="1" smtClean="0"/>
              <a:t>SSLstrip</a:t>
            </a:r>
            <a:r>
              <a:rPr lang="da-DK" dirty="0" smtClean="0"/>
              <a:t>, </a:t>
            </a:r>
            <a:r>
              <a:rPr lang="da-DK" dirty="0" err="1" smtClean="0"/>
              <a:t>credential</a:t>
            </a:r>
            <a:r>
              <a:rPr lang="da-DK" dirty="0" smtClean="0"/>
              <a:t> harvesting etc.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91411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Detection</a:t>
            </a:r>
            <a:r>
              <a:rPr lang="da-DK" dirty="0"/>
              <a:t>, </a:t>
            </a:r>
            <a:r>
              <a:rPr lang="da-DK" dirty="0" err="1"/>
              <a:t>Prevention</a:t>
            </a:r>
            <a:r>
              <a:rPr lang="da-DK" dirty="0"/>
              <a:t> and </a:t>
            </a:r>
            <a:r>
              <a:rPr lang="da-DK" dirty="0" err="1" smtClean="0"/>
              <a:t>Protection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filtering</a:t>
            </a:r>
            <a:endParaRPr lang="da-DK" dirty="0" smtClean="0"/>
          </a:p>
          <a:p>
            <a:r>
              <a:rPr lang="da-DK" dirty="0" smtClean="0"/>
              <a:t>Undgå IP baseret </a:t>
            </a:r>
            <a:r>
              <a:rPr lang="da-DK" dirty="0" err="1" smtClean="0"/>
              <a:t>authentication</a:t>
            </a:r>
            <a:endParaRPr lang="da-DK" dirty="0" smtClean="0"/>
          </a:p>
          <a:p>
            <a:r>
              <a:rPr lang="da-DK" dirty="0" smtClean="0"/>
              <a:t>Brug ARP </a:t>
            </a:r>
            <a:r>
              <a:rPr lang="da-DK" dirty="0" err="1" smtClean="0"/>
              <a:t>spoofing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 software</a:t>
            </a:r>
          </a:p>
          <a:p>
            <a:r>
              <a:rPr lang="da-DK" dirty="0" smtClean="0"/>
              <a:t>Brug kryptografiske netværksprotokoller; TLS, SSH, HTTPS</a:t>
            </a:r>
          </a:p>
        </p:txBody>
      </p:sp>
    </p:spTree>
    <p:extLst>
      <p:ext uri="{BB962C8B-B14F-4D97-AF65-F5344CB8AC3E}">
        <p14:creationId xmlns:p14="http://schemas.microsoft.com/office/powerpoint/2010/main" val="293762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133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ARP Poisoning</vt:lpstr>
      <vt:lpstr>Hvad er ARP?</vt:lpstr>
      <vt:lpstr>Hvordan fungerer ARP?</vt:lpstr>
      <vt:lpstr>ARP Poisoning</vt:lpstr>
      <vt:lpstr>Hvordan udføres angrebet?</vt:lpstr>
      <vt:lpstr>PowerPoint Presentation</vt:lpstr>
      <vt:lpstr>Hvad kan man bruge angrebet til?</vt:lpstr>
      <vt:lpstr>Detection, Prevention and Protection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Poisoning</dc:title>
  <dc:creator>Frisbee</dc:creator>
  <cp:lastModifiedBy>Frisbee</cp:lastModifiedBy>
  <cp:revision>18</cp:revision>
  <dcterms:created xsi:type="dcterms:W3CDTF">2017-12-10T13:07:37Z</dcterms:created>
  <dcterms:modified xsi:type="dcterms:W3CDTF">2017-12-11T20:39:38Z</dcterms:modified>
</cp:coreProperties>
</file>