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4" r:id="rId4"/>
    <p:sldId id="275" r:id="rId5"/>
    <p:sldId id="273" r:id="rId6"/>
    <p:sldId id="279" r:id="rId7"/>
    <p:sldId id="277" r:id="rId8"/>
    <p:sldId id="272" r:id="rId9"/>
    <p:sldId id="259" r:id="rId10"/>
    <p:sldId id="261" r:id="rId11"/>
    <p:sldId id="267" r:id="rId12"/>
    <p:sldId id="264" r:id="rId13"/>
    <p:sldId id="276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8177" autoAdjust="0"/>
  </p:normalViewPr>
  <p:slideViewPr>
    <p:cSldViewPr snapToGrid="0">
      <p:cViewPr>
        <p:scale>
          <a:sx n="70" d="100"/>
          <a:sy n="70" d="100"/>
        </p:scale>
        <p:origin x="1181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0AE8-4F10-4017-A2EA-360AD4CDB7D6}" type="datetimeFigureOut">
              <a:rPr lang="da-DK" smtClean="0"/>
              <a:t>10-12-2017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9CDC8-D74E-4396-924F-10F7DFD633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776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9CDC8-D74E-4396-924F-10F7DFD63396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8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Root</a:t>
            </a:r>
            <a:endParaRPr lang="da-DK" dirty="0"/>
          </a:p>
          <a:p>
            <a:r>
              <a:rPr lang="da-DK" dirty="0"/>
              <a:t>TLD</a:t>
            </a:r>
          </a:p>
          <a:p>
            <a:r>
              <a:rPr lang="da-DK" dirty="0" err="1"/>
              <a:t>Authoriative</a:t>
            </a:r>
            <a:r>
              <a:rPr lang="da-DK" dirty="0"/>
              <a:t> DNS server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9CDC8-D74E-4396-924F-10F7DFD63396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488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9CDC8-D74E-4396-924F-10F7DFD63396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077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0D3A2-9A41-4027-B031-18CD193F5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Dns</a:t>
            </a:r>
            <a:r>
              <a:rPr lang="da-DK" dirty="0"/>
              <a:t> </a:t>
            </a:r>
            <a:r>
              <a:rPr lang="da-DK" dirty="0" err="1"/>
              <a:t>spoofing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089BF30-DFA5-4ADA-BCD7-D2C49A2D5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846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E2B07-8269-44CA-8838-839C9424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748144"/>
          </a:xfrm>
        </p:spPr>
        <p:txBody>
          <a:bodyPr/>
          <a:lstStyle/>
          <a:p>
            <a:r>
              <a:rPr lang="da-DK" dirty="0"/>
              <a:t>Perform </a:t>
            </a:r>
            <a:r>
              <a:rPr lang="da-DK" dirty="0" err="1"/>
              <a:t>Mitm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C4367994-B713-450D-8BAD-904976F40244}"/>
              </a:ext>
            </a:extLst>
          </p:cNvPr>
          <p:cNvSpPr txBox="1"/>
          <p:nvPr/>
        </p:nvSpPr>
        <p:spPr>
          <a:xfrm>
            <a:off x="947458" y="1064029"/>
            <a:ext cx="104514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IP forwarding (it’s required to redirect traffic to attacker pc):</a:t>
            </a:r>
            <a:endParaRPr lang="da-DK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nano</a:t>
            </a:r>
            <a:r>
              <a:rPr lang="en-US" dirty="0"/>
              <a:t>/proc/sys/net/ipv4/</a:t>
            </a:r>
            <a:r>
              <a:rPr lang="en-US" dirty="0" err="1"/>
              <a:t>ip_forward</a:t>
            </a:r>
            <a:r>
              <a:rPr lang="en-US" dirty="0"/>
              <a:t> (set 1)</a:t>
            </a:r>
          </a:p>
          <a:p>
            <a:r>
              <a:rPr lang="en-US" dirty="0" err="1"/>
              <a:t>sysctl</a:t>
            </a:r>
            <a:r>
              <a:rPr lang="en-US" dirty="0"/>
              <a:t> -p (reconfigure kernel – let changes take effect now)</a:t>
            </a:r>
          </a:p>
          <a:p>
            <a:endParaRPr lang="en-US" dirty="0"/>
          </a:p>
          <a:p>
            <a:r>
              <a:rPr lang="da-DK" b="1" dirty="0" err="1"/>
              <a:t>IPtables</a:t>
            </a:r>
            <a:r>
              <a:rPr lang="da-DK" b="1" dirty="0"/>
              <a:t> NAT</a:t>
            </a:r>
            <a:endParaRPr lang="da-DK" dirty="0"/>
          </a:p>
          <a:p>
            <a:r>
              <a:rPr lang="en-US" dirty="0"/>
              <a:t>Request coming on port 80 will be redirected to user define port number . with the </a:t>
            </a:r>
            <a:r>
              <a:rPr lang="en-US" dirty="0" err="1"/>
              <a:t>iptable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rule the victim PC will get internet through attacker PC.</a:t>
            </a:r>
            <a:endParaRPr lang="da-DK" dirty="0"/>
          </a:p>
          <a:p>
            <a:endParaRPr lang="en-US" dirty="0"/>
          </a:p>
          <a:p>
            <a:r>
              <a:rPr lang="da-DK" dirty="0" err="1"/>
              <a:t>iptables</a:t>
            </a:r>
            <a:r>
              <a:rPr lang="da-DK" dirty="0"/>
              <a:t> -t nat -A PREROUTING -p tcp –destination-port 80 -j REDIRECT –to-port 8880</a:t>
            </a:r>
            <a:br>
              <a:rPr lang="da-DK" dirty="0"/>
            </a:br>
            <a:endParaRPr lang="da-DK" dirty="0"/>
          </a:p>
          <a:p>
            <a:endParaRPr lang="en-US" dirty="0"/>
          </a:p>
          <a:p>
            <a:r>
              <a:rPr lang="da-DK" b="1" dirty="0"/>
              <a:t>ARP </a:t>
            </a:r>
            <a:r>
              <a:rPr lang="da-DK" b="1" dirty="0" err="1"/>
              <a:t>spoofing</a:t>
            </a:r>
            <a:r>
              <a:rPr lang="da-DK" b="1" dirty="0"/>
              <a:t> </a:t>
            </a:r>
            <a:r>
              <a:rPr lang="da-DK" b="1" dirty="0" err="1"/>
              <a:t>attack</a:t>
            </a:r>
            <a:endParaRPr lang="da-DK" b="1" dirty="0"/>
          </a:p>
          <a:p>
            <a:r>
              <a:rPr lang="da-DK" dirty="0" err="1"/>
              <a:t>Syntax</a:t>
            </a:r>
            <a:r>
              <a:rPr lang="da-DK" dirty="0"/>
              <a:t> : </a:t>
            </a:r>
            <a:r>
              <a:rPr lang="da-DK" dirty="0" err="1"/>
              <a:t>arpspoof</a:t>
            </a:r>
            <a:r>
              <a:rPr lang="da-DK" dirty="0"/>
              <a:t> -i interface -t </a:t>
            </a:r>
            <a:r>
              <a:rPr lang="da-DK" dirty="0" err="1"/>
              <a:t>target</a:t>
            </a:r>
            <a:r>
              <a:rPr lang="da-DK" dirty="0"/>
              <a:t>-ip target-gateway-ip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arpspoof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eth0 -t 10.0.2.9 -r 10.0.2.1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CCE0A64-51C3-4479-A919-0A19D24B4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49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9E1D552A-DB2F-4888-B9F7-A12DBFF689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5257" y="1071951"/>
            <a:ext cx="10678736" cy="450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0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>
            <a:extLst>
              <a:ext uri="{FF2B5EF4-FFF2-40B4-BE49-F238E27FC236}">
                <a16:creationId xmlns:a16="http://schemas.microsoft.com/office/drawing/2014/main" id="{97515319-7862-488B-A6FA-F99B5208403B}"/>
              </a:ext>
            </a:extLst>
          </p:cNvPr>
          <p:cNvSpPr txBox="1"/>
          <p:nvPr/>
        </p:nvSpPr>
        <p:spPr>
          <a:xfrm flipH="1">
            <a:off x="1785256" y="1920895"/>
            <a:ext cx="1123405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dirty="0" err="1"/>
              <a:t>Create</a:t>
            </a:r>
            <a:r>
              <a:rPr lang="da-DK" sz="2000" b="1" dirty="0"/>
              <a:t> a file </a:t>
            </a:r>
            <a:r>
              <a:rPr lang="da-DK" sz="2000" b="1" dirty="0" err="1"/>
              <a:t>named</a:t>
            </a:r>
            <a:r>
              <a:rPr lang="da-DK" sz="2000" b="1" dirty="0"/>
              <a:t> hosts</a:t>
            </a:r>
          </a:p>
          <a:p>
            <a:r>
              <a:rPr lang="da-DK" sz="2000" dirty="0"/>
              <a:t>ip of </a:t>
            </a:r>
            <a:r>
              <a:rPr lang="da-DK" sz="2000" dirty="0" err="1"/>
              <a:t>attacker</a:t>
            </a:r>
            <a:r>
              <a:rPr lang="da-DK" sz="2000" dirty="0"/>
              <a:t> + www*</a:t>
            </a:r>
          </a:p>
          <a:p>
            <a:endParaRPr lang="da-DK" sz="2000" dirty="0"/>
          </a:p>
          <a:p>
            <a:r>
              <a:rPr lang="da-DK" sz="2000" b="1" dirty="0"/>
              <a:t>From kali run the </a:t>
            </a:r>
            <a:r>
              <a:rPr lang="da-DK" sz="2000" b="1" dirty="0" err="1"/>
              <a:t>command</a:t>
            </a:r>
            <a:r>
              <a:rPr lang="da-DK" sz="2000" b="1" dirty="0"/>
              <a:t>:</a:t>
            </a:r>
          </a:p>
          <a:p>
            <a:r>
              <a:rPr lang="da-DK" sz="2000" dirty="0" err="1"/>
              <a:t>dnsspoof</a:t>
            </a:r>
            <a:r>
              <a:rPr lang="da-DK" sz="2000" dirty="0"/>
              <a:t> -f hosts </a:t>
            </a:r>
          </a:p>
          <a:p>
            <a:endParaRPr lang="da-DK" dirty="0"/>
          </a:p>
          <a:p>
            <a:r>
              <a:rPr lang="da-DK" b="1" dirty="0"/>
              <a:t>Block all </a:t>
            </a:r>
            <a:r>
              <a:rPr lang="da-DK" b="1" dirty="0" err="1"/>
              <a:t>respones</a:t>
            </a:r>
            <a:r>
              <a:rPr lang="da-DK" b="1" dirty="0"/>
              <a:t> </a:t>
            </a:r>
            <a:r>
              <a:rPr lang="da-DK" b="1" dirty="0" err="1"/>
              <a:t>that</a:t>
            </a:r>
            <a:r>
              <a:rPr lang="da-DK" b="1" dirty="0"/>
              <a:t> </a:t>
            </a:r>
            <a:r>
              <a:rPr lang="da-DK" b="1" dirty="0" err="1"/>
              <a:t>we</a:t>
            </a:r>
            <a:r>
              <a:rPr lang="da-DK" b="1" dirty="0"/>
              <a:t> </a:t>
            </a:r>
            <a:r>
              <a:rPr lang="da-DK" b="1" dirty="0" err="1"/>
              <a:t>are</a:t>
            </a:r>
            <a:r>
              <a:rPr lang="da-DK" b="1" dirty="0"/>
              <a:t> </a:t>
            </a:r>
            <a:r>
              <a:rPr lang="da-DK" b="1" dirty="0" err="1"/>
              <a:t>forwarding</a:t>
            </a:r>
            <a:r>
              <a:rPr lang="da-DK" b="1" dirty="0"/>
              <a:t> from the real DNS.</a:t>
            </a:r>
          </a:p>
          <a:p>
            <a:r>
              <a:rPr lang="fr-FR" dirty="0"/>
              <a:t>iptables -A FORWARD -p udp --source-port 53 -d 192.168.65.132 -j DROP</a:t>
            </a:r>
          </a:p>
          <a:p>
            <a:endParaRPr lang="fr-FR" dirty="0"/>
          </a:p>
          <a:p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6C588309-40FF-4EDD-86A6-9B831CBA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75" y="448733"/>
            <a:ext cx="10364451" cy="1596177"/>
          </a:xfrm>
        </p:spPr>
        <p:txBody>
          <a:bodyPr/>
          <a:lstStyle/>
          <a:p>
            <a:r>
              <a:rPr lang="da-DK" dirty="0" err="1"/>
              <a:t>Dns</a:t>
            </a:r>
            <a:r>
              <a:rPr lang="da-DK" dirty="0"/>
              <a:t> </a:t>
            </a:r>
            <a:r>
              <a:rPr lang="da-DK" dirty="0" err="1"/>
              <a:t>spoofing</a:t>
            </a:r>
            <a:r>
              <a:rPr lang="da-DK" dirty="0"/>
              <a:t> </a:t>
            </a:r>
            <a:r>
              <a:rPr lang="da-DK" dirty="0" err="1"/>
              <a:t>while</a:t>
            </a:r>
            <a:r>
              <a:rPr lang="da-DK" dirty="0"/>
              <a:t> arp </a:t>
            </a:r>
            <a:r>
              <a:rPr lang="da-DK" dirty="0" err="1"/>
              <a:t>spoofing</a:t>
            </a:r>
            <a:r>
              <a:rPr lang="da-DK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22538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B8800-6D33-4BCA-BD16-85222CB5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618517"/>
            <a:ext cx="10364451" cy="1134083"/>
          </a:xfrm>
        </p:spPr>
        <p:txBody>
          <a:bodyPr/>
          <a:lstStyle/>
          <a:p>
            <a:r>
              <a:rPr lang="da-DK" dirty="0"/>
              <a:t>DNS </a:t>
            </a:r>
            <a:r>
              <a:rPr lang="da-DK" dirty="0" err="1"/>
              <a:t>spoofing</a:t>
            </a:r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1DA82760-8609-4FCE-A520-C0D80EF2A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687141"/>
            <a:ext cx="74485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7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D3557-4387-487A-9ECB-241F7CCE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Prevent</a:t>
            </a:r>
            <a:r>
              <a:rPr lang="da-DK" dirty="0"/>
              <a:t> arp </a:t>
            </a:r>
            <a:r>
              <a:rPr lang="da-DK" dirty="0" err="1"/>
              <a:t>poisoning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26FCB6-A3A0-4714-A40A-00D2A5456F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/>
              <a:t>For small </a:t>
            </a:r>
            <a:r>
              <a:rPr lang="da-DK" dirty="0" err="1"/>
              <a:t>network</a:t>
            </a:r>
            <a:endParaRPr lang="da-DK" dirty="0"/>
          </a:p>
          <a:p>
            <a:pPr marL="468000" lvl="2"/>
            <a:r>
              <a:rPr lang="da-DK" dirty="0" err="1"/>
              <a:t>Static</a:t>
            </a:r>
            <a:r>
              <a:rPr lang="da-DK" dirty="0"/>
              <a:t> arp cache </a:t>
            </a:r>
            <a:r>
              <a:rPr lang="da-DK" dirty="0" err="1"/>
              <a:t>table</a:t>
            </a:r>
            <a:r>
              <a:rPr lang="da-DK" dirty="0"/>
              <a:t> (arp –s)</a:t>
            </a:r>
          </a:p>
          <a:p>
            <a:pPr marL="468000" lvl="2"/>
            <a:endParaRPr lang="da-DK" dirty="0"/>
          </a:p>
          <a:p>
            <a:r>
              <a:rPr lang="da-DK" dirty="0"/>
              <a:t>For large </a:t>
            </a:r>
            <a:r>
              <a:rPr lang="da-DK" dirty="0" err="1"/>
              <a:t>network</a:t>
            </a:r>
            <a:endParaRPr lang="da-DK" dirty="0"/>
          </a:p>
          <a:p>
            <a:pPr marL="468000" lvl="2"/>
            <a:r>
              <a:rPr lang="da-DK" dirty="0" err="1"/>
              <a:t>Arpwatch</a:t>
            </a:r>
            <a:r>
              <a:rPr lang="da-DK" dirty="0"/>
              <a:t> (log ip with </a:t>
            </a:r>
            <a:r>
              <a:rPr lang="da-DK" dirty="0" err="1"/>
              <a:t>mac</a:t>
            </a:r>
            <a:r>
              <a:rPr lang="da-DK" dirty="0"/>
              <a:t> </a:t>
            </a:r>
            <a:r>
              <a:rPr lang="da-DK" dirty="0" err="1"/>
              <a:t>together</a:t>
            </a:r>
            <a:r>
              <a:rPr lang="da-DK" dirty="0"/>
              <a:t> with timestamp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pairing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on </a:t>
            </a:r>
            <a:r>
              <a:rPr lang="da-DK" dirty="0" err="1"/>
              <a:t>network</a:t>
            </a:r>
            <a:r>
              <a:rPr lang="da-DK" dirty="0"/>
              <a:t>)</a:t>
            </a:r>
          </a:p>
          <a:p>
            <a:pPr marL="468000" lvl="2"/>
            <a:endParaRPr lang="da-DK" dirty="0"/>
          </a:p>
          <a:p>
            <a:pPr marL="0" lvl="1" indent="0">
              <a:buNone/>
            </a:pPr>
            <a:r>
              <a:rPr lang="da-DK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6904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54B71-6600-44F0-86D6-5F9CA5CD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28601"/>
            <a:ext cx="10364451" cy="1152524"/>
          </a:xfrm>
        </p:spPr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DNS and </a:t>
            </a:r>
            <a:r>
              <a:rPr lang="da-DK" dirty="0" err="1"/>
              <a:t>why</a:t>
            </a:r>
            <a:r>
              <a:rPr lang="da-DK" dirty="0"/>
              <a:t> do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it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B75EE4-3DC1-4642-A301-BD9DE254C5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81126"/>
            <a:ext cx="10363826" cy="4410074"/>
          </a:xfrm>
        </p:spPr>
        <p:txBody>
          <a:bodyPr>
            <a:normAutofit/>
          </a:bodyPr>
          <a:lstStyle/>
          <a:p>
            <a:r>
              <a:rPr lang="da-DK" dirty="0"/>
              <a:t>DNS stands for: domain </a:t>
            </a:r>
            <a:r>
              <a:rPr lang="da-DK" dirty="0" err="1"/>
              <a:t>name</a:t>
            </a:r>
            <a:r>
              <a:rPr lang="da-DK" dirty="0"/>
              <a:t> system</a:t>
            </a:r>
          </a:p>
          <a:p>
            <a:r>
              <a:rPr lang="da-DK" dirty="0"/>
              <a:t>DNS Maps domain </a:t>
            </a:r>
            <a:r>
              <a:rPr lang="da-DK" dirty="0" err="1"/>
              <a:t>name</a:t>
            </a:r>
            <a:r>
              <a:rPr lang="da-DK" dirty="0"/>
              <a:t> to ip</a:t>
            </a:r>
          </a:p>
          <a:p>
            <a:r>
              <a:rPr lang="da-DK" dirty="0"/>
              <a:t>Hosts file (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look </a:t>
            </a:r>
            <a:r>
              <a:rPr lang="da-DK" dirty="0" err="1"/>
              <a:t>here</a:t>
            </a:r>
            <a:r>
              <a:rPr lang="da-DK" dirty="0"/>
              <a:t>)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0567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E1BD8-D147-48F4-A022-0227CD19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066800"/>
          </a:xfrm>
        </p:spPr>
        <p:txBody>
          <a:bodyPr/>
          <a:lstStyle/>
          <a:p>
            <a:r>
              <a:rPr lang="da-DK" dirty="0"/>
              <a:t>Target and </a:t>
            </a:r>
            <a:r>
              <a:rPr lang="da-DK" dirty="0" err="1"/>
              <a:t>dns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internal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F82C942C-028B-4CB4-A3A7-09CC8C94B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632" y="1066800"/>
            <a:ext cx="9084734" cy="52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5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8B7B1-353D-4D0C-98D9-481B68FD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17384"/>
            <a:ext cx="10364451" cy="956283"/>
          </a:xfrm>
        </p:spPr>
        <p:txBody>
          <a:bodyPr/>
          <a:lstStyle/>
          <a:p>
            <a:r>
              <a:rPr lang="da-DK" dirty="0"/>
              <a:t>Target and </a:t>
            </a:r>
            <a:r>
              <a:rPr lang="da-DK" dirty="0" err="1"/>
              <a:t>dns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external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F501F37A-F23F-4996-A56B-031B2F827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733" y="1083281"/>
            <a:ext cx="8813801" cy="497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6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86504-FE75-4696-8E53-E69D3D86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81" y="0"/>
            <a:ext cx="10364451" cy="1596177"/>
          </a:xfrm>
        </p:spPr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dns</a:t>
            </a:r>
            <a:r>
              <a:rPr lang="da-DK" dirty="0"/>
              <a:t> </a:t>
            </a:r>
            <a:r>
              <a:rPr lang="da-DK" dirty="0" err="1"/>
              <a:t>spoofing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AF6B15F-686F-441A-8914-AA85DED89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87366"/>
            <a:ext cx="10363826" cy="4403833"/>
          </a:xfrm>
        </p:spPr>
        <p:txBody>
          <a:bodyPr/>
          <a:lstStyle/>
          <a:p>
            <a:r>
              <a:rPr lang="da-DK" dirty="0" err="1"/>
              <a:t>Dns</a:t>
            </a:r>
            <a:r>
              <a:rPr lang="da-DK" dirty="0"/>
              <a:t> </a:t>
            </a:r>
            <a:r>
              <a:rPr lang="da-DK" dirty="0" err="1"/>
              <a:t>spoofing</a:t>
            </a:r>
            <a:r>
              <a:rPr lang="da-DK" dirty="0"/>
              <a:t> is an </a:t>
            </a:r>
            <a:r>
              <a:rPr lang="da-DK" dirty="0" err="1"/>
              <a:t>attack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redirect</a:t>
            </a:r>
            <a:r>
              <a:rPr lang="da-DK" dirty="0"/>
              <a:t> a </a:t>
            </a:r>
            <a:r>
              <a:rPr lang="da-DK" dirty="0" err="1"/>
              <a:t>request</a:t>
            </a:r>
            <a:r>
              <a:rPr lang="da-DK" dirty="0"/>
              <a:t> for a </a:t>
            </a:r>
            <a:r>
              <a:rPr lang="da-DK" dirty="0" err="1"/>
              <a:t>specific</a:t>
            </a:r>
            <a:r>
              <a:rPr lang="da-DK" dirty="0"/>
              <a:t> internet site to </a:t>
            </a:r>
            <a:r>
              <a:rPr lang="da-DK" dirty="0" err="1"/>
              <a:t>another</a:t>
            </a:r>
            <a:r>
              <a:rPr lang="da-DK" dirty="0"/>
              <a:t> computer/</a:t>
            </a:r>
            <a:r>
              <a:rPr lang="da-DK" dirty="0" err="1"/>
              <a:t>attackers</a:t>
            </a:r>
            <a:r>
              <a:rPr lang="da-DK" dirty="0"/>
              <a:t> website.</a:t>
            </a:r>
          </a:p>
          <a:p>
            <a:r>
              <a:rPr lang="da-DK" dirty="0"/>
              <a:t>DNS </a:t>
            </a:r>
            <a:r>
              <a:rPr lang="da-DK" dirty="0" err="1"/>
              <a:t>spoofing</a:t>
            </a:r>
            <a:r>
              <a:rPr lang="da-DK" dirty="0"/>
              <a:t> is </a:t>
            </a:r>
            <a:r>
              <a:rPr lang="da-DK" dirty="0" err="1"/>
              <a:t>changing</a:t>
            </a:r>
            <a:r>
              <a:rPr lang="da-DK" dirty="0"/>
              <a:t> ip for a </a:t>
            </a:r>
            <a:r>
              <a:rPr lang="da-DK" dirty="0" err="1"/>
              <a:t>symbolic</a:t>
            </a:r>
            <a:r>
              <a:rPr lang="da-DK" dirty="0"/>
              <a:t> </a:t>
            </a:r>
            <a:r>
              <a:rPr lang="da-DK" dirty="0" err="1"/>
              <a:t>name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310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3110E-BFC7-45AD-97C3-0D50DA03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64029"/>
          </a:xfrm>
        </p:spPr>
        <p:txBody>
          <a:bodyPr/>
          <a:lstStyle/>
          <a:p>
            <a:r>
              <a:rPr lang="da-DK" dirty="0" err="1"/>
              <a:t>Dns</a:t>
            </a:r>
            <a:r>
              <a:rPr lang="da-DK" dirty="0"/>
              <a:t> </a:t>
            </a:r>
            <a:r>
              <a:rPr lang="da-DK" dirty="0" err="1"/>
              <a:t>poisoning</a:t>
            </a:r>
            <a:r>
              <a:rPr lang="da-DK" dirty="0"/>
              <a:t> </a:t>
            </a:r>
          </a:p>
        </p:txBody>
      </p:sp>
      <p:pic>
        <p:nvPicPr>
          <p:cNvPr id="4" name="Picture 2" descr="Billedresultat for what is dns spoofing">
            <a:extLst>
              <a:ext uri="{FF2B5EF4-FFF2-40B4-BE49-F238E27FC236}">
                <a16:creationId xmlns:a16="http://schemas.microsoft.com/office/drawing/2014/main" id="{27387095-C2D9-4E20-9A12-0D9D25AE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002" y="801361"/>
            <a:ext cx="9047826" cy="575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8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6B0A30E8-E4FD-4D78-96E2-9CDC84AC7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369" y="303439"/>
            <a:ext cx="7754031" cy="58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0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BB46A-7A92-4906-9266-EF9CD659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75" y="448733"/>
            <a:ext cx="10364451" cy="1596177"/>
          </a:xfrm>
        </p:spPr>
        <p:txBody>
          <a:bodyPr/>
          <a:lstStyle/>
          <a:p>
            <a:r>
              <a:rPr lang="da-DK" dirty="0" err="1"/>
              <a:t>Dns</a:t>
            </a:r>
            <a:r>
              <a:rPr lang="da-DK" dirty="0"/>
              <a:t> </a:t>
            </a:r>
            <a:r>
              <a:rPr lang="da-DK" dirty="0" err="1"/>
              <a:t>spoofing</a:t>
            </a:r>
            <a:r>
              <a:rPr lang="da-DK" dirty="0"/>
              <a:t> </a:t>
            </a:r>
            <a:r>
              <a:rPr lang="da-DK" dirty="0" err="1"/>
              <a:t>while</a:t>
            </a:r>
            <a:r>
              <a:rPr lang="da-DK" dirty="0"/>
              <a:t> arp </a:t>
            </a:r>
            <a:r>
              <a:rPr lang="da-DK" dirty="0" err="1"/>
              <a:t>spoofing</a:t>
            </a:r>
            <a:r>
              <a:rPr lang="da-DK" dirty="0"/>
              <a:t> 1 </a:t>
            </a:r>
          </a:p>
        </p:txBody>
      </p:sp>
    </p:spTree>
    <p:extLst>
      <p:ext uri="{BB962C8B-B14F-4D97-AF65-F5344CB8AC3E}">
        <p14:creationId xmlns:p14="http://schemas.microsoft.com/office/powerpoint/2010/main" val="362505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arp poisoning">
            <a:extLst>
              <a:ext uri="{FF2B5EF4-FFF2-40B4-BE49-F238E27FC236}">
                <a16:creationId xmlns:a16="http://schemas.microsoft.com/office/drawing/2014/main" id="{97BB37F4-173F-4B1D-9D16-79F52EE7A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534" y="1524000"/>
            <a:ext cx="6083065" cy="533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819354B4-238C-422A-95B4-A3C8C1EA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28601"/>
            <a:ext cx="10364451" cy="1152524"/>
          </a:xfrm>
        </p:spPr>
        <p:txBody>
          <a:bodyPr/>
          <a:lstStyle/>
          <a:p>
            <a:r>
              <a:rPr lang="da-DK" dirty="0"/>
              <a:t>Arp </a:t>
            </a:r>
            <a:r>
              <a:rPr lang="da-DK" dirty="0" err="1"/>
              <a:t>spoofing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26637652"/>
      </p:ext>
    </p:extLst>
  </p:cSld>
  <p:clrMapOvr>
    <a:masterClrMapping/>
  </p:clrMapOvr>
</p:sld>
</file>

<file path=ppt/theme/theme1.xml><?xml version="1.0" encoding="utf-8"?>
<a:theme xmlns:a="http://schemas.openxmlformats.org/drawingml/2006/main" name="Dråbe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TM04033925[[fn=Dråbe]]</Template>
  <TotalTime>1475</TotalTime>
  <Words>283</Words>
  <Application>Microsoft Office PowerPoint</Application>
  <PresentationFormat>Widescreen</PresentationFormat>
  <Paragraphs>57</Paragraphs>
  <Slides>14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Dråbe</vt:lpstr>
      <vt:lpstr>Dns spoofing</vt:lpstr>
      <vt:lpstr>What is DNS and why do we need it </vt:lpstr>
      <vt:lpstr>Target and dns are internal</vt:lpstr>
      <vt:lpstr>Target and dns are external</vt:lpstr>
      <vt:lpstr>What is dns spoofing</vt:lpstr>
      <vt:lpstr>Dns poisoning </vt:lpstr>
      <vt:lpstr>PowerPoint-præsentation</vt:lpstr>
      <vt:lpstr>Dns spoofing while arp spoofing 1 </vt:lpstr>
      <vt:lpstr>Arp spoofing</vt:lpstr>
      <vt:lpstr>Perform Mitm</vt:lpstr>
      <vt:lpstr>PowerPoint-præsentation</vt:lpstr>
      <vt:lpstr>Dns spoofing while arp spoofing 2</vt:lpstr>
      <vt:lpstr>DNS spoofing</vt:lpstr>
      <vt:lpstr>Prevent arp poisoning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spoofing</dc:title>
  <dc:creator>Allan Vestergaard Hansen</dc:creator>
  <cp:lastModifiedBy>Allan Vestergaard Hansen</cp:lastModifiedBy>
  <cp:revision>65</cp:revision>
  <dcterms:created xsi:type="dcterms:W3CDTF">2017-12-09T08:58:17Z</dcterms:created>
  <dcterms:modified xsi:type="dcterms:W3CDTF">2017-12-11T08:12:55Z</dcterms:modified>
</cp:coreProperties>
</file>