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8" r:id="rId4"/>
    <p:sldId id="289" r:id="rId5"/>
    <p:sldId id="285" r:id="rId6"/>
    <p:sldId id="290" r:id="rId7"/>
    <p:sldId id="291" r:id="rId8"/>
    <p:sldId id="287" r:id="rId9"/>
    <p:sldId id="28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250" autoAdjust="0"/>
  </p:normalViewPr>
  <p:slideViewPr>
    <p:cSldViewPr snapToGrid="0">
      <p:cViewPr>
        <p:scale>
          <a:sx n="80" d="100"/>
          <a:sy n="80" d="100"/>
        </p:scale>
        <p:origin x="79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0AE8-4F10-4017-A2EA-360AD4CDB7D6}" type="datetimeFigureOut">
              <a:rPr lang="da-DK" smtClean="0"/>
              <a:t>10-12-2017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CDC8-D74E-4396-924F-10F7DFD633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7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9CDC8-D74E-4396-924F-10F7DFD6339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77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D3A2-9A41-4027-B031-18CD193F5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Network scanning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89BF30-DFA5-4ADA-BCD7-D2C49A2D5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846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D3557-4387-487A-9ECB-241F7CCE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Prevent</a:t>
            </a:r>
            <a:r>
              <a:rPr lang="da-DK" dirty="0"/>
              <a:t> </a:t>
            </a:r>
            <a:r>
              <a:rPr lang="da-DK" dirty="0" err="1"/>
              <a:t>nmap</a:t>
            </a:r>
            <a:r>
              <a:rPr lang="da-DK" dirty="0"/>
              <a:t> scanning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35CD7-E0F1-41CC-B9D3-19B807210D9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53807" y="2021817"/>
            <a:ext cx="10598735" cy="3577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iptables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used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block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nmap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scans</a:t>
            </a:r>
            <a:r>
              <a:rPr lang="da-DK" altLang="da-DK" b="1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fx: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b="1" cap="none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b="1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SYN-</a:t>
            </a:r>
            <a:r>
              <a:rPr lang="da-DK" altLang="da-DK" b="1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flood</a:t>
            </a:r>
            <a:r>
              <a:rPr lang="da-DK" altLang="da-DK" b="1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b="1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protection</a:t>
            </a:r>
            <a:endParaRPr lang="da-DK" altLang="da-DK" b="1" cap="none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attack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the system is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flooded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with at series of SYN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packets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packets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causes the system to issue a SYN-ACK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the system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waits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for an ACK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follows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SYN+ACK (3-way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handshake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 ACK is never send so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need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protect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against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da-DK" altLang="da-DK" cap="none" dirty="0" err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da-DK" altLang="da-DK" cap="none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da-DK" altLang="da-DK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Force SYN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packets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Make sure NEW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incoming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tcp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connections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SYN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packets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otherwise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need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drop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da-DK" altLang="da-DK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-A INPUT -p tcp ! --syn -m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-j DROP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21081-D683-4FF7-ABC2-509290E5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515"/>
            <a:ext cx="10364451" cy="674914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NMAP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B02F0A0-02B0-4600-B7D1-31649F39F8D3}"/>
              </a:ext>
            </a:extLst>
          </p:cNvPr>
          <p:cNvSpPr txBox="1"/>
          <p:nvPr/>
        </p:nvSpPr>
        <p:spPr>
          <a:xfrm>
            <a:off x="1318531" y="884465"/>
            <a:ext cx="1094014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Nmap</a:t>
            </a:r>
            <a:r>
              <a:rPr lang="da-DK" sz="2700" dirty="0"/>
              <a:t> is short for Network Mapper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An open source </a:t>
            </a:r>
            <a:r>
              <a:rPr lang="da-DK" sz="2700" dirty="0" err="1"/>
              <a:t>utility</a:t>
            </a:r>
            <a:r>
              <a:rPr lang="da-DK" sz="2700" dirty="0"/>
              <a:t> (</a:t>
            </a:r>
            <a:r>
              <a:rPr lang="da-DK" sz="2700" dirty="0" err="1"/>
              <a:t>available</a:t>
            </a:r>
            <a:r>
              <a:rPr lang="da-DK" sz="2700" dirty="0"/>
              <a:t> for </a:t>
            </a:r>
            <a:r>
              <a:rPr lang="da-DK" sz="2700" dirty="0" err="1"/>
              <a:t>many</a:t>
            </a:r>
            <a:r>
              <a:rPr lang="da-DK" sz="2700" dirty="0"/>
              <a:t> OS: </a:t>
            </a:r>
            <a:r>
              <a:rPr lang="da-DK" sz="2700" dirty="0" err="1"/>
              <a:t>linux</a:t>
            </a:r>
            <a:r>
              <a:rPr lang="da-DK" sz="2700" dirty="0"/>
              <a:t>, </a:t>
            </a:r>
            <a:r>
              <a:rPr lang="da-DK" sz="2700" dirty="0" err="1"/>
              <a:t>mac</a:t>
            </a:r>
            <a:r>
              <a:rPr lang="da-DK" sz="2700" dirty="0"/>
              <a:t>..)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/>
              <a:t>Can </a:t>
            </a:r>
            <a:r>
              <a:rPr lang="da-DK" sz="2700" dirty="0" err="1"/>
              <a:t>quickly</a:t>
            </a:r>
            <a:r>
              <a:rPr lang="da-DK" sz="2700" dirty="0"/>
              <a:t> scan a </a:t>
            </a:r>
            <a:r>
              <a:rPr lang="da-DK" sz="2700" dirty="0" err="1"/>
              <a:t>broad</a:t>
            </a:r>
            <a:r>
              <a:rPr lang="da-DK" sz="2700" dirty="0"/>
              <a:t> range of </a:t>
            </a:r>
            <a:r>
              <a:rPr lang="da-DK" sz="2700" dirty="0" err="1"/>
              <a:t>devices</a:t>
            </a:r>
            <a:r>
              <a:rPr lang="da-DK" sz="2700" dirty="0"/>
              <a:t> and provide </a:t>
            </a:r>
            <a:r>
              <a:rPr lang="da-DK" sz="2700" dirty="0" err="1"/>
              <a:t>valuable</a:t>
            </a:r>
            <a:r>
              <a:rPr lang="da-DK" sz="2700" dirty="0"/>
              <a:t> information of hosts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Uses</a:t>
            </a:r>
            <a:r>
              <a:rPr lang="da-DK" sz="2700" dirty="0"/>
              <a:t> </a:t>
            </a:r>
            <a:r>
              <a:rPr lang="da-DK" sz="2700" dirty="0" err="1"/>
              <a:t>raw</a:t>
            </a:r>
            <a:r>
              <a:rPr lang="da-DK" sz="2700" dirty="0"/>
              <a:t> ip </a:t>
            </a:r>
            <a:r>
              <a:rPr lang="da-DK" sz="2700" dirty="0" err="1"/>
              <a:t>packets</a:t>
            </a:r>
            <a:r>
              <a:rPr lang="da-DK" sz="2700" dirty="0"/>
              <a:t> to </a:t>
            </a:r>
            <a:r>
              <a:rPr lang="da-DK" sz="2700" dirty="0" err="1"/>
              <a:t>determine</a:t>
            </a:r>
            <a:r>
              <a:rPr lang="da-DK" sz="2700" dirty="0"/>
              <a:t>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Vulnerability</a:t>
            </a:r>
            <a:r>
              <a:rPr lang="da-DK" sz="2700" dirty="0"/>
              <a:t> </a:t>
            </a:r>
            <a:r>
              <a:rPr lang="da-DK" sz="2700" dirty="0" err="1"/>
              <a:t>detector</a:t>
            </a:r>
            <a:r>
              <a:rPr lang="da-DK" sz="2700" dirty="0"/>
              <a:t> (</a:t>
            </a:r>
            <a:r>
              <a:rPr lang="da-DK" sz="2700" dirty="0" err="1"/>
              <a:t>white</a:t>
            </a:r>
            <a:r>
              <a:rPr lang="da-DK" sz="2700" dirty="0"/>
              <a:t> hats)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Reconnaissance</a:t>
            </a:r>
            <a:r>
              <a:rPr lang="da-DK" sz="2700" dirty="0"/>
              <a:t>/security holes by </a:t>
            </a:r>
            <a:r>
              <a:rPr lang="da-DK" sz="2700" dirty="0" err="1"/>
              <a:t>attacker</a:t>
            </a:r>
            <a:r>
              <a:rPr lang="da-DK" sz="2700" dirty="0"/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Detect</a:t>
            </a:r>
            <a:r>
              <a:rPr lang="da-DK" sz="2700" dirty="0"/>
              <a:t> live hosts on </a:t>
            </a:r>
            <a:r>
              <a:rPr lang="da-DK" sz="2700" dirty="0" err="1"/>
              <a:t>network</a:t>
            </a:r>
            <a:endParaRPr lang="da-DK" sz="2700" dirty="0"/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Detect</a:t>
            </a:r>
            <a:r>
              <a:rPr lang="da-DK" sz="2700" dirty="0"/>
              <a:t> open ports on hosts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Detect</a:t>
            </a:r>
            <a:r>
              <a:rPr lang="da-DK" sz="2700" dirty="0"/>
              <a:t> </a:t>
            </a:r>
            <a:r>
              <a:rPr lang="da-DK" sz="2700" dirty="0" err="1"/>
              <a:t>sw</a:t>
            </a:r>
            <a:r>
              <a:rPr lang="da-DK" sz="2700" dirty="0"/>
              <a:t>, os and version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2700" dirty="0" err="1"/>
              <a:t>NMap</a:t>
            </a:r>
            <a:r>
              <a:rPr lang="da-DK" sz="2700" dirty="0"/>
              <a:t> Can </a:t>
            </a:r>
            <a:r>
              <a:rPr lang="da-DK" sz="2700" dirty="0" err="1"/>
              <a:t>be</a:t>
            </a:r>
            <a:r>
              <a:rPr lang="da-DK" sz="2700" dirty="0"/>
              <a:t> </a:t>
            </a:r>
            <a:r>
              <a:rPr lang="da-DK" sz="2700" dirty="0" err="1"/>
              <a:t>detected</a:t>
            </a:r>
            <a:r>
              <a:rPr lang="da-DK" sz="2700" dirty="0"/>
              <a:t> by most IDS/IPS</a:t>
            </a:r>
          </a:p>
        </p:txBody>
      </p:sp>
    </p:spTree>
    <p:extLst>
      <p:ext uri="{BB962C8B-B14F-4D97-AF65-F5344CB8AC3E}">
        <p14:creationId xmlns:p14="http://schemas.microsoft.com/office/powerpoint/2010/main" val="41381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1DED6-9D70-4B09-A8A0-96B575B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72BCEE-6237-4F1F-A4AE-C3D5B4C94A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77FB927-D1F0-4872-9ADB-9EFBCADC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151917"/>
            <a:ext cx="10363825" cy="5469796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CE18E43-3CED-4ACB-96C5-E809183CC1B2}"/>
              </a:ext>
            </a:extLst>
          </p:cNvPr>
          <p:cNvSpPr txBox="1">
            <a:spLocks/>
          </p:cNvSpPr>
          <p:nvPr/>
        </p:nvSpPr>
        <p:spPr>
          <a:xfrm>
            <a:off x="913773" y="281060"/>
            <a:ext cx="10364451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Basic </a:t>
            </a:r>
            <a:r>
              <a:rPr lang="da-DK" dirty="0" err="1"/>
              <a:t>nmap</a:t>
            </a:r>
            <a:r>
              <a:rPr lang="da-DK" dirty="0"/>
              <a:t> scan </a:t>
            </a:r>
            <a:r>
              <a:rPr lang="da-DK" dirty="0" err="1"/>
              <a:t>example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155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E726C-5381-4760-AF7E-7B420757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4667"/>
            <a:ext cx="10364451" cy="695933"/>
          </a:xfrm>
        </p:spPr>
        <p:txBody>
          <a:bodyPr/>
          <a:lstStyle/>
          <a:p>
            <a:r>
              <a:rPr lang="da-DK" dirty="0"/>
              <a:t> ports - </a:t>
            </a:r>
            <a:r>
              <a:rPr lang="da-DK" dirty="0" err="1"/>
              <a:t>six</a:t>
            </a:r>
            <a:r>
              <a:rPr lang="da-DK" dirty="0"/>
              <a:t> </a:t>
            </a:r>
            <a:r>
              <a:rPr lang="da-DK" dirty="0" err="1"/>
              <a:t>states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2ACD96A-4FE3-441A-A17B-C464F6C7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114425"/>
            <a:ext cx="7362825" cy="3686175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F6CC28B8-60C5-4249-B27B-0F08F9BFF07B}"/>
              </a:ext>
            </a:extLst>
          </p:cNvPr>
          <p:cNvSpPr txBox="1"/>
          <p:nvPr/>
        </p:nvSpPr>
        <p:spPr>
          <a:xfrm>
            <a:off x="429954" y="5086005"/>
            <a:ext cx="9652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Filtered</a:t>
            </a:r>
            <a:r>
              <a:rPr lang="da-DK" dirty="0"/>
              <a:t>: </a:t>
            </a:r>
            <a:r>
              <a:rPr lang="da-DK" dirty="0" err="1"/>
              <a:t>nmap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reach</a:t>
            </a:r>
            <a:r>
              <a:rPr lang="da-DK" dirty="0"/>
              <a:t> the port and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it’s</a:t>
            </a:r>
            <a:r>
              <a:rPr lang="da-DK" dirty="0"/>
              <a:t> open or </a:t>
            </a:r>
            <a:r>
              <a:rPr lang="da-DK" dirty="0" err="1"/>
              <a:t>closed</a:t>
            </a:r>
            <a:endParaRPr lang="da-DK" dirty="0"/>
          </a:p>
          <a:p>
            <a:r>
              <a:rPr lang="da-DK" dirty="0" err="1"/>
              <a:t>Unfiltered</a:t>
            </a:r>
            <a:r>
              <a:rPr lang="da-DK" dirty="0"/>
              <a:t>: </a:t>
            </a:r>
            <a:r>
              <a:rPr lang="da-DK" dirty="0" err="1"/>
              <a:t>nmap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reach</a:t>
            </a:r>
            <a:r>
              <a:rPr lang="da-DK" dirty="0"/>
              <a:t> the port but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it’s</a:t>
            </a:r>
            <a:r>
              <a:rPr lang="da-DK" dirty="0"/>
              <a:t> open or </a:t>
            </a:r>
            <a:r>
              <a:rPr lang="da-DK" dirty="0" err="1"/>
              <a:t>closed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ACK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)</a:t>
            </a:r>
          </a:p>
          <a:p>
            <a:r>
              <a:rPr lang="da-DK" dirty="0" err="1"/>
              <a:t>Open|filtered</a:t>
            </a:r>
            <a:r>
              <a:rPr lang="da-DK" dirty="0"/>
              <a:t>: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happend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open ports gives no </a:t>
            </a:r>
            <a:r>
              <a:rPr lang="da-DK" dirty="0" err="1"/>
              <a:t>response</a:t>
            </a:r>
            <a:r>
              <a:rPr lang="da-DK" dirty="0"/>
              <a:t>.</a:t>
            </a:r>
          </a:p>
          <a:p>
            <a:r>
              <a:rPr lang="da-DK" dirty="0" err="1"/>
              <a:t>Closed|filtered</a:t>
            </a:r>
            <a:r>
              <a:rPr lang="da-DK" dirty="0"/>
              <a:t>: </a:t>
            </a:r>
            <a:r>
              <a:rPr lang="da-DK" dirty="0" err="1"/>
              <a:t>nmap</a:t>
            </a:r>
            <a:r>
              <a:rPr lang="da-DK" dirty="0"/>
              <a:t> is </a:t>
            </a:r>
            <a:r>
              <a:rPr lang="da-DK" dirty="0" err="1"/>
              <a:t>unable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port is </a:t>
            </a:r>
            <a:r>
              <a:rPr lang="da-DK" dirty="0" err="1"/>
              <a:t>closed|filtered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6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AE17-DD8C-4DC1-8AF8-C03BD018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SYN, Fin, </a:t>
            </a:r>
            <a:r>
              <a:rPr lang="da-DK" dirty="0" err="1"/>
              <a:t>ack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160D709-F30B-4ADE-97FD-3F35BD03AB1E}"/>
              </a:ext>
            </a:extLst>
          </p:cNvPr>
          <p:cNvSpPr txBox="1"/>
          <p:nvPr/>
        </p:nvSpPr>
        <p:spPr>
          <a:xfrm>
            <a:off x="913775" y="2449285"/>
            <a:ext cx="10364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SYN </a:t>
            </a:r>
            <a:r>
              <a:rPr lang="da-DK" sz="2400" dirty="0" err="1"/>
              <a:t>Scans</a:t>
            </a:r>
            <a:endParaRPr lang="da-DK" sz="2400" dirty="0"/>
          </a:p>
          <a:p>
            <a:pPr marL="342900" indent="-342900">
              <a:buFontTx/>
              <a:buChar char="-"/>
            </a:pPr>
            <a:r>
              <a:rPr lang="da-DK" sz="2400" dirty="0"/>
              <a:t>Pro: </a:t>
            </a:r>
            <a:r>
              <a:rPr lang="da-DK" sz="2400" dirty="0" err="1"/>
              <a:t>very</a:t>
            </a:r>
            <a:r>
              <a:rPr lang="da-DK" sz="2400" dirty="0"/>
              <a:t> fast, most common scan </a:t>
            </a:r>
            <a:r>
              <a:rPr lang="da-DK" sz="2400" dirty="0" err="1"/>
              <a:t>used</a:t>
            </a:r>
            <a:r>
              <a:rPr lang="da-DK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da-DK" sz="2400" dirty="0"/>
              <a:t>Con: </a:t>
            </a:r>
            <a:r>
              <a:rPr lang="da-DK" sz="2400" dirty="0" err="1"/>
              <a:t>when</a:t>
            </a:r>
            <a:r>
              <a:rPr lang="da-DK" sz="2400" dirty="0"/>
              <a:t> a FW or a </a:t>
            </a:r>
            <a:r>
              <a:rPr lang="da-DK" sz="2400" dirty="0" err="1"/>
              <a:t>packet</a:t>
            </a:r>
            <a:r>
              <a:rPr lang="da-DK" sz="2400" dirty="0"/>
              <a:t>-filter is in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and the </a:t>
            </a:r>
            <a:r>
              <a:rPr lang="da-DK" sz="2400" dirty="0" err="1"/>
              <a:t>target</a:t>
            </a:r>
            <a:r>
              <a:rPr lang="da-DK" sz="2400" dirty="0"/>
              <a:t> the </a:t>
            </a:r>
            <a:r>
              <a:rPr lang="da-DK" sz="2400" dirty="0" err="1"/>
              <a:t>result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funky.</a:t>
            </a:r>
          </a:p>
          <a:p>
            <a:r>
              <a:rPr lang="da-DK" sz="2400" dirty="0"/>
              <a:t>FIN Scan</a:t>
            </a:r>
          </a:p>
          <a:p>
            <a:pPr marL="342900" indent="-342900">
              <a:buFontTx/>
              <a:buChar char="-"/>
            </a:pPr>
            <a:r>
              <a:rPr lang="da-DK" sz="2400" dirty="0"/>
              <a:t>Pro: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sneak</a:t>
            </a:r>
            <a:r>
              <a:rPr lang="da-DK" sz="2400" dirty="0"/>
              <a:t> </a:t>
            </a:r>
            <a:r>
              <a:rPr lang="da-DK" sz="2400" dirty="0" err="1"/>
              <a:t>around</a:t>
            </a:r>
            <a:r>
              <a:rPr lang="da-DK" sz="2400" dirty="0"/>
              <a:t> non-</a:t>
            </a:r>
            <a:r>
              <a:rPr lang="da-DK" sz="2400" dirty="0" err="1"/>
              <a:t>stateful</a:t>
            </a:r>
            <a:r>
              <a:rPr lang="da-DK" sz="2400" dirty="0"/>
              <a:t> FW and </a:t>
            </a:r>
            <a:r>
              <a:rPr lang="da-DK" sz="2400" dirty="0" err="1"/>
              <a:t>packet</a:t>
            </a:r>
            <a:r>
              <a:rPr lang="da-DK" sz="2400" dirty="0"/>
              <a:t> filters</a:t>
            </a:r>
          </a:p>
          <a:p>
            <a:pPr marL="342900" indent="-342900">
              <a:buFontTx/>
              <a:buChar char="-"/>
            </a:pPr>
            <a:r>
              <a:rPr lang="da-DK" sz="2400" dirty="0"/>
              <a:t>Con: port </a:t>
            </a:r>
            <a:r>
              <a:rPr lang="da-DK" sz="2400" dirty="0" err="1"/>
              <a:t>responds</a:t>
            </a:r>
            <a:r>
              <a:rPr lang="da-DK" sz="2400" dirty="0"/>
              <a:t> as </a:t>
            </a:r>
            <a:r>
              <a:rPr lang="da-DK" sz="2400" dirty="0" err="1"/>
              <a:t>either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 or </a:t>
            </a:r>
            <a:r>
              <a:rPr lang="da-DK" sz="2400" dirty="0" err="1"/>
              <a:t>open|filtered</a:t>
            </a:r>
            <a:endParaRPr lang="da-DK" sz="2400" dirty="0"/>
          </a:p>
          <a:p>
            <a:r>
              <a:rPr lang="da-DK" sz="2400" dirty="0"/>
              <a:t>ACK Scan</a:t>
            </a:r>
          </a:p>
          <a:p>
            <a:pPr marL="342900" indent="-342900">
              <a:buFontTx/>
              <a:buChar char="-"/>
            </a:pPr>
            <a:r>
              <a:rPr lang="da-DK" sz="2400" dirty="0"/>
              <a:t>Pro: </a:t>
            </a:r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filtered</a:t>
            </a:r>
            <a:r>
              <a:rPr lang="da-DK" sz="2400" dirty="0"/>
              <a:t> from </a:t>
            </a:r>
            <a:r>
              <a:rPr lang="da-DK" sz="2400" dirty="0" err="1"/>
              <a:t>unfiltered</a:t>
            </a:r>
            <a:r>
              <a:rPr lang="da-DK" sz="2400" dirty="0"/>
              <a:t> ports.</a:t>
            </a:r>
          </a:p>
          <a:p>
            <a:pPr marL="342900" indent="-342900">
              <a:buFontTx/>
              <a:buChar char="-"/>
            </a:pPr>
            <a:r>
              <a:rPr lang="da-DK" sz="2400" dirty="0"/>
              <a:t>Con: </a:t>
            </a:r>
            <a:r>
              <a:rPr lang="da-DK" sz="2400" dirty="0" err="1"/>
              <a:t>won’t</a:t>
            </a:r>
            <a:r>
              <a:rPr lang="da-DK" sz="2400" dirty="0"/>
              <a:t> </a:t>
            </a:r>
            <a:r>
              <a:rPr lang="da-DK" sz="2400" dirty="0" err="1"/>
              <a:t>tell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port open or </a:t>
            </a:r>
            <a:r>
              <a:rPr lang="da-DK" sz="2400" dirty="0" err="1"/>
              <a:t>closed</a:t>
            </a:r>
            <a:r>
              <a:rPr lang="da-D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91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C5D01D7-C284-40B6-9903-F4AAD8936C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2108" y="2967038"/>
            <a:ext cx="9678283" cy="342423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DF535E4-27BA-4EF8-BFF8-CCBC3ADE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90513"/>
            <a:ext cx="5629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FB0EF702-5D1E-4F03-8262-4BC5C0EF81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1374" y="4243387"/>
            <a:ext cx="10363200" cy="123836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18E6AB3-4788-4C2D-BE99-1BD5FD72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4" y="148590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enguyen.files.wordpress.com/2011/03/nmap.jpg">
            <a:extLst>
              <a:ext uri="{FF2B5EF4-FFF2-40B4-BE49-F238E27FC236}">
                <a16:creationId xmlns:a16="http://schemas.microsoft.com/office/drawing/2014/main" id="{5523F4C2-7F00-40B7-898E-BE3821D5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214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1ADA9-84CE-461B-8E3B-1A3FA452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97913"/>
            <a:ext cx="10364451" cy="905483"/>
          </a:xfrm>
        </p:spPr>
        <p:txBody>
          <a:bodyPr>
            <a:normAutofit/>
          </a:bodyPr>
          <a:lstStyle/>
          <a:p>
            <a:r>
              <a:rPr lang="da-DK" dirty="0"/>
              <a:t>NMAP scanning options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E4CF29D-EB23-4EB3-BD25-22ECA5C1C57B}"/>
              </a:ext>
            </a:extLst>
          </p:cNvPr>
          <p:cNvSpPr txBox="1"/>
          <p:nvPr/>
        </p:nvSpPr>
        <p:spPr>
          <a:xfrm>
            <a:off x="1763486" y="6466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F3D64CC-029A-4D6B-ADA6-2692445D7F06}"/>
              </a:ext>
            </a:extLst>
          </p:cNvPr>
          <p:cNvSpPr txBox="1"/>
          <p:nvPr/>
        </p:nvSpPr>
        <p:spPr>
          <a:xfrm>
            <a:off x="696686" y="533400"/>
            <a:ext cx="103644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nmap</a:t>
            </a:r>
            <a:r>
              <a:rPr lang="en-US" dirty="0"/>
              <a:t> is used to perform network scan </a:t>
            </a:r>
            <a:r>
              <a:rPr lang="en-US" dirty="0" err="1"/>
              <a:t>nmap</a:t>
            </a:r>
            <a:r>
              <a:rPr lang="en-US" dirty="0"/>
              <a:t> </a:t>
            </a:r>
          </a:p>
          <a:p>
            <a:r>
              <a:rPr lang="en-US" dirty="0"/>
              <a:t>-0 www.xx.com www.yy.com (scan for OS on </a:t>
            </a:r>
            <a:r>
              <a:rPr lang="en-US" dirty="0" err="1"/>
              <a:t>serveral</a:t>
            </a:r>
            <a:r>
              <a:rPr lang="en-US" dirty="0"/>
              <a:t> host names) </a:t>
            </a:r>
          </a:p>
          <a:p>
            <a:r>
              <a:rPr lang="en-US" dirty="0"/>
              <a:t>-</a:t>
            </a:r>
            <a:r>
              <a:rPr lang="en-US" dirty="0" err="1"/>
              <a:t>vv</a:t>
            </a:r>
            <a:r>
              <a:rPr lang="en-US" dirty="0"/>
              <a:t>: increased verbosity level (more information) </a:t>
            </a:r>
          </a:p>
          <a:p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dirty="0"/>
              <a:t>: no port scan – like </a:t>
            </a:r>
            <a:r>
              <a:rPr lang="en-US" dirty="0" err="1"/>
              <a:t>pingscan</a:t>
            </a:r>
            <a:r>
              <a:rPr lang="en-US" dirty="0"/>
              <a:t> but can also request traceroute </a:t>
            </a:r>
          </a:p>
          <a:p>
            <a:r>
              <a:rPr lang="en-US" dirty="0"/>
              <a:t>-</a:t>
            </a:r>
            <a:r>
              <a:rPr lang="en-US" dirty="0" err="1"/>
              <a:t>sP</a:t>
            </a:r>
            <a:r>
              <a:rPr lang="en-US" dirty="0"/>
              <a:t>: ping scan – are the host alive </a:t>
            </a:r>
          </a:p>
          <a:p>
            <a:r>
              <a:rPr lang="en-US" dirty="0"/>
              <a:t>-</a:t>
            </a:r>
            <a:r>
              <a:rPr lang="en-US" dirty="0" err="1"/>
              <a:t>sS</a:t>
            </a:r>
            <a:r>
              <a:rPr lang="en-US" dirty="0"/>
              <a:t>: a stealth </a:t>
            </a:r>
            <a:r>
              <a:rPr lang="en-US" dirty="0" err="1"/>
              <a:t>syn</a:t>
            </a:r>
            <a:r>
              <a:rPr lang="en-US" dirty="0"/>
              <a:t> scan – stopper </a:t>
            </a:r>
            <a:r>
              <a:rPr lang="en-US" dirty="0" err="1"/>
              <a:t>ved</a:t>
            </a:r>
            <a:r>
              <a:rPr lang="en-US" dirty="0"/>
              <a:t> transport </a:t>
            </a:r>
            <a:r>
              <a:rPr lang="en-US" dirty="0" err="1"/>
              <a:t>laget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(default scan if root privilege). </a:t>
            </a:r>
            <a:r>
              <a:rPr lang="en-US" dirty="0"/>
              <a:t>A very quit scan. It’s a SYN scan. Sends SYN but no ACK.</a:t>
            </a:r>
          </a:p>
          <a:p>
            <a:r>
              <a:rPr lang="en-US" dirty="0"/>
              <a:t>-</a:t>
            </a:r>
            <a:r>
              <a:rPr lang="en-US" dirty="0" err="1"/>
              <a:t>sT</a:t>
            </a:r>
            <a:r>
              <a:rPr lang="en-US" dirty="0"/>
              <a:t>: scan a host for most commonly used ports with TCP SYN. (default if no root privilege)</a:t>
            </a:r>
          </a:p>
          <a:p>
            <a:r>
              <a:rPr lang="en-US" dirty="0"/>
              <a:t>-</a:t>
            </a:r>
            <a:r>
              <a:rPr lang="en-US" dirty="0" err="1"/>
              <a:t>sU</a:t>
            </a:r>
            <a:r>
              <a:rPr lang="en-US" dirty="0"/>
              <a:t>: scan a host for open UDP ports only. </a:t>
            </a:r>
          </a:p>
          <a:p>
            <a:r>
              <a:rPr lang="en-US" dirty="0"/>
              <a:t>-</a:t>
            </a:r>
            <a:r>
              <a:rPr lang="en-US" dirty="0" err="1"/>
              <a:t>sV</a:t>
            </a:r>
            <a:r>
              <a:rPr lang="en-US" dirty="0"/>
              <a:t>: service scan. It will try to figure out what version of services and also OS there’s running. </a:t>
            </a:r>
          </a:p>
          <a:p>
            <a:r>
              <a:rPr lang="en-US" dirty="0"/>
              <a:t>-</a:t>
            </a:r>
            <a:r>
              <a:rPr lang="en-US" dirty="0" err="1"/>
              <a:t>sO</a:t>
            </a:r>
            <a:r>
              <a:rPr lang="en-US" dirty="0"/>
              <a:t>: scan for which protocols (not ports) the host support and the status of them. </a:t>
            </a:r>
          </a:p>
          <a:p>
            <a:r>
              <a:rPr lang="en-US" dirty="0"/>
              <a:t>-O: see what OS is running -n: no DNS resolution since that can be slow. </a:t>
            </a:r>
          </a:p>
          <a:p>
            <a:r>
              <a:rPr lang="en-US" dirty="0"/>
              <a:t>-r: scan ports in order -F: makes the scan faster by skipping most of the default ports. </a:t>
            </a:r>
          </a:p>
          <a:p>
            <a:r>
              <a:rPr lang="en-US" dirty="0"/>
              <a:t>-</a:t>
            </a:r>
            <a:r>
              <a:rPr lang="en-US" dirty="0" err="1"/>
              <a:t>Pn</a:t>
            </a:r>
            <a:r>
              <a:rPr lang="en-US" dirty="0"/>
              <a:t>: treat all hosts as online. Don’t ping them first – just check the ports. </a:t>
            </a:r>
          </a:p>
          <a:p>
            <a:r>
              <a:rPr lang="en-US" dirty="0"/>
              <a:t>-PS: if firewalls block </a:t>
            </a:r>
            <a:r>
              <a:rPr lang="en-US" dirty="0" err="1"/>
              <a:t>icmp</a:t>
            </a:r>
            <a:r>
              <a:rPr lang="en-US" dirty="0"/>
              <a:t> ping requests a </a:t>
            </a:r>
            <a:r>
              <a:rPr lang="en-US" dirty="0" err="1"/>
              <a:t>tcp</a:t>
            </a:r>
            <a:r>
              <a:rPr lang="en-US" dirty="0"/>
              <a:t> ack and 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en-US" dirty="0" err="1"/>
              <a:t>syn</a:t>
            </a:r>
            <a:r>
              <a:rPr lang="en-US" dirty="0"/>
              <a:t> method can be used. </a:t>
            </a:r>
          </a:p>
          <a:p>
            <a:r>
              <a:rPr lang="en-US" dirty="0"/>
              <a:t>-p21 -p-: scan a specific port or a range of ports. -p- is scan all the ports. </a:t>
            </a:r>
          </a:p>
          <a:p>
            <a:r>
              <a:rPr lang="en-US" dirty="0"/>
              <a:t>192.168.1.1/24: how many bits used for network and host addresses. </a:t>
            </a:r>
          </a:p>
          <a:p>
            <a:r>
              <a:rPr lang="en-US" dirty="0"/>
              <a:t>192.168.1.1/24 -T4: speed of scan 0-5 (</a:t>
            </a:r>
            <a:r>
              <a:rPr lang="en-US" dirty="0" err="1"/>
              <a:t>parnoid</a:t>
            </a:r>
            <a:r>
              <a:rPr lang="en-US" dirty="0"/>
              <a:t>, sneaky, polite, normal, </a:t>
            </a:r>
            <a:r>
              <a:rPr lang="en-US" dirty="0" err="1"/>
              <a:t>aggresive</a:t>
            </a:r>
            <a:r>
              <a:rPr lang="en-US" dirty="0"/>
              <a:t>, insane) </a:t>
            </a:r>
          </a:p>
          <a:p>
            <a:r>
              <a:rPr lang="en-US" dirty="0"/>
              <a:t>192.168.1.1-100: (scan all hosts from 1-100) </a:t>
            </a:r>
          </a:p>
          <a:p>
            <a:r>
              <a:rPr lang="en-US" dirty="0"/>
              <a:t>-</a:t>
            </a:r>
            <a:r>
              <a:rPr lang="en-US" dirty="0" err="1"/>
              <a:t>oG</a:t>
            </a:r>
            <a:r>
              <a:rPr lang="en-US" dirty="0"/>
              <a:t>: make output in </a:t>
            </a:r>
            <a:r>
              <a:rPr lang="en-US" dirty="0" err="1"/>
              <a:t>grepable</a:t>
            </a:r>
            <a:r>
              <a:rPr lang="en-US" dirty="0"/>
              <a:t> format grep ‘open’: grep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søge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tekstfiler</a:t>
            </a:r>
            <a:r>
              <a:rPr lang="en-US" dirty="0"/>
              <a:t>. </a:t>
            </a:r>
            <a:r>
              <a:rPr lang="en-US" dirty="0" err="1"/>
              <a:t>Awk</a:t>
            </a:r>
            <a:r>
              <a:rPr lang="en-US" dirty="0"/>
              <a:t> {}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. </a:t>
            </a:r>
          </a:p>
          <a:p>
            <a:r>
              <a:rPr lang="en-US" dirty="0"/>
              <a:t>--</a:t>
            </a:r>
            <a:r>
              <a:rPr lang="en-US" dirty="0" err="1"/>
              <a:t>iflist</a:t>
            </a:r>
            <a:r>
              <a:rPr lang="en-US" dirty="0"/>
              <a:t>: list host interfaces and routes 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sU</a:t>
            </a:r>
            <a:r>
              <a:rPr lang="en-US" dirty="0"/>
              <a:t> -</a:t>
            </a:r>
            <a:r>
              <a:rPr lang="en-US" dirty="0" err="1"/>
              <a:t>sT</a:t>
            </a:r>
            <a:r>
              <a:rPr lang="en-US" dirty="0"/>
              <a:t> U:53 T:25 </a:t>
            </a:r>
            <a:r>
              <a:rPr lang="en-US" dirty="0" err="1"/>
              <a:t>ip</a:t>
            </a:r>
            <a:r>
              <a:rPr lang="en-US" dirty="0"/>
              <a:t>.. (scans a </a:t>
            </a:r>
            <a:r>
              <a:rPr lang="en-US" dirty="0" err="1"/>
              <a:t>specifc</a:t>
            </a:r>
            <a:r>
              <a:rPr lang="en-US" dirty="0"/>
              <a:t> UDP and TCP port)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8812899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1880</TotalTime>
  <Words>728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Tahoma</vt:lpstr>
      <vt:lpstr>Tw Cen MT</vt:lpstr>
      <vt:lpstr>Dråbe</vt:lpstr>
      <vt:lpstr>Network scanning</vt:lpstr>
      <vt:lpstr>What is NMAP </vt:lpstr>
      <vt:lpstr>s</vt:lpstr>
      <vt:lpstr> ports - six states</vt:lpstr>
      <vt:lpstr>SYN, Fin, ack</vt:lpstr>
      <vt:lpstr>PowerPoint-præsentation</vt:lpstr>
      <vt:lpstr>PowerPoint-præsentation</vt:lpstr>
      <vt:lpstr>PowerPoint-præsentation</vt:lpstr>
      <vt:lpstr>NMAP scanning options</vt:lpstr>
      <vt:lpstr>Prevent nmap scanning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spoofing</dc:title>
  <dc:creator>Allan Vestergaard Hansen</dc:creator>
  <cp:lastModifiedBy>Allan Vestergaard Hansen</cp:lastModifiedBy>
  <cp:revision>106</cp:revision>
  <dcterms:created xsi:type="dcterms:W3CDTF">2017-12-09T08:58:17Z</dcterms:created>
  <dcterms:modified xsi:type="dcterms:W3CDTF">2017-12-11T14:58:01Z</dcterms:modified>
</cp:coreProperties>
</file>