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5"/>
  </p:notesMasterIdLst>
  <p:sldIdLst>
    <p:sldId id="256" r:id="rId2"/>
    <p:sldId id="263" r:id="rId3"/>
    <p:sldId id="258" r:id="rId4"/>
    <p:sldId id="262" r:id="rId5"/>
    <p:sldId id="259" r:id="rId6"/>
    <p:sldId id="268" r:id="rId7"/>
    <p:sldId id="273" r:id="rId8"/>
    <p:sldId id="271" r:id="rId9"/>
    <p:sldId id="274" r:id="rId10"/>
    <p:sldId id="260" r:id="rId11"/>
    <p:sldId id="261" r:id="rId12"/>
    <p:sldId id="272" r:id="rId13"/>
    <p:sldId id="265" r:id="rId1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82A5A-D22C-48D2-89AD-BCE882454C75}" type="datetimeFigureOut">
              <a:rPr lang="da-DK" smtClean="0"/>
              <a:t>11-12-2017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CFBF1-DB2C-443D-A6E3-C78A74B4F6F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2945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CFBF1-DB2C-443D-A6E3-C78A74B4F6FD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9340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6397-352C-4290-B726-D596B43F3D9A}" type="datetimeFigureOut">
              <a:rPr lang="da-DK" smtClean="0"/>
              <a:t>11-12-2017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5CE8-DA5E-4BD0-B140-805F02CC75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594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6397-352C-4290-B726-D596B43F3D9A}" type="datetimeFigureOut">
              <a:rPr lang="da-DK" smtClean="0"/>
              <a:t>11-12-2017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5CE8-DA5E-4BD0-B140-805F02CC75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8411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6397-352C-4290-B726-D596B43F3D9A}" type="datetimeFigureOut">
              <a:rPr lang="da-DK" smtClean="0"/>
              <a:t>11-12-2017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5CE8-DA5E-4BD0-B140-805F02CC75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855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6397-352C-4290-B726-D596B43F3D9A}" type="datetimeFigureOut">
              <a:rPr lang="da-DK" smtClean="0"/>
              <a:t>11-12-2017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5CE8-DA5E-4BD0-B140-805F02CC75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336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6397-352C-4290-B726-D596B43F3D9A}" type="datetimeFigureOut">
              <a:rPr lang="da-DK" smtClean="0"/>
              <a:t>11-12-2017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5CE8-DA5E-4BD0-B140-805F02CC75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845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6397-352C-4290-B726-D596B43F3D9A}" type="datetimeFigureOut">
              <a:rPr lang="da-DK" smtClean="0"/>
              <a:t>11-12-2017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5CE8-DA5E-4BD0-B140-805F02CC75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839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6397-352C-4290-B726-D596B43F3D9A}" type="datetimeFigureOut">
              <a:rPr lang="da-DK" smtClean="0"/>
              <a:t>11-12-2017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5CE8-DA5E-4BD0-B140-805F02CC75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01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6397-352C-4290-B726-D596B43F3D9A}" type="datetimeFigureOut">
              <a:rPr lang="da-DK" smtClean="0"/>
              <a:t>11-12-2017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5CE8-DA5E-4BD0-B140-805F02CC75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963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6397-352C-4290-B726-D596B43F3D9A}" type="datetimeFigureOut">
              <a:rPr lang="da-DK" smtClean="0"/>
              <a:t>11-12-2017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5CE8-DA5E-4BD0-B140-805F02CC75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292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6397-352C-4290-B726-D596B43F3D9A}" type="datetimeFigureOut">
              <a:rPr lang="da-DK" smtClean="0"/>
              <a:t>11-12-2017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5CE8-DA5E-4BD0-B140-805F02CC75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437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6397-352C-4290-B726-D596B43F3D9A}" type="datetimeFigureOut">
              <a:rPr lang="da-DK" smtClean="0"/>
              <a:t>11-12-2017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5CE8-DA5E-4BD0-B140-805F02CC75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005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06397-352C-4290-B726-D596B43F3D9A}" type="datetimeFigureOut">
              <a:rPr lang="da-DK" smtClean="0"/>
              <a:t>11-12-2017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55CE8-DA5E-4BD0-B140-805F02CC75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586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VPN – </a:t>
            </a:r>
            <a:r>
              <a:rPr lang="da-DK" dirty="0" err="1" smtClean="0"/>
              <a:t>IPsec</a:t>
            </a:r>
            <a:r>
              <a:rPr lang="da-DK" dirty="0" smtClean="0"/>
              <a:t> &amp; </a:t>
            </a:r>
            <a:r>
              <a:rPr lang="da-DK" dirty="0" err="1" smtClean="0"/>
              <a:t>Openvpn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899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IPsec</a:t>
            </a:r>
            <a:r>
              <a:rPr lang="da-DK" dirty="0" smtClean="0"/>
              <a:t> – AH: Authentication Header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Integrity</a:t>
            </a:r>
            <a:r>
              <a:rPr lang="da-DK" dirty="0" smtClean="0"/>
              <a:t> check af header</a:t>
            </a:r>
          </a:p>
          <a:p>
            <a:r>
              <a:rPr lang="da-DK" dirty="0" smtClean="0"/>
              <a:t>Understøtter ikke NAT</a:t>
            </a:r>
          </a:p>
          <a:p>
            <a:r>
              <a:rPr lang="da-DK" dirty="0"/>
              <a:t>Understøtter ikke </a:t>
            </a:r>
            <a:r>
              <a:rPr lang="da-DK" dirty="0" smtClean="0"/>
              <a:t>kryptering</a:t>
            </a:r>
          </a:p>
          <a:p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162" y="2673472"/>
            <a:ext cx="5832434" cy="275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0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299" y="2091052"/>
            <a:ext cx="6743143" cy="29469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IPsec</a:t>
            </a:r>
            <a:r>
              <a:rPr lang="da-DK" dirty="0" smtClean="0"/>
              <a:t> – ESP: </a:t>
            </a:r>
            <a:r>
              <a:rPr lang="da-DK" dirty="0" err="1" smtClean="0"/>
              <a:t>Encapsulation</a:t>
            </a:r>
            <a:r>
              <a:rPr lang="da-DK" dirty="0" smtClean="0"/>
              <a:t> Security </a:t>
            </a:r>
            <a:r>
              <a:rPr lang="da-DK" dirty="0" err="1" smtClean="0"/>
              <a:t>Payload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Understøtter kryptering</a:t>
            </a:r>
          </a:p>
          <a:p>
            <a:r>
              <a:rPr lang="da-DK" dirty="0" smtClean="0"/>
              <a:t>Understøtter NAT</a:t>
            </a:r>
          </a:p>
          <a:p>
            <a:r>
              <a:rPr lang="da-DK" dirty="0" smtClean="0"/>
              <a:t>Intet </a:t>
            </a:r>
            <a:r>
              <a:rPr lang="da-DK" dirty="0" err="1" smtClean="0"/>
              <a:t>integrity</a:t>
            </a:r>
            <a:r>
              <a:rPr lang="da-DK" dirty="0" smtClean="0"/>
              <a:t> check af header</a:t>
            </a:r>
          </a:p>
          <a:p>
            <a:r>
              <a:rPr lang="da-DK" dirty="0" smtClean="0"/>
              <a:t>Mest </a:t>
            </a:r>
            <a:r>
              <a:rPr lang="da-DK" dirty="0" smtClean="0"/>
              <a:t>anvendte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1637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Open vpn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Open-source VPN software udviklet af James </a:t>
            </a:r>
            <a:r>
              <a:rPr lang="da-DK" dirty="0" err="1" smtClean="0"/>
              <a:t>Yonan</a:t>
            </a:r>
            <a:endParaRPr lang="da-DK" dirty="0" smtClean="0"/>
          </a:p>
          <a:p>
            <a:r>
              <a:rPr lang="da-DK" dirty="0" smtClean="0"/>
              <a:t>Bruger SSL/TLS til </a:t>
            </a:r>
            <a:r>
              <a:rPr lang="da-DK" dirty="0" err="1" smtClean="0"/>
              <a:t>key</a:t>
            </a:r>
            <a:r>
              <a:rPr lang="da-DK" dirty="0" smtClean="0"/>
              <a:t> </a:t>
            </a:r>
            <a:r>
              <a:rPr lang="da-DK" dirty="0" err="1" smtClean="0"/>
              <a:t>exchange</a:t>
            </a:r>
            <a:endParaRPr lang="da-DK" dirty="0" smtClean="0"/>
          </a:p>
          <a:p>
            <a:r>
              <a:rPr lang="da-DK" dirty="0" smtClean="0"/>
              <a:t>Kompatibel med NAT og firewalls</a:t>
            </a:r>
          </a:p>
          <a:p>
            <a:r>
              <a:rPr lang="da-DK" dirty="0"/>
              <a:t>Authentication med PSK, certifikater og </a:t>
            </a:r>
            <a:r>
              <a:rPr lang="da-DK" dirty="0" err="1"/>
              <a:t>user</a:t>
            </a:r>
            <a:r>
              <a:rPr lang="da-DK" dirty="0"/>
              <a:t>/pw </a:t>
            </a:r>
            <a:r>
              <a:rPr lang="da-DK" dirty="0" smtClean="0"/>
              <a:t>login</a:t>
            </a:r>
          </a:p>
          <a:p>
            <a:r>
              <a:rPr lang="da-DK" dirty="0" smtClean="0"/>
              <a:t>Op til 256 bit kryptering</a:t>
            </a:r>
          </a:p>
          <a:p>
            <a:r>
              <a:rPr lang="da-DK" dirty="0" smtClean="0"/>
              <a:t>Bruger </a:t>
            </a:r>
            <a:r>
              <a:rPr lang="da-DK" dirty="0" err="1" smtClean="0"/>
              <a:t>OpenSSL</a:t>
            </a:r>
            <a:r>
              <a:rPr lang="da-DK" dirty="0" smtClean="0"/>
              <a:t> krypterings-biblioteket og SSLv3/TLSv1 </a:t>
            </a:r>
          </a:p>
          <a:p>
            <a:r>
              <a:rPr lang="da-DK" dirty="0" smtClean="0"/>
              <a:t>Understøtter ikke IKE, </a:t>
            </a:r>
            <a:r>
              <a:rPr lang="da-DK" dirty="0" err="1" smtClean="0"/>
              <a:t>IPsec</a:t>
            </a:r>
            <a:r>
              <a:rPr lang="da-DK" dirty="0" smtClean="0"/>
              <a:t>, L2TP og PPTP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7916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Overvejelser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Kommercielle </a:t>
            </a:r>
            <a:r>
              <a:rPr lang="da-DK" dirty="0" err="1" smtClean="0"/>
              <a:t>VPNs</a:t>
            </a:r>
            <a:r>
              <a:rPr lang="da-DK" dirty="0" smtClean="0"/>
              <a:t> er baseret på tillid – stoler bruger på udbyder?</a:t>
            </a:r>
          </a:p>
          <a:p>
            <a:r>
              <a:rPr lang="da-DK" dirty="0" smtClean="0"/>
              <a:t>VPN vs </a:t>
            </a:r>
            <a:r>
              <a:rPr lang="da-DK" dirty="0" err="1" smtClean="0"/>
              <a:t>leased</a:t>
            </a:r>
            <a:r>
              <a:rPr lang="da-DK" dirty="0" smtClean="0"/>
              <a:t> line</a:t>
            </a:r>
          </a:p>
          <a:p>
            <a:r>
              <a:rPr lang="da-DK" dirty="0" smtClean="0"/>
              <a:t>Installation og management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1705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VPN – Virtual Private Network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Virtuelt privat netværk over åben forbindelse, som internettet</a:t>
            </a:r>
          </a:p>
          <a:p>
            <a:r>
              <a:rPr lang="da-DK" dirty="0" smtClean="0"/>
              <a:t>Bruges af alle</a:t>
            </a:r>
          </a:p>
          <a:p>
            <a:r>
              <a:rPr lang="da-DK" dirty="0" smtClean="0"/>
              <a:t>IP er en </a:t>
            </a:r>
            <a:r>
              <a:rPr lang="da-DK" dirty="0" err="1" smtClean="0"/>
              <a:t>connectionless</a:t>
            </a:r>
            <a:r>
              <a:rPr lang="da-DK" dirty="0" smtClean="0"/>
              <a:t>/</a:t>
            </a:r>
            <a:r>
              <a:rPr lang="da-DK" dirty="0" err="1" smtClean="0"/>
              <a:t>stateless</a:t>
            </a:r>
            <a:r>
              <a:rPr lang="da-DK" dirty="0" smtClean="0"/>
              <a:t> protokol</a:t>
            </a:r>
          </a:p>
          <a:p>
            <a:r>
              <a:rPr lang="da-DK" dirty="0" smtClean="0"/>
              <a:t>IP understøtter ikke kryptering</a:t>
            </a:r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41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IPsec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Connection-</a:t>
            </a:r>
            <a:r>
              <a:rPr lang="da-DK" dirty="0" err="1" smtClean="0"/>
              <a:t>oriented</a:t>
            </a:r>
            <a:endParaRPr lang="da-DK" dirty="0" smtClean="0"/>
          </a:p>
          <a:p>
            <a:r>
              <a:rPr lang="da-DK" dirty="0" err="1" smtClean="0"/>
              <a:t>Confidentiality</a:t>
            </a:r>
            <a:endParaRPr lang="da-DK" dirty="0"/>
          </a:p>
          <a:p>
            <a:r>
              <a:rPr lang="da-DK" dirty="0" smtClean="0"/>
              <a:t>Data </a:t>
            </a:r>
            <a:r>
              <a:rPr lang="da-DK" dirty="0" err="1" smtClean="0"/>
              <a:t>Integrity</a:t>
            </a:r>
            <a:endParaRPr lang="da-DK" dirty="0" smtClean="0"/>
          </a:p>
          <a:p>
            <a:r>
              <a:rPr lang="da-DK" dirty="0" smtClean="0"/>
              <a:t>Authentication</a:t>
            </a:r>
          </a:p>
          <a:p>
            <a:r>
              <a:rPr lang="da-DK" dirty="0" err="1" smtClean="0"/>
              <a:t>Replay</a:t>
            </a:r>
            <a:r>
              <a:rPr lang="da-DK" dirty="0" smtClean="0"/>
              <a:t> </a:t>
            </a:r>
            <a:r>
              <a:rPr lang="da-DK" dirty="0" err="1" smtClean="0"/>
              <a:t>attack</a:t>
            </a:r>
            <a:r>
              <a:rPr lang="da-DK" dirty="0" smtClean="0"/>
              <a:t> </a:t>
            </a:r>
            <a:r>
              <a:rPr lang="da-DK" dirty="0" err="1" smtClean="0"/>
              <a:t>prevention</a:t>
            </a:r>
            <a:endParaRPr lang="da-DK" dirty="0" smtClean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998" y="2762158"/>
            <a:ext cx="6045802" cy="304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8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IPsec</a:t>
            </a:r>
            <a:r>
              <a:rPr lang="da-DK" dirty="0" smtClean="0"/>
              <a:t> – Tunnel mode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Site to site</a:t>
            </a:r>
          </a:p>
          <a:p>
            <a:r>
              <a:rPr lang="da-DK" dirty="0" smtClean="0"/>
              <a:t>PPTP, L2TP &amp; </a:t>
            </a:r>
            <a:r>
              <a:rPr lang="da-DK" dirty="0" err="1" smtClean="0"/>
              <a:t>IPsec</a:t>
            </a:r>
            <a:endParaRPr lang="da-DK" dirty="0" smtClean="0"/>
          </a:p>
          <a:p>
            <a:r>
              <a:rPr lang="da-DK" dirty="0" smtClean="0"/>
              <a:t>Beskytter hele pakken</a:t>
            </a:r>
          </a:p>
          <a:p>
            <a:r>
              <a:rPr lang="da-DK" dirty="0" smtClean="0"/>
              <a:t>Tilføjer ny IP header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116" y="1623489"/>
            <a:ext cx="5955571" cy="4043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019" y="4608252"/>
            <a:ext cx="3784210" cy="170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33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IPsec</a:t>
            </a:r>
            <a:r>
              <a:rPr lang="da-DK" dirty="0" smtClean="0"/>
              <a:t> – IKE: Internet </a:t>
            </a:r>
            <a:r>
              <a:rPr lang="da-DK" dirty="0" err="1" smtClean="0"/>
              <a:t>Key</a:t>
            </a:r>
            <a:r>
              <a:rPr lang="da-DK" dirty="0" smtClean="0"/>
              <a:t> Exchange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Framework for policy og </a:t>
            </a:r>
            <a:r>
              <a:rPr lang="da-DK" dirty="0" err="1" smtClean="0"/>
              <a:t>key</a:t>
            </a:r>
            <a:r>
              <a:rPr lang="da-DK" dirty="0" smtClean="0"/>
              <a:t> management forhandlinger</a:t>
            </a:r>
          </a:p>
          <a:p>
            <a:r>
              <a:rPr lang="da-DK" dirty="0" smtClean="0"/>
              <a:t>Internet Security Association and </a:t>
            </a:r>
            <a:r>
              <a:rPr lang="da-DK" dirty="0" err="1" smtClean="0"/>
              <a:t>Key</a:t>
            </a:r>
            <a:r>
              <a:rPr lang="da-DK" dirty="0" smtClean="0"/>
              <a:t> Management Protocol (ISAKMP)</a:t>
            </a:r>
          </a:p>
          <a:p>
            <a:r>
              <a:rPr lang="da-DK" dirty="0" smtClean="0"/>
              <a:t>Security Association</a:t>
            </a:r>
          </a:p>
          <a:p>
            <a:r>
              <a:rPr lang="da-DK" dirty="0" smtClean="0"/>
              <a:t>UDP port 500</a:t>
            </a:r>
          </a:p>
          <a:p>
            <a:r>
              <a:rPr lang="da-DK" dirty="0" smtClean="0"/>
              <a:t>2 faser</a:t>
            </a:r>
          </a:p>
        </p:txBody>
      </p:sp>
    </p:spTree>
    <p:extLst>
      <p:ext uri="{BB962C8B-B14F-4D97-AF65-F5344CB8AC3E}">
        <p14:creationId xmlns:p14="http://schemas.microsoft.com/office/powerpoint/2010/main" val="176759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IPsec</a:t>
            </a:r>
            <a:r>
              <a:rPr lang="da-DK" dirty="0" smtClean="0"/>
              <a:t> – IKE: Security Association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32‐bit </a:t>
            </a:r>
            <a:r>
              <a:rPr lang="da-DK" dirty="0"/>
              <a:t>SA </a:t>
            </a:r>
            <a:r>
              <a:rPr lang="da-DK" dirty="0" err="1"/>
              <a:t>identifier</a:t>
            </a:r>
            <a:r>
              <a:rPr lang="da-DK" dirty="0"/>
              <a:t>: Security Parameter Index (SPI)</a:t>
            </a:r>
          </a:p>
          <a:p>
            <a:r>
              <a:rPr lang="da-DK" dirty="0" err="1"/>
              <a:t>O</a:t>
            </a:r>
            <a:r>
              <a:rPr lang="da-DK" dirty="0" err="1" smtClean="0"/>
              <a:t>rigin</a:t>
            </a:r>
            <a:r>
              <a:rPr lang="da-DK" dirty="0" smtClean="0"/>
              <a:t> </a:t>
            </a:r>
            <a:r>
              <a:rPr lang="da-DK" dirty="0"/>
              <a:t>SA </a:t>
            </a:r>
            <a:r>
              <a:rPr lang="da-DK" dirty="0" smtClean="0"/>
              <a:t>interface</a:t>
            </a:r>
          </a:p>
          <a:p>
            <a:r>
              <a:rPr lang="da-DK" dirty="0"/>
              <a:t>D</a:t>
            </a:r>
            <a:r>
              <a:rPr lang="da-DK" dirty="0" smtClean="0"/>
              <a:t>estination </a:t>
            </a:r>
            <a:r>
              <a:rPr lang="da-DK" dirty="0"/>
              <a:t>SA interface </a:t>
            </a:r>
            <a:endParaRPr lang="da-DK" dirty="0" smtClean="0"/>
          </a:p>
          <a:p>
            <a:r>
              <a:rPr lang="da-DK" dirty="0"/>
              <a:t>T</a:t>
            </a:r>
            <a:r>
              <a:rPr lang="da-DK" dirty="0" smtClean="0"/>
              <a:t>ype </a:t>
            </a:r>
            <a:r>
              <a:rPr lang="da-DK" dirty="0"/>
              <a:t>of </a:t>
            </a:r>
            <a:r>
              <a:rPr lang="da-DK" dirty="0" err="1"/>
              <a:t>encryption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(</a:t>
            </a:r>
            <a:r>
              <a:rPr lang="da-DK" dirty="0" err="1"/>
              <a:t>e.g</a:t>
            </a:r>
            <a:r>
              <a:rPr lang="da-DK" dirty="0"/>
              <a:t>., 3DES with CBC)</a:t>
            </a:r>
          </a:p>
          <a:p>
            <a:r>
              <a:rPr lang="da-DK" dirty="0" err="1"/>
              <a:t>E</a:t>
            </a:r>
            <a:r>
              <a:rPr lang="da-DK" dirty="0" err="1" smtClean="0"/>
              <a:t>ncryption</a:t>
            </a:r>
            <a:r>
              <a:rPr lang="da-DK" dirty="0" smtClean="0"/>
              <a:t> </a:t>
            </a:r>
            <a:r>
              <a:rPr lang="da-DK" dirty="0" err="1"/>
              <a:t>key</a:t>
            </a:r>
            <a:endParaRPr lang="da-DK" dirty="0"/>
          </a:p>
          <a:p>
            <a:r>
              <a:rPr lang="da-DK" dirty="0"/>
              <a:t>T</a:t>
            </a:r>
            <a:r>
              <a:rPr lang="da-DK" dirty="0" smtClean="0"/>
              <a:t>ype </a:t>
            </a:r>
            <a:r>
              <a:rPr lang="da-DK" dirty="0"/>
              <a:t>of </a:t>
            </a:r>
            <a:r>
              <a:rPr lang="da-DK" dirty="0" err="1"/>
              <a:t>integrity</a:t>
            </a:r>
            <a:r>
              <a:rPr lang="da-DK" dirty="0"/>
              <a:t> check </a:t>
            </a:r>
            <a:r>
              <a:rPr lang="da-DK" dirty="0" err="1"/>
              <a:t>used</a:t>
            </a:r>
            <a:r>
              <a:rPr lang="da-DK" dirty="0"/>
              <a:t> (</a:t>
            </a:r>
            <a:r>
              <a:rPr lang="da-DK" dirty="0" err="1"/>
              <a:t>e.g</a:t>
            </a:r>
            <a:r>
              <a:rPr lang="da-DK" dirty="0"/>
              <a:t>., HMAC with MD5)</a:t>
            </a:r>
          </a:p>
          <a:p>
            <a:r>
              <a:rPr lang="da-DK" dirty="0"/>
              <a:t>A</a:t>
            </a:r>
            <a:r>
              <a:rPr lang="da-DK" dirty="0" smtClean="0"/>
              <a:t>uthentication </a:t>
            </a:r>
            <a:r>
              <a:rPr lang="da-DK" dirty="0" err="1" smtClean="0"/>
              <a:t>key</a:t>
            </a:r>
            <a:endParaRPr lang="da-DK" dirty="0" smtClean="0"/>
          </a:p>
          <a:p>
            <a:r>
              <a:rPr lang="da-DK" dirty="0" smtClean="0"/>
              <a:t>Gemmes i SAD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3869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IPsec</a:t>
            </a:r>
            <a:r>
              <a:rPr lang="da-DK" dirty="0"/>
              <a:t> </a:t>
            </a:r>
            <a:r>
              <a:rPr lang="da-DK" dirty="0" smtClean="0"/>
              <a:t>– IKE: </a:t>
            </a:r>
            <a:r>
              <a:rPr lang="da-DK" dirty="0" err="1" smtClean="0"/>
              <a:t>Phase</a:t>
            </a:r>
            <a:r>
              <a:rPr lang="da-DK" dirty="0" smtClean="0"/>
              <a:t> 1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76" y="1783330"/>
            <a:ext cx="8671125" cy="4160270"/>
          </a:xfrm>
        </p:spPr>
      </p:pic>
    </p:spTree>
    <p:extLst>
      <p:ext uri="{BB962C8B-B14F-4D97-AF65-F5344CB8AC3E}">
        <p14:creationId xmlns:p14="http://schemas.microsoft.com/office/powerpoint/2010/main" val="366634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IPsec</a:t>
            </a:r>
            <a:r>
              <a:rPr lang="da-DK" dirty="0"/>
              <a:t> </a:t>
            </a:r>
            <a:r>
              <a:rPr lang="da-DK" dirty="0" smtClean="0"/>
              <a:t>– IKE: </a:t>
            </a:r>
            <a:r>
              <a:rPr lang="da-DK" dirty="0" err="1" smtClean="0"/>
              <a:t>Phase</a:t>
            </a:r>
            <a:r>
              <a:rPr lang="da-DK" dirty="0" smtClean="0"/>
              <a:t> 2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807" y="1690688"/>
            <a:ext cx="5350852" cy="4794363"/>
          </a:xfrm>
        </p:spPr>
      </p:pic>
    </p:spTree>
    <p:extLst>
      <p:ext uri="{BB962C8B-B14F-4D97-AF65-F5344CB8AC3E}">
        <p14:creationId xmlns:p14="http://schemas.microsoft.com/office/powerpoint/2010/main" val="340566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IPsec</a:t>
            </a:r>
            <a:r>
              <a:rPr lang="da-DK" dirty="0"/>
              <a:t> </a:t>
            </a:r>
            <a:r>
              <a:rPr lang="da-DK" dirty="0" smtClean="0"/>
              <a:t>– IKE: </a:t>
            </a:r>
            <a:r>
              <a:rPr lang="da-DK" dirty="0" err="1" smtClean="0"/>
              <a:t>Phase</a:t>
            </a:r>
            <a:r>
              <a:rPr lang="da-DK" dirty="0" smtClean="0"/>
              <a:t> 1 &amp; 2</a:t>
            </a:r>
            <a:endParaRPr lang="da-DK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691" y="1690688"/>
            <a:ext cx="6570617" cy="4481064"/>
          </a:xfrm>
        </p:spPr>
      </p:pic>
    </p:spTree>
    <p:extLst>
      <p:ext uri="{BB962C8B-B14F-4D97-AF65-F5344CB8AC3E}">
        <p14:creationId xmlns:p14="http://schemas.microsoft.com/office/powerpoint/2010/main" val="225943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Words>263</Words>
  <Application>Microsoft Office PowerPoint</Application>
  <PresentationFormat>Widescreen</PresentationFormat>
  <Paragraphs>57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VPN – IPsec &amp; Openvpn</vt:lpstr>
      <vt:lpstr>VPN – Virtual Private Network</vt:lpstr>
      <vt:lpstr>IPsec</vt:lpstr>
      <vt:lpstr>IPsec – Tunnel mode</vt:lpstr>
      <vt:lpstr>IPsec – IKE: Internet Key Exchange</vt:lpstr>
      <vt:lpstr>IPsec – IKE: Security Association</vt:lpstr>
      <vt:lpstr>IPsec – IKE: Phase 1</vt:lpstr>
      <vt:lpstr>IPsec – IKE: Phase 2</vt:lpstr>
      <vt:lpstr>IPsec – IKE: Phase 1 &amp; 2</vt:lpstr>
      <vt:lpstr>IPsec – AH: Authentication Header</vt:lpstr>
      <vt:lpstr>IPsec – ESP: Encapsulation Security Payload</vt:lpstr>
      <vt:lpstr>Open vpn</vt:lpstr>
      <vt:lpstr>Overvejelser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VPN – Ipsec &amp; Openvpn</dc:title>
  <dc:creator>Frisbee</dc:creator>
  <cp:lastModifiedBy>Frisbee</cp:lastModifiedBy>
  <cp:revision>41</cp:revision>
  <dcterms:created xsi:type="dcterms:W3CDTF">2017-12-09T16:01:33Z</dcterms:created>
  <dcterms:modified xsi:type="dcterms:W3CDTF">2017-12-11T20:46:03Z</dcterms:modified>
</cp:coreProperties>
</file>