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  <p:sldId id="263" r:id="rId10"/>
    <p:sldId id="262" r:id="rId11"/>
    <p:sldId id="264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9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9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903C9988-61F0-4680-B723-909E9514FD3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09AC413-FD9E-43CE-A520-7FED7068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pages/tor-and-http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31aJo8U-ZaRnZ4Y27so_Q" TargetMode="External"/><Relationship Id="rId2" Type="http://schemas.openxmlformats.org/officeDocument/2006/relationships/hyperlink" Target="https://www.youtube.com/watch?v=LAcGiLL4OZ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toneprivacysite.net/" TargetMode="External"/><Relationship Id="rId4" Type="http://schemas.openxmlformats.org/officeDocument/2006/relationships/hyperlink" Target="http://blockchain.inf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600" dirty="0"/>
              <a:t>Dark Web Safari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Thor Kristiansen</a:t>
            </a:r>
          </a:p>
        </p:txBody>
      </p:sp>
    </p:spTree>
    <p:extLst>
      <p:ext uri="{BB962C8B-B14F-4D97-AF65-F5344CB8AC3E}">
        <p14:creationId xmlns:p14="http://schemas.microsoft.com/office/powerpoint/2010/main" val="32285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Tor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1727440"/>
            <a:ext cx="6951260" cy="4448807"/>
          </a:xfrm>
        </p:spPr>
      </p:pic>
    </p:spTree>
    <p:extLst>
      <p:ext uri="{BB962C8B-B14F-4D97-AF65-F5344CB8AC3E}">
        <p14:creationId xmlns:p14="http://schemas.microsoft.com/office/powerpoint/2010/main" val="132601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See what?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199"/>
            <a:ext cx="5941325" cy="4591025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434317" y="2661314"/>
            <a:ext cx="2697708" cy="718782"/>
          </a:xfrm>
        </p:spPr>
        <p:txBody>
          <a:bodyPr/>
          <a:lstStyle/>
          <a:p>
            <a:r>
              <a:rPr lang="en-US" dirty="0">
                <a:hlinkClick r:id="rId3"/>
              </a:rPr>
              <a:t>Tor and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Privacy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https://www.dnsleaktest.com/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6230" y="2514600"/>
            <a:ext cx="3445289" cy="3581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https://browserleaks.com/webrtc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7775" y="2838378"/>
            <a:ext cx="4343400" cy="29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Dark Web Live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Fasten Your Seatbelts</a:t>
            </a:r>
          </a:p>
        </p:txBody>
      </p:sp>
    </p:spTree>
    <p:extLst>
      <p:ext uri="{BB962C8B-B14F-4D97-AF65-F5344CB8AC3E}">
        <p14:creationId xmlns:p14="http://schemas.microsoft.com/office/powerpoint/2010/main" val="40005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Tor Works: </a:t>
            </a:r>
            <a:r>
              <a:rPr lang="en-US" dirty="0">
                <a:hlinkClick r:id="rId2"/>
              </a:rPr>
              <a:t>https://www.youtube.com/watch?v=LAcGiLL4OZU</a:t>
            </a:r>
            <a:endParaRPr lang="en-US" dirty="0"/>
          </a:p>
          <a:p>
            <a:endParaRPr lang="en-US" dirty="0"/>
          </a:p>
          <a:p>
            <a:r>
              <a:rPr lang="en-US" dirty="0"/>
              <a:t>Deep Web Academy: </a:t>
            </a:r>
            <a:r>
              <a:rPr lang="en-US" dirty="0">
                <a:hlinkClick r:id="rId3"/>
              </a:rPr>
              <a:t>https://www.youtube.com/channel/UCJ31aJo8U-ZaRnZ4Y27so_Q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Blockchain (Bitcoin): </a:t>
            </a:r>
            <a:r>
              <a:rPr lang="en-US" dirty="0">
                <a:hlinkClick r:id="rId4"/>
              </a:rPr>
              <a:t>http://blockchain.info/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Secure VPN: </a:t>
            </a:r>
            <a:r>
              <a:rPr lang="en-US" dirty="0">
                <a:hlinkClick r:id="rId5"/>
              </a:rPr>
              <a:t>https://thatoneprivacysite.net/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4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EOF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3665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CPH:SEC - </a:t>
            </a:r>
            <a:r>
              <a:rPr lang="en-US" sz="2800" dirty="0"/>
              <a:t>Copenhagen Ethical Hacking Club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2386012"/>
            <a:ext cx="5514975" cy="2085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4210" y="5039435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chemeClr val="accent1"/>
                </a:solidFill>
              </a:rPr>
              <a:t>J</a:t>
            </a:r>
            <a:r>
              <a:rPr lang="en-US" dirty="0" err="1">
                <a:solidFill>
                  <a:schemeClr val="accent1"/>
                </a:solidFill>
              </a:rPr>
              <a:t>oin</a:t>
            </a:r>
            <a:r>
              <a:rPr lang="en-US" dirty="0">
                <a:solidFill>
                  <a:schemeClr val="accent1"/>
                </a:solidFill>
              </a:rPr>
              <a:t> US on Facebook: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Https://www.facebook.com/groups/CPHethicalHacking/</a:t>
            </a:r>
          </a:p>
        </p:txBody>
      </p:sp>
    </p:spTree>
    <p:extLst>
      <p:ext uri="{BB962C8B-B14F-4D97-AF65-F5344CB8AC3E}">
        <p14:creationId xmlns:p14="http://schemas.microsoft.com/office/powerpoint/2010/main" val="261023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$Whoami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IT-Tech </a:t>
            </a:r>
            <a:r>
              <a:rPr lang="en-US" dirty="0">
                <a:solidFill>
                  <a:srgbClr val="92D050"/>
                </a:solidFill>
              </a:rPr>
              <a:t>Graduate &amp; Ethical Hacker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Founder</a:t>
            </a:r>
            <a:r>
              <a:rPr lang="da-DK" dirty="0">
                <a:solidFill>
                  <a:srgbClr val="92D050"/>
                </a:solidFill>
              </a:rPr>
              <a:t> of CPH:SEC, </a:t>
            </a:r>
            <a:r>
              <a:rPr lang="en-US" dirty="0">
                <a:solidFill>
                  <a:srgbClr val="92D050"/>
                </a:solidFill>
              </a:rPr>
              <a:t>formerly</a:t>
            </a:r>
            <a:r>
              <a:rPr lang="da-DK" dirty="0">
                <a:solidFill>
                  <a:srgbClr val="92D050"/>
                </a:solidFill>
              </a:rPr>
              <a:t> KEA Pen-Test Club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Cybrary.IT ”Penetration Testing &amp; Ethical Hacking” </a:t>
            </a:r>
            <a:r>
              <a:rPr lang="en-US" dirty="0">
                <a:solidFill>
                  <a:srgbClr val="92D050"/>
                </a:solidFill>
              </a:rPr>
              <a:t>Certified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953814"/>
            <a:ext cx="3339382" cy="24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</a:t>
            </a:r>
            <a:r>
              <a:rPr lang="da-DK" dirty="0" err="1"/>
              <a:t>vs</a:t>
            </a:r>
            <a:r>
              <a:rPr lang="da-DK" dirty="0"/>
              <a:t>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5318"/>
            <a:ext cx="4343400" cy="323098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47656"/>
            <a:ext cx="4343400" cy="2026313"/>
          </a:xfrm>
        </p:spPr>
      </p:pic>
    </p:spTree>
    <p:extLst>
      <p:ext uri="{BB962C8B-B14F-4D97-AF65-F5344CB8AC3E}">
        <p14:creationId xmlns:p14="http://schemas.microsoft.com/office/powerpoint/2010/main" val="32052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Surface Web and Deep Web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219325"/>
            <a:ext cx="6191250" cy="3486150"/>
          </a:xfrm>
        </p:spPr>
      </p:pic>
    </p:spTree>
    <p:extLst>
      <p:ext uri="{BB962C8B-B14F-4D97-AF65-F5344CB8AC3E}">
        <p14:creationId xmlns:p14="http://schemas.microsoft.com/office/powerpoint/2010/main" val="402823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Surface, Deep &amp; Dark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42" y="1883391"/>
            <a:ext cx="4741333" cy="426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33" y="0"/>
            <a:ext cx="418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Web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It is "Scary" or "Dangerous"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immense (only 0,3%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Criminals use it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 Rooms* are everywhere (*live murder room)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"stumble" on scary 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Deep Web and Dark Web are the same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will get arrested for accessing it ( - only in North Korea) </a:t>
            </a:r>
          </a:p>
        </p:txBody>
      </p:sp>
    </p:spTree>
    <p:extLst>
      <p:ext uri="{BB962C8B-B14F-4D97-AF65-F5344CB8AC3E}">
        <p14:creationId xmlns:p14="http://schemas.microsoft.com/office/powerpoint/2010/main" val="42221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Tor Routing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24" y="1828800"/>
            <a:ext cx="7062951" cy="4267200"/>
          </a:xfrm>
        </p:spPr>
      </p:pic>
    </p:spTree>
    <p:extLst>
      <p:ext uri="{BB962C8B-B14F-4D97-AF65-F5344CB8AC3E}">
        <p14:creationId xmlns:p14="http://schemas.microsoft.com/office/powerpoint/2010/main" val="199591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Tor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54" y="2161393"/>
            <a:ext cx="6448291" cy="4021043"/>
          </a:xfrm>
        </p:spPr>
      </p:pic>
    </p:spTree>
    <p:extLst>
      <p:ext uri="{BB962C8B-B14F-4D97-AF65-F5344CB8AC3E}">
        <p14:creationId xmlns:p14="http://schemas.microsoft.com/office/powerpoint/2010/main" val="37923200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are Hackers up to</Template>
  <TotalTime>656</TotalTime>
  <Words>239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Dark Web Safari</vt:lpstr>
      <vt:lpstr>CPH:SEC - Copenhagen Ethical Hacking Club</vt:lpstr>
      <vt:lpstr>$Whoami</vt:lpstr>
      <vt:lpstr>WEB vs Internet</vt:lpstr>
      <vt:lpstr>Surface Web and Deep Web</vt:lpstr>
      <vt:lpstr>Surface, Deep &amp; Dark WEB</vt:lpstr>
      <vt:lpstr>Deep Web Myths</vt:lpstr>
      <vt:lpstr>Tor Routing</vt:lpstr>
      <vt:lpstr>How Tor Works</vt:lpstr>
      <vt:lpstr>Tor Users</vt:lpstr>
      <vt:lpstr>Who Can See what?</vt:lpstr>
      <vt:lpstr>Privacy Tests</vt:lpstr>
      <vt:lpstr>Dark Web Live</vt:lpstr>
      <vt:lpstr>Resources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Web Safari</dc:title>
  <dc:creator>Thor Kristiansen</dc:creator>
  <cp:lastModifiedBy>Thor Kristiansen</cp:lastModifiedBy>
  <cp:revision>20</cp:revision>
  <dcterms:created xsi:type="dcterms:W3CDTF">2017-02-19T20:55:10Z</dcterms:created>
  <dcterms:modified xsi:type="dcterms:W3CDTF">2017-03-21T11:28:02Z</dcterms:modified>
</cp:coreProperties>
</file>