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87" r:id="rId4"/>
    <p:sldId id="294" r:id="rId5"/>
    <p:sldId id="295" r:id="rId6"/>
    <p:sldId id="296" r:id="rId7"/>
    <p:sldId id="297" r:id="rId8"/>
    <p:sldId id="289" r:id="rId9"/>
    <p:sldId id="291" r:id="rId10"/>
    <p:sldId id="292" r:id="rId11"/>
    <p:sldId id="293" r:id="rId12"/>
  </p:sldIdLst>
  <p:sldSz cx="12192000" cy="6858000"/>
  <p:notesSz cx="6858000" cy="9144000"/>
  <p:defaultTextStyle>
    <a:defPPr rtl="0"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 autoAdjust="0"/>
  </p:normalViewPr>
  <p:slideViewPr>
    <p:cSldViewPr>
      <p:cViewPr varScale="1">
        <p:scale>
          <a:sx n="70" d="100"/>
          <a:sy n="70" d="100"/>
        </p:scale>
        <p:origin x="96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C9775A6-C9D9-43F3-9F78-655B05EA05AA}" type="datetime1">
              <a:rPr lang="da-DK" smtClean="0"/>
              <a:t>01-05-2017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da-DK"/>
              <a:pPr algn="r" rtl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a-DK" noProof="0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B996D5F5-FD91-41B0-B0F5-90ED59158FF3}" type="datetime1">
              <a:rPr lang="da-DK" smtClean="0"/>
              <a:pPr/>
              <a:t>01-05-2017</a:t>
            </a:fld>
            <a:endParaRPr lang="da-DK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noProof="0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-DK" noProof="0" dirty="0"/>
              <a:t>Klik for at redigere teksttypografier i master</a:t>
            </a:r>
          </a:p>
          <a:p>
            <a:pPr lvl="1" rtl="0"/>
            <a:r>
              <a:rPr lang="da-DK" noProof="0" dirty="0"/>
              <a:t>Andet niveau</a:t>
            </a:r>
          </a:p>
          <a:p>
            <a:pPr lvl="2" rtl="0"/>
            <a:r>
              <a:rPr lang="da-DK" noProof="0" dirty="0"/>
              <a:t>Tredje niveau</a:t>
            </a:r>
          </a:p>
          <a:p>
            <a:pPr lvl="3" rtl="0"/>
            <a:r>
              <a:rPr lang="da-DK" noProof="0" dirty="0"/>
              <a:t>Fjerde niveau</a:t>
            </a:r>
          </a:p>
          <a:p>
            <a:pPr lvl="4" rtl="0"/>
            <a:r>
              <a:rPr lang="da-DK" noProof="0" dirty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3366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4980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 dirty="0"/>
          </a:p>
        </p:txBody>
      </p:sp>
      <p:sp>
        <p:nvSpPr>
          <p:cNvPr id="7" name="Rektangel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a-DK" noProof="0" dirty="0"/>
              <a:t>Klik for at redigere titeltypografier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a-DK" noProof="0"/>
              <a:t>Klik for at redigere i master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a-DK" noProof="0" dirty="0"/>
              <a:t>Klik for at redigere titeltypografier i master</a:t>
            </a:r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219C9C8-8C68-459D-8BF4-570FFBA277FB}" type="datetime1">
              <a:rPr lang="da-DK" smtClean="0"/>
              <a:pPr/>
              <a:t>01-05-2017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noProof="0" smtClean="0"/>
              <a:t>‹#›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da-DK" noProof="0"/>
              <a:t>Klik for at redigere i master</a:t>
            </a:r>
            <a:endParaRPr lang="da-DK" noProof="0" dirty="0"/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B5863FA-7A97-4CE9-8BF2-B40466B58F9A}" type="datetime1">
              <a:rPr lang="da-DK" smtClean="0"/>
              <a:pPr/>
              <a:t>01-05-2017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noProof="0" smtClean="0"/>
              <a:t>‹#›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a-DK" noProof="0" dirty="0"/>
              <a:t>Klik for at redigere titeltypografier i master</a:t>
            </a:r>
          </a:p>
        </p:txBody>
      </p:sp>
      <p:sp>
        <p:nvSpPr>
          <p:cNvPr id="3" name="Pladsholder 2 til indhold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6E069C25-0819-498B-99D4-F3D12BE4F785}" type="datetime1">
              <a:rPr lang="da-DK" smtClean="0"/>
              <a:pPr algn="r"/>
              <a:t>01-05-2017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noProof="0" smtClean="0"/>
              <a:t>‹#›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a-DK" noProof="0" dirty="0"/>
              <a:t>Klik for at redigere titeltypografier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i master</a:t>
            </a:r>
            <a:endParaRPr lang="da-DK" noProof="0" dirty="0"/>
          </a:p>
        </p:txBody>
      </p:sp>
      <p:sp>
        <p:nvSpPr>
          <p:cNvPr id="3" name="Pladsholder 2 til indhold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E274277-BC8A-479E-9742-324A21A9BFDC}" type="datetime1">
              <a:rPr lang="da-DK" smtClean="0"/>
              <a:pPr/>
              <a:t>01-05-2017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noProof="0" smtClean="0"/>
              <a:t>‹#›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i master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C0EB203F-CACA-44CB-BAB7-CDAE9AE99500}" type="datetime1">
              <a:rPr lang="da-DK" smtClean="0"/>
              <a:pPr algn="r"/>
              <a:t>01-05-2017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noProof="0" smtClean="0"/>
              <a:t>‹#›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a-DK" noProof="0" dirty="0"/>
              <a:t>Klik for at redigere titeltypografier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8365469-8565-44C1-AACA-ED0C75B61496}" type="datetime1">
              <a:rPr lang="da-DK" smtClean="0"/>
              <a:pPr algn="r"/>
              <a:t>01-05-2017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noProof="0" smtClean="0"/>
              <a:t>‹#›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C9D28F5-2003-406C-BAB7-06FB4EBD0B1F}" type="datetime1">
              <a:rPr lang="da-DK" smtClean="0"/>
              <a:pPr/>
              <a:t>01-05-2017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Autofit/>
          </a:bodyPr>
          <a:lstStyle>
            <a:lvl1pPr algn="l" rtl="0">
              <a:defRPr sz="2600"/>
            </a:lvl1pPr>
          </a:lstStyle>
          <a:p>
            <a:pPr rtl="0"/>
            <a:r>
              <a:rPr lang="da-DK" noProof="0" dirty="0"/>
              <a:t>Klik for at redigere titeltypografier i master</a:t>
            </a:r>
          </a:p>
        </p:txBody>
      </p:sp>
      <p:sp>
        <p:nvSpPr>
          <p:cNvPr id="3" name="Pladsholder 2 til indhold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9D2AE49-E029-4297-99B6-5F63713B63C8}" type="datetime1">
              <a:rPr lang="da-DK" smtClean="0"/>
              <a:pPr/>
              <a:t>01-05-2017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noProof="0" smtClean="0"/>
              <a:t>‹#›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sz="1600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Autofit/>
          </a:bodyPr>
          <a:lstStyle>
            <a:lvl1pPr algn="l" rtl="0">
              <a:defRPr sz="2600"/>
            </a:lvl1pPr>
          </a:lstStyle>
          <a:p>
            <a:pPr rtl="0"/>
            <a:r>
              <a:rPr lang="da-DK" noProof="0" dirty="0"/>
              <a:t>Klik for at redigere titeltypografier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a-DK" noProof="0"/>
              <a:t>Klik på ikonet for at tilføje et billede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F2C182D-B53A-4A3F-A20F-F2CDED4B59C8}" type="datetime1">
              <a:rPr lang="da-DK" smtClean="0"/>
              <a:pPr/>
              <a:t>01-05-2017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noProof="0" smtClean="0"/>
              <a:t>‹#›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a-DK" noProof="0" dirty="0"/>
              <a:t>Klik for at redigere titeltypografier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a-DK" noProof="0" dirty="0"/>
              <a:t>Klik for at redigere teksttypografier i master</a:t>
            </a:r>
          </a:p>
          <a:p>
            <a:pPr lvl="1" rtl="0"/>
            <a:r>
              <a:rPr lang="da-DK" noProof="0" dirty="0"/>
              <a:t>Andet niveau</a:t>
            </a:r>
          </a:p>
          <a:p>
            <a:pPr lvl="2" rtl="0"/>
            <a:r>
              <a:rPr lang="da-DK" noProof="0" dirty="0"/>
              <a:t>Tredje niveau</a:t>
            </a:r>
          </a:p>
          <a:p>
            <a:pPr lvl="3" rtl="0"/>
            <a:r>
              <a:rPr lang="da-DK" noProof="0" dirty="0"/>
              <a:t>Fjerde niveau</a:t>
            </a:r>
          </a:p>
          <a:p>
            <a:pPr lvl="4" rtl="0"/>
            <a:r>
              <a:rPr lang="da-DK" noProof="0" dirty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D5D8B5B6-1E70-4A20-8E3E-4ED2B8D8667E}" type="datetime1">
              <a:rPr lang="da-DK" smtClean="0"/>
              <a:pPr algn="r"/>
              <a:t>01-05-2017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da-DK" sz="4000" dirty="0"/>
              <a:t>Writing a Port Scanner with Python</a:t>
            </a:r>
            <a:endParaRPr lang="en-US" sz="400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2400" dirty="0"/>
              <a:t>KEA IT-TECH Alumni Thor Kristiansen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842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7200" dirty="0"/>
              <a:t>EOF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44933829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/>
              <a:t>TOC</a:t>
            </a:r>
          </a:p>
        </p:txBody>
      </p:sp>
      <p:sp>
        <p:nvSpPr>
          <p:cNvPr id="14" name="Pladsholder til indhold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Why Python?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 Simple Listening Server C# vs PY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Interesting Modules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Exceptions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a-DK" dirty="0"/>
              <a:t>Code is </a:t>
            </a:r>
            <a:r>
              <a:rPr lang="en-US" dirty="0"/>
              <a:t>Poetry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Examples of Banner Grabbing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a-DK" dirty="0"/>
              <a:t>Demonstration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Questions?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a-DK" dirty="0"/>
              <a:t>EOF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828800"/>
            <a:ext cx="3432175" cy="343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a-DK" dirty="0"/>
          </a:p>
          <a:p>
            <a:r>
              <a:rPr lang="en-US" dirty="0"/>
              <a:t>Python is fast, despite being an interpreted language</a:t>
            </a:r>
          </a:p>
          <a:p>
            <a:endParaRPr lang="en-US" dirty="0"/>
          </a:p>
          <a:p>
            <a:r>
              <a:rPr lang="en-US" dirty="0"/>
              <a:t>Python is broad e.g. Django for web dev</a:t>
            </a:r>
          </a:p>
          <a:p>
            <a:endParaRPr lang="en-US" dirty="0"/>
          </a:p>
          <a:p>
            <a:r>
              <a:rPr lang="en-US" dirty="0"/>
              <a:t>Python is easy AND powerful at the same time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301" y="1825625"/>
            <a:ext cx="3761997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519498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Listening Server C# vs PY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1886" y="2132856"/>
            <a:ext cx="5345514" cy="307874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2024" y="2144717"/>
            <a:ext cx="5509797" cy="306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Modules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Argparse</a:t>
            </a:r>
            <a:r>
              <a:rPr lang="en-US" dirty="0"/>
              <a:t>:</a:t>
            </a:r>
          </a:p>
          <a:p>
            <a:pPr lvl="1"/>
            <a:r>
              <a:rPr lang="da-DK" dirty="0"/>
              <a:t>”</a:t>
            </a:r>
            <a:r>
              <a:rPr lang="en-US" dirty="0"/>
              <a:t> The argparse module makes it easy to write user-friendly command-line interfaces.”</a:t>
            </a:r>
          </a:p>
          <a:p>
            <a:pPr lvl="1"/>
            <a:r>
              <a:rPr lang="da-DK" dirty="0"/>
              <a:t>New in </a:t>
            </a:r>
            <a:r>
              <a:rPr lang="en-US" dirty="0"/>
              <a:t>Python</a:t>
            </a:r>
            <a:r>
              <a:rPr lang="da-DK" dirty="0"/>
              <a:t>  3.2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Socket</a:t>
            </a:r>
            <a:r>
              <a:rPr lang="en-US" dirty="0"/>
              <a:t>:</a:t>
            </a:r>
          </a:p>
          <a:p>
            <a:pPr lvl="1"/>
            <a:r>
              <a:rPr lang="da-DK" dirty="0"/>
              <a:t>A </a:t>
            </a:r>
            <a:r>
              <a:rPr lang="en-US" dirty="0"/>
              <a:t>module to provide access to the socket interface.</a:t>
            </a:r>
          </a:p>
          <a:p>
            <a:r>
              <a:rPr lang="en-US" dirty="0">
                <a:solidFill>
                  <a:schemeClr val="accent1"/>
                </a:solidFill>
              </a:rPr>
              <a:t>Threading</a:t>
            </a:r>
            <a:r>
              <a:rPr lang="en-US" dirty="0"/>
              <a:t>:</a:t>
            </a:r>
          </a:p>
          <a:p>
            <a:pPr lvl="1"/>
            <a:r>
              <a:rPr lang="da-DK" dirty="0"/>
              <a:t>”</a:t>
            </a:r>
            <a:r>
              <a:rPr lang="en-US" dirty="0"/>
              <a:t> Module constructs higher-level threading interfaces on top of the lower level _thread module.”</a:t>
            </a:r>
          </a:p>
          <a:p>
            <a:r>
              <a:rPr lang="en-US" dirty="0">
                <a:solidFill>
                  <a:schemeClr val="accent1"/>
                </a:solidFill>
              </a:rPr>
              <a:t>Nmap</a:t>
            </a:r>
            <a:r>
              <a:rPr lang="en-US" dirty="0"/>
              <a:t>:</a:t>
            </a:r>
          </a:p>
          <a:p>
            <a:pPr lvl="1"/>
            <a:r>
              <a:rPr lang="da-DK" dirty="0"/>
              <a:t>”</a:t>
            </a:r>
            <a:r>
              <a:rPr lang="en-US" dirty="0"/>
              <a:t> A python class to use nmap and access scan results from python3.”</a:t>
            </a:r>
          </a:p>
        </p:txBody>
      </p:sp>
    </p:spTree>
    <p:extLst>
      <p:ext uri="{BB962C8B-B14F-4D97-AF65-F5344CB8AC3E}">
        <p14:creationId xmlns:p14="http://schemas.microsoft.com/office/powerpoint/2010/main" val="53804125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Socket Module Constants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socket.AF_INET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For IP version 4</a:t>
            </a:r>
          </a:p>
          <a:p>
            <a:r>
              <a:rPr lang="en-US" dirty="0"/>
              <a:t>socket.AF_INET6: </a:t>
            </a:r>
          </a:p>
          <a:p>
            <a:pPr lvl="1"/>
            <a:r>
              <a:rPr lang="en-US" dirty="0"/>
              <a:t>For IP version 6</a:t>
            </a:r>
          </a:p>
          <a:p>
            <a:r>
              <a:rPr lang="en-US" dirty="0"/>
              <a:t> </a:t>
            </a:r>
            <a:r>
              <a:rPr lang="en-US" dirty="0" err="1"/>
              <a:t>socket.SOCK_STREAM</a:t>
            </a:r>
            <a:r>
              <a:rPr lang="en-US" dirty="0"/>
              <a:t>:</a:t>
            </a:r>
          </a:p>
          <a:p>
            <a:pPr lvl="1"/>
            <a:r>
              <a:rPr lang="da-DK" dirty="0"/>
              <a:t>For TCP</a:t>
            </a:r>
            <a:endParaRPr lang="en-US" dirty="0"/>
          </a:p>
          <a:p>
            <a:r>
              <a:rPr lang="en-US" dirty="0" err="1"/>
              <a:t>socket.SOCK_DGRAM</a:t>
            </a:r>
            <a:r>
              <a:rPr lang="en-US" dirty="0"/>
              <a:t>:</a:t>
            </a:r>
          </a:p>
          <a:p>
            <a:pPr lvl="1"/>
            <a:r>
              <a:rPr lang="da-DK" dirty="0"/>
              <a:t>For UDP</a:t>
            </a:r>
            <a:endParaRPr lang="en-US" dirty="0"/>
          </a:p>
          <a:p>
            <a:r>
              <a:rPr lang="en-US" dirty="0" err="1"/>
              <a:t>socket.SOCK_RAW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Raw, meaning no protocol. Used for package sniffing</a:t>
            </a:r>
          </a:p>
        </p:txBody>
      </p:sp>
      <p:pic>
        <p:nvPicPr>
          <p:cNvPr id="10242" name="Picture 2" descr="C:\Users\tkris\Pictures\Pyth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1994597"/>
            <a:ext cx="5321849" cy="35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644453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55252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Importerror</a:t>
            </a:r>
            <a:r>
              <a:rPr lang="da-DK" dirty="0">
                <a:solidFill>
                  <a:schemeClr val="accent1"/>
                </a:solidFill>
              </a:rPr>
              <a:t>: </a:t>
            </a:r>
          </a:p>
          <a:p>
            <a:pPr lvl="1"/>
            <a:r>
              <a:rPr lang="da-DK" dirty="0"/>
              <a:t>”</a:t>
            </a:r>
            <a:r>
              <a:rPr lang="en-US" dirty="0"/>
              <a:t>Raised when the import statement has troubles trying to load a module.”</a:t>
            </a:r>
            <a:endParaRPr lang="da-DK" dirty="0"/>
          </a:p>
          <a:p>
            <a:r>
              <a:rPr lang="da-DK" dirty="0" err="1">
                <a:solidFill>
                  <a:schemeClr val="accent1"/>
                </a:solidFill>
              </a:rPr>
              <a:t>Runtimeerror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 ”</a:t>
            </a:r>
            <a:r>
              <a:rPr lang="en-US" dirty="0"/>
              <a:t> Raised when an error is detected that doesn’t fall in any of the other categories.”</a:t>
            </a:r>
            <a:endParaRPr lang="da-DK" dirty="0"/>
          </a:p>
          <a:p>
            <a:r>
              <a:rPr lang="en-US" dirty="0">
                <a:solidFill>
                  <a:schemeClr val="accent1"/>
                </a:solidFill>
              </a:rPr>
              <a:t>Connectionerror</a:t>
            </a:r>
            <a:r>
              <a:rPr lang="da-DK" dirty="0"/>
              <a:t>: </a:t>
            </a:r>
          </a:p>
          <a:p>
            <a:pPr lvl="1"/>
            <a:r>
              <a:rPr lang="da-DK" dirty="0"/>
              <a:t>”</a:t>
            </a:r>
            <a:r>
              <a:rPr lang="en-US" dirty="0"/>
              <a:t> A base class for connection-related issues.”</a:t>
            </a:r>
            <a:endParaRPr lang="da-DK" dirty="0"/>
          </a:p>
          <a:p>
            <a:r>
              <a:rPr lang="da-DK" dirty="0">
                <a:solidFill>
                  <a:schemeClr val="accent1"/>
                </a:solidFill>
              </a:rPr>
              <a:t>Socket.timeout</a:t>
            </a:r>
            <a:r>
              <a:rPr lang="da-DK" dirty="0"/>
              <a:t>: </a:t>
            </a:r>
          </a:p>
          <a:p>
            <a:pPr lvl="1"/>
            <a:r>
              <a:rPr lang="da-DK" dirty="0"/>
              <a:t>Special </a:t>
            </a:r>
            <a:r>
              <a:rPr lang="en-US" dirty="0"/>
              <a:t>exception only works when Socket module is imported. </a:t>
            </a:r>
          </a:p>
          <a:p>
            <a:pPr lvl="1"/>
            <a:r>
              <a:rPr lang="en-US" dirty="0"/>
              <a:t>Relies</a:t>
            </a:r>
            <a:r>
              <a:rPr lang="da-DK" dirty="0"/>
              <a:t> on </a:t>
            </a:r>
            <a:r>
              <a:rPr lang="en-US" dirty="0"/>
              <a:t>socket.settimeout()</a:t>
            </a:r>
          </a:p>
          <a:p>
            <a:r>
              <a:rPr lang="en-US" dirty="0">
                <a:solidFill>
                  <a:schemeClr val="accent1"/>
                </a:solidFill>
              </a:rPr>
              <a:t>Windowserror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To handle errors that are raised by windows and passes back the error num and information.</a:t>
            </a:r>
          </a:p>
        </p:txBody>
      </p:sp>
    </p:spTree>
    <p:extLst>
      <p:ext uri="{BB962C8B-B14F-4D97-AF65-F5344CB8AC3E}">
        <p14:creationId xmlns:p14="http://schemas.microsoft.com/office/powerpoint/2010/main" val="7050442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Code is </a:t>
            </a:r>
            <a:r>
              <a:rPr lang="en-US" dirty="0"/>
              <a:t>Poetry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Hope You love it!</a:t>
            </a:r>
          </a:p>
        </p:txBody>
      </p:sp>
    </p:spTree>
    <p:extLst>
      <p:ext uri="{BB962C8B-B14F-4D97-AF65-F5344CB8AC3E}">
        <p14:creationId xmlns:p14="http://schemas.microsoft.com/office/powerpoint/2010/main" val="1513681938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Demonstration</a:t>
            </a:r>
            <a:endParaRPr lang="en-US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1054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f02901026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60_TF02901026_TF02901026" id="{31E5CE90-0FC3-4DB8-9959-D959C660C3AE}" vid="{EA7CF1CA-237E-426A-9D13-DC2CBE106CD6}"/>
    </a:ext>
  </a:extLst>
</a:theme>
</file>

<file path=ppt/theme/theme2.xml><?xml version="1.0" encoding="utf-8"?>
<a:theme xmlns:a="http://schemas.openxmlformats.org/drawingml/2006/main" name="Office-tema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tf02901026</Template>
  <TotalTime>0</TotalTime>
  <Words>307</Words>
  <Application>Microsoft Office PowerPoint</Application>
  <PresentationFormat>Widescreen</PresentationFormat>
  <Paragraphs>64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Candara</vt:lpstr>
      <vt:lpstr>Consolas</vt:lpstr>
      <vt:lpstr>Wingdings</vt:lpstr>
      <vt:lpstr>tf02901026</vt:lpstr>
      <vt:lpstr>Writing a Port Scanner with Python</vt:lpstr>
      <vt:lpstr>TOC</vt:lpstr>
      <vt:lpstr>Why Python?</vt:lpstr>
      <vt:lpstr>A Simple Listening Server C# vs PY</vt:lpstr>
      <vt:lpstr>Interesting Modules</vt:lpstr>
      <vt:lpstr>Important Socket Module Constants</vt:lpstr>
      <vt:lpstr>Exceptions</vt:lpstr>
      <vt:lpstr>Code is Poetry</vt:lpstr>
      <vt:lpstr>Demonstration</vt:lpstr>
      <vt:lpstr>Questions?</vt:lpstr>
      <vt:lpstr>EOF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2017-01-08T15:10:35Z</dcterms:created>
  <dcterms:modified xsi:type="dcterms:W3CDTF">2017-05-01T19:11:10Z</dcterms:modified>
</cp:coreProperties>
</file>