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5" r:id="rId3"/>
    <p:sldId id="287" r:id="rId4"/>
    <p:sldId id="276" r:id="rId5"/>
    <p:sldId id="288" r:id="rId6"/>
    <p:sldId id="283" r:id="rId7"/>
    <p:sldId id="285" r:id="rId8"/>
    <p:sldId id="286" r:id="rId9"/>
    <p:sldId id="284" r:id="rId10"/>
    <p:sldId id="289" r:id="rId11"/>
    <p:sldId id="277" r:id="rId12"/>
    <p:sldId id="278" r:id="rId13"/>
    <p:sldId id="279" r:id="rId14"/>
    <p:sldId id="280" r:id="rId15"/>
    <p:sldId id="281" r:id="rId16"/>
    <p:sldId id="282" r:id="rId17"/>
    <p:sldId id="295" r:id="rId18"/>
    <p:sldId id="294" r:id="rId19"/>
    <p:sldId id="290" r:id="rId20"/>
    <p:sldId id="291" r:id="rId21"/>
    <p:sldId id="292" r:id="rId22"/>
    <p:sldId id="293" r:id="rId23"/>
  </p:sldIdLst>
  <p:sldSz cx="12192000" cy="6858000"/>
  <p:notesSz cx="6858000" cy="9144000"/>
  <p:defaultTextStyle>
    <a:defPPr rtl="0"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 autoAdjust="0"/>
  </p:normalViewPr>
  <p:slideViewPr>
    <p:cSldViewPr>
      <p:cViewPr varScale="1">
        <p:scale>
          <a:sx n="70" d="100"/>
          <a:sy n="70" d="100"/>
        </p:scale>
        <p:origin x="660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E0ECAE-9454-4FFD-8952-40B989F86FCB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07395F-D7D6-4118-A394-B068DACDBEBB}">
      <dgm:prSet phldrT="[Tekst]"/>
      <dgm:spPr/>
      <dgm:t>
        <a:bodyPr/>
        <a:lstStyle/>
        <a:p>
          <a:r>
            <a:rPr lang="da-DK" dirty="0"/>
            <a:t>Main()</a:t>
          </a:r>
          <a:endParaRPr lang="en-US" dirty="0"/>
        </a:p>
      </dgm:t>
    </dgm:pt>
    <dgm:pt modelId="{7040D9DE-CF1F-46D1-80C7-1B287860EF4A}" type="parTrans" cxnId="{E458AC39-B134-4FB5-9C06-DADF6C7DF9B6}">
      <dgm:prSet/>
      <dgm:spPr/>
      <dgm:t>
        <a:bodyPr/>
        <a:lstStyle/>
        <a:p>
          <a:endParaRPr lang="en-US"/>
        </a:p>
      </dgm:t>
    </dgm:pt>
    <dgm:pt modelId="{BD4905EB-199E-49C5-ADF0-6419D253CE7A}" type="sibTrans" cxnId="{E458AC39-B134-4FB5-9C06-DADF6C7DF9B6}">
      <dgm:prSet/>
      <dgm:spPr/>
      <dgm:t>
        <a:bodyPr/>
        <a:lstStyle/>
        <a:p>
          <a:endParaRPr lang="en-US"/>
        </a:p>
      </dgm:t>
    </dgm:pt>
    <dgm:pt modelId="{1A193C68-FC35-4966-B3B3-BB0C4F28DFBB}">
      <dgm:prSet phldrT="[Tekst]"/>
      <dgm:spPr/>
      <dgm:t>
        <a:bodyPr/>
        <a:lstStyle/>
        <a:p>
          <a:r>
            <a:rPr lang="da-DK" dirty="0"/>
            <a:t>Nmappingscan</a:t>
          </a:r>
          <a:endParaRPr lang="en-US" dirty="0"/>
        </a:p>
      </dgm:t>
    </dgm:pt>
    <dgm:pt modelId="{19011BC7-9F1B-4416-8A4A-AB1BBAB28554}" type="parTrans" cxnId="{609984B7-C457-4AF7-9A78-4452D589BB71}">
      <dgm:prSet/>
      <dgm:spPr/>
      <dgm:t>
        <a:bodyPr/>
        <a:lstStyle/>
        <a:p>
          <a:endParaRPr lang="en-US" dirty="0"/>
        </a:p>
      </dgm:t>
    </dgm:pt>
    <dgm:pt modelId="{44A9E3C4-9088-4301-984A-B72CE6F36D46}" type="sibTrans" cxnId="{609984B7-C457-4AF7-9A78-4452D589BB71}">
      <dgm:prSet/>
      <dgm:spPr/>
      <dgm:t>
        <a:bodyPr/>
        <a:lstStyle/>
        <a:p>
          <a:endParaRPr lang="en-US"/>
        </a:p>
      </dgm:t>
    </dgm:pt>
    <dgm:pt modelId="{34649953-F1BF-4535-A139-C911779AB7CC}">
      <dgm:prSet phldrT="[Tekst]"/>
      <dgm:spPr/>
      <dgm:t>
        <a:bodyPr/>
        <a:lstStyle/>
        <a:p>
          <a:r>
            <a:rPr lang="da-DK" dirty="0"/>
            <a:t>Udpscan</a:t>
          </a:r>
          <a:endParaRPr lang="en-US" dirty="0"/>
        </a:p>
      </dgm:t>
    </dgm:pt>
    <dgm:pt modelId="{CFC02CEE-2ED9-41B5-AB9E-C6BCC9A666CB}" type="parTrans" cxnId="{AD174341-7AE8-42C7-91AC-3F008ADD76D4}">
      <dgm:prSet/>
      <dgm:spPr/>
      <dgm:t>
        <a:bodyPr/>
        <a:lstStyle/>
        <a:p>
          <a:endParaRPr lang="en-US" dirty="0"/>
        </a:p>
      </dgm:t>
    </dgm:pt>
    <dgm:pt modelId="{3614D71F-A35C-4220-82F0-ECCDB1D4D988}" type="sibTrans" cxnId="{AD174341-7AE8-42C7-91AC-3F008ADD76D4}">
      <dgm:prSet/>
      <dgm:spPr/>
      <dgm:t>
        <a:bodyPr/>
        <a:lstStyle/>
        <a:p>
          <a:endParaRPr lang="en-US"/>
        </a:p>
      </dgm:t>
    </dgm:pt>
    <dgm:pt modelId="{FB55755E-EED2-4190-BA66-C3B6371616B0}">
      <dgm:prSet phldrT="[Tekst]"/>
      <dgm:spPr/>
      <dgm:t>
        <a:bodyPr/>
        <a:lstStyle/>
        <a:p>
          <a:r>
            <a:rPr lang="da-DK" dirty="0"/>
            <a:t>Portscan</a:t>
          </a:r>
          <a:endParaRPr lang="en-US" dirty="0"/>
        </a:p>
      </dgm:t>
    </dgm:pt>
    <dgm:pt modelId="{970E5CA4-7EAE-4A48-BFDC-AE7A516298BD}" type="parTrans" cxnId="{9F917A30-8D53-43EA-84FE-6CD05D0697D7}">
      <dgm:prSet/>
      <dgm:spPr/>
      <dgm:t>
        <a:bodyPr/>
        <a:lstStyle/>
        <a:p>
          <a:endParaRPr lang="en-US" dirty="0"/>
        </a:p>
      </dgm:t>
    </dgm:pt>
    <dgm:pt modelId="{E3CA29BF-3C83-4934-AFD7-AFE47FEFFAA8}" type="sibTrans" cxnId="{9F917A30-8D53-43EA-84FE-6CD05D0697D7}">
      <dgm:prSet/>
      <dgm:spPr/>
      <dgm:t>
        <a:bodyPr/>
        <a:lstStyle/>
        <a:p>
          <a:endParaRPr lang="en-US"/>
        </a:p>
      </dgm:t>
    </dgm:pt>
    <dgm:pt modelId="{036BE935-D15B-420A-AD28-0DE8A455A829}">
      <dgm:prSet phldrT="[Tekst]"/>
      <dgm:spPr/>
      <dgm:t>
        <a:bodyPr/>
        <a:lstStyle/>
        <a:p>
          <a:r>
            <a:rPr lang="da-DK" dirty="0"/>
            <a:t>Connscan</a:t>
          </a:r>
        </a:p>
      </dgm:t>
    </dgm:pt>
    <dgm:pt modelId="{B5BF8E48-EE40-4C4B-B0F8-79ADF900A1F5}" type="parTrans" cxnId="{9084F8A0-A668-48A1-9C36-452B4030F0B3}">
      <dgm:prSet/>
      <dgm:spPr/>
      <dgm:t>
        <a:bodyPr/>
        <a:lstStyle/>
        <a:p>
          <a:endParaRPr lang="en-US" dirty="0"/>
        </a:p>
      </dgm:t>
    </dgm:pt>
    <dgm:pt modelId="{B7164FC1-7292-4D46-8F4C-02474394A81D}" type="sibTrans" cxnId="{9084F8A0-A668-48A1-9C36-452B4030F0B3}">
      <dgm:prSet/>
      <dgm:spPr/>
      <dgm:t>
        <a:bodyPr/>
        <a:lstStyle/>
        <a:p>
          <a:endParaRPr lang="en-US"/>
        </a:p>
      </dgm:t>
    </dgm:pt>
    <dgm:pt modelId="{AD695AF0-F5F1-43D3-8C1A-D22CB7544C7B}" type="pres">
      <dgm:prSet presAssocID="{55E0ECAE-9454-4FFD-8952-40B989F86FC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49EA044-7D5B-40E7-AB85-2A5BE7A67D92}" type="pres">
      <dgm:prSet presAssocID="{CF07395F-D7D6-4118-A394-B068DACDBEBB}" presName="root1" presStyleCnt="0"/>
      <dgm:spPr/>
    </dgm:pt>
    <dgm:pt modelId="{88CA99BA-569D-4593-A97C-6BBE1F4539E1}" type="pres">
      <dgm:prSet presAssocID="{CF07395F-D7D6-4118-A394-B068DACDBEBB}" presName="LevelOneTextNode" presStyleLbl="node0" presStyleIdx="0" presStyleCnt="1">
        <dgm:presLayoutVars>
          <dgm:chPref val="3"/>
        </dgm:presLayoutVars>
      </dgm:prSet>
      <dgm:spPr/>
    </dgm:pt>
    <dgm:pt modelId="{1FE2C072-BDBC-4953-9827-8A0F44E39A9C}" type="pres">
      <dgm:prSet presAssocID="{CF07395F-D7D6-4118-A394-B068DACDBEBB}" presName="level2hierChild" presStyleCnt="0"/>
      <dgm:spPr/>
    </dgm:pt>
    <dgm:pt modelId="{EC893525-9547-4519-9FD4-3B67A9E9D120}" type="pres">
      <dgm:prSet presAssocID="{19011BC7-9F1B-4416-8A4A-AB1BBAB28554}" presName="conn2-1" presStyleLbl="parChTrans1D2" presStyleIdx="0" presStyleCnt="1"/>
      <dgm:spPr/>
    </dgm:pt>
    <dgm:pt modelId="{A0D49361-2291-4EED-9E6E-D0BEF8E3E64F}" type="pres">
      <dgm:prSet presAssocID="{19011BC7-9F1B-4416-8A4A-AB1BBAB28554}" presName="connTx" presStyleLbl="parChTrans1D2" presStyleIdx="0" presStyleCnt="1"/>
      <dgm:spPr/>
    </dgm:pt>
    <dgm:pt modelId="{AA412DEF-0D83-4914-B673-26E768588CBF}" type="pres">
      <dgm:prSet presAssocID="{1A193C68-FC35-4966-B3B3-BB0C4F28DFBB}" presName="root2" presStyleCnt="0"/>
      <dgm:spPr/>
    </dgm:pt>
    <dgm:pt modelId="{E6361972-940B-4B3A-9EC3-A52BE40F1ED3}" type="pres">
      <dgm:prSet presAssocID="{1A193C68-FC35-4966-B3B3-BB0C4F28DFBB}" presName="LevelTwoTextNode" presStyleLbl="node2" presStyleIdx="0" presStyleCnt="1">
        <dgm:presLayoutVars>
          <dgm:chPref val="3"/>
        </dgm:presLayoutVars>
      </dgm:prSet>
      <dgm:spPr/>
    </dgm:pt>
    <dgm:pt modelId="{8CE0ADFD-5FAF-4C23-B157-E326A3662D30}" type="pres">
      <dgm:prSet presAssocID="{1A193C68-FC35-4966-B3B3-BB0C4F28DFBB}" presName="level3hierChild" presStyleCnt="0"/>
      <dgm:spPr/>
    </dgm:pt>
    <dgm:pt modelId="{2BCC7496-E72D-4215-96E1-A4F6F58EDBDD}" type="pres">
      <dgm:prSet presAssocID="{CFC02CEE-2ED9-41B5-AB9E-C6BCC9A666CB}" presName="conn2-1" presStyleLbl="parChTrans1D3" presStyleIdx="0" presStyleCnt="2"/>
      <dgm:spPr/>
    </dgm:pt>
    <dgm:pt modelId="{D56AD7E7-F999-4738-99B6-169333A9FDA9}" type="pres">
      <dgm:prSet presAssocID="{CFC02CEE-2ED9-41B5-AB9E-C6BCC9A666CB}" presName="connTx" presStyleLbl="parChTrans1D3" presStyleIdx="0" presStyleCnt="2"/>
      <dgm:spPr/>
    </dgm:pt>
    <dgm:pt modelId="{411A5FE4-94B8-42F6-A224-B9A854553C89}" type="pres">
      <dgm:prSet presAssocID="{34649953-F1BF-4535-A139-C911779AB7CC}" presName="root2" presStyleCnt="0"/>
      <dgm:spPr/>
    </dgm:pt>
    <dgm:pt modelId="{3B6EBC5D-6A30-4848-BF9E-EDB41FBCAEE1}" type="pres">
      <dgm:prSet presAssocID="{34649953-F1BF-4535-A139-C911779AB7CC}" presName="LevelTwoTextNode" presStyleLbl="node3" presStyleIdx="0" presStyleCnt="2">
        <dgm:presLayoutVars>
          <dgm:chPref val="3"/>
        </dgm:presLayoutVars>
      </dgm:prSet>
      <dgm:spPr/>
    </dgm:pt>
    <dgm:pt modelId="{EE1C043B-9709-45AC-ADCB-273652ED4ECB}" type="pres">
      <dgm:prSet presAssocID="{34649953-F1BF-4535-A139-C911779AB7CC}" presName="level3hierChild" presStyleCnt="0"/>
      <dgm:spPr/>
    </dgm:pt>
    <dgm:pt modelId="{F8D9BC61-1E1E-4CA0-9027-7990F3FEEA6B}" type="pres">
      <dgm:prSet presAssocID="{970E5CA4-7EAE-4A48-BFDC-AE7A516298BD}" presName="conn2-1" presStyleLbl="parChTrans1D3" presStyleIdx="1" presStyleCnt="2"/>
      <dgm:spPr/>
    </dgm:pt>
    <dgm:pt modelId="{2787587D-7CBD-4C59-B14E-AAF3FA794FF5}" type="pres">
      <dgm:prSet presAssocID="{970E5CA4-7EAE-4A48-BFDC-AE7A516298BD}" presName="connTx" presStyleLbl="parChTrans1D3" presStyleIdx="1" presStyleCnt="2"/>
      <dgm:spPr/>
    </dgm:pt>
    <dgm:pt modelId="{85559A66-4BC7-4243-9AE5-23A67BB04129}" type="pres">
      <dgm:prSet presAssocID="{FB55755E-EED2-4190-BA66-C3B6371616B0}" presName="root2" presStyleCnt="0"/>
      <dgm:spPr/>
    </dgm:pt>
    <dgm:pt modelId="{FD72D4DB-43BC-4125-AD45-E4A2C344C000}" type="pres">
      <dgm:prSet presAssocID="{FB55755E-EED2-4190-BA66-C3B6371616B0}" presName="LevelTwoTextNode" presStyleLbl="node3" presStyleIdx="1" presStyleCnt="2">
        <dgm:presLayoutVars>
          <dgm:chPref val="3"/>
        </dgm:presLayoutVars>
      </dgm:prSet>
      <dgm:spPr/>
    </dgm:pt>
    <dgm:pt modelId="{9BB08FE3-C685-44A7-8592-B2E8F1173B89}" type="pres">
      <dgm:prSet presAssocID="{FB55755E-EED2-4190-BA66-C3B6371616B0}" presName="level3hierChild" presStyleCnt="0"/>
      <dgm:spPr/>
    </dgm:pt>
    <dgm:pt modelId="{1543E19C-547F-4BF7-8C7A-2FD8C5A111CD}" type="pres">
      <dgm:prSet presAssocID="{B5BF8E48-EE40-4C4B-B0F8-79ADF900A1F5}" presName="conn2-1" presStyleLbl="parChTrans1D4" presStyleIdx="0" presStyleCnt="1"/>
      <dgm:spPr/>
    </dgm:pt>
    <dgm:pt modelId="{5B94D9D3-63CF-4087-BF65-522A4DAAEAE1}" type="pres">
      <dgm:prSet presAssocID="{B5BF8E48-EE40-4C4B-B0F8-79ADF900A1F5}" presName="connTx" presStyleLbl="parChTrans1D4" presStyleIdx="0" presStyleCnt="1"/>
      <dgm:spPr/>
    </dgm:pt>
    <dgm:pt modelId="{36AB7A84-3A34-495C-B280-1760B21B09BF}" type="pres">
      <dgm:prSet presAssocID="{036BE935-D15B-420A-AD28-0DE8A455A829}" presName="root2" presStyleCnt="0"/>
      <dgm:spPr/>
    </dgm:pt>
    <dgm:pt modelId="{334CC7D3-C58E-41C8-906F-C58B8ACCF32D}" type="pres">
      <dgm:prSet presAssocID="{036BE935-D15B-420A-AD28-0DE8A455A829}" presName="LevelTwoTextNode" presStyleLbl="node4" presStyleIdx="0" presStyleCnt="1">
        <dgm:presLayoutVars>
          <dgm:chPref val="3"/>
        </dgm:presLayoutVars>
      </dgm:prSet>
      <dgm:spPr/>
    </dgm:pt>
    <dgm:pt modelId="{BFB4DFD0-A4C7-4728-8C2E-9D976A21CE3F}" type="pres">
      <dgm:prSet presAssocID="{036BE935-D15B-420A-AD28-0DE8A455A829}" presName="level3hierChild" presStyleCnt="0"/>
      <dgm:spPr/>
    </dgm:pt>
  </dgm:ptLst>
  <dgm:cxnLst>
    <dgm:cxn modelId="{71F2592B-3CEA-4631-8980-31A9CEDD34EA}" type="presOf" srcId="{970E5CA4-7EAE-4A48-BFDC-AE7A516298BD}" destId="{F8D9BC61-1E1E-4CA0-9027-7990F3FEEA6B}" srcOrd="0" destOrd="0" presId="urn:microsoft.com/office/officeart/2008/layout/HorizontalMultiLevelHierarchy"/>
    <dgm:cxn modelId="{DABEEAE5-C83B-4ACA-927E-F1905CAC78A8}" type="presOf" srcId="{B5BF8E48-EE40-4C4B-B0F8-79ADF900A1F5}" destId="{5B94D9D3-63CF-4087-BF65-522A4DAAEAE1}" srcOrd="1" destOrd="0" presId="urn:microsoft.com/office/officeart/2008/layout/HorizontalMultiLevelHierarchy"/>
    <dgm:cxn modelId="{AB9D95FC-7028-453E-9A45-C0E042B19A37}" type="presOf" srcId="{B5BF8E48-EE40-4C4B-B0F8-79ADF900A1F5}" destId="{1543E19C-547F-4BF7-8C7A-2FD8C5A111CD}" srcOrd="0" destOrd="0" presId="urn:microsoft.com/office/officeart/2008/layout/HorizontalMultiLevelHierarchy"/>
    <dgm:cxn modelId="{8DA2C274-C71C-467D-88D0-FB966D2687E9}" type="presOf" srcId="{CFC02CEE-2ED9-41B5-AB9E-C6BCC9A666CB}" destId="{D56AD7E7-F999-4738-99B6-169333A9FDA9}" srcOrd="1" destOrd="0" presId="urn:microsoft.com/office/officeart/2008/layout/HorizontalMultiLevelHierarchy"/>
    <dgm:cxn modelId="{7E7B7F11-AD72-436E-B194-A1128818DF5A}" type="presOf" srcId="{19011BC7-9F1B-4416-8A4A-AB1BBAB28554}" destId="{A0D49361-2291-4EED-9E6E-D0BEF8E3E64F}" srcOrd="1" destOrd="0" presId="urn:microsoft.com/office/officeart/2008/layout/HorizontalMultiLevelHierarchy"/>
    <dgm:cxn modelId="{625A9F09-C5F4-4947-8679-25C34B046DE5}" type="presOf" srcId="{1A193C68-FC35-4966-B3B3-BB0C4F28DFBB}" destId="{E6361972-940B-4B3A-9EC3-A52BE40F1ED3}" srcOrd="0" destOrd="0" presId="urn:microsoft.com/office/officeart/2008/layout/HorizontalMultiLevelHierarchy"/>
    <dgm:cxn modelId="{D393E0E0-A00E-4B68-B2CB-3DF4091D6355}" type="presOf" srcId="{036BE935-D15B-420A-AD28-0DE8A455A829}" destId="{334CC7D3-C58E-41C8-906F-C58B8ACCF32D}" srcOrd="0" destOrd="0" presId="urn:microsoft.com/office/officeart/2008/layout/HorizontalMultiLevelHierarchy"/>
    <dgm:cxn modelId="{609984B7-C457-4AF7-9A78-4452D589BB71}" srcId="{CF07395F-D7D6-4118-A394-B068DACDBEBB}" destId="{1A193C68-FC35-4966-B3B3-BB0C4F28DFBB}" srcOrd="0" destOrd="0" parTransId="{19011BC7-9F1B-4416-8A4A-AB1BBAB28554}" sibTransId="{44A9E3C4-9088-4301-984A-B72CE6F36D46}"/>
    <dgm:cxn modelId="{4A6DB0CE-A657-4E51-9DD9-F3FBE954A0D6}" type="presOf" srcId="{CFC02CEE-2ED9-41B5-AB9E-C6BCC9A666CB}" destId="{2BCC7496-E72D-4215-96E1-A4F6F58EDBDD}" srcOrd="0" destOrd="0" presId="urn:microsoft.com/office/officeart/2008/layout/HorizontalMultiLevelHierarchy"/>
    <dgm:cxn modelId="{3816FDBD-A086-452C-88A0-66D74D69DC07}" type="presOf" srcId="{55E0ECAE-9454-4FFD-8952-40B989F86FCB}" destId="{AD695AF0-F5F1-43D3-8C1A-D22CB7544C7B}" srcOrd="0" destOrd="0" presId="urn:microsoft.com/office/officeart/2008/layout/HorizontalMultiLevelHierarchy"/>
    <dgm:cxn modelId="{22E390D5-A5D5-4BBC-85B7-FF3534781D8D}" type="presOf" srcId="{19011BC7-9F1B-4416-8A4A-AB1BBAB28554}" destId="{EC893525-9547-4519-9FD4-3B67A9E9D120}" srcOrd="0" destOrd="0" presId="urn:microsoft.com/office/officeart/2008/layout/HorizontalMultiLevelHierarchy"/>
    <dgm:cxn modelId="{9F917A30-8D53-43EA-84FE-6CD05D0697D7}" srcId="{1A193C68-FC35-4966-B3B3-BB0C4F28DFBB}" destId="{FB55755E-EED2-4190-BA66-C3B6371616B0}" srcOrd="1" destOrd="0" parTransId="{970E5CA4-7EAE-4A48-BFDC-AE7A516298BD}" sibTransId="{E3CA29BF-3C83-4934-AFD7-AFE47FEFFAA8}"/>
    <dgm:cxn modelId="{05309204-8D86-48AD-B250-EA8C2A90190E}" type="presOf" srcId="{CF07395F-D7D6-4118-A394-B068DACDBEBB}" destId="{88CA99BA-569D-4593-A97C-6BBE1F4539E1}" srcOrd="0" destOrd="0" presId="urn:microsoft.com/office/officeart/2008/layout/HorizontalMultiLevelHierarchy"/>
    <dgm:cxn modelId="{05348610-BCC1-4EBC-9045-1CB4E2069A52}" type="presOf" srcId="{FB55755E-EED2-4190-BA66-C3B6371616B0}" destId="{FD72D4DB-43BC-4125-AD45-E4A2C344C000}" srcOrd="0" destOrd="0" presId="urn:microsoft.com/office/officeart/2008/layout/HorizontalMultiLevelHierarchy"/>
    <dgm:cxn modelId="{9084F8A0-A668-48A1-9C36-452B4030F0B3}" srcId="{FB55755E-EED2-4190-BA66-C3B6371616B0}" destId="{036BE935-D15B-420A-AD28-0DE8A455A829}" srcOrd="0" destOrd="0" parTransId="{B5BF8E48-EE40-4C4B-B0F8-79ADF900A1F5}" sibTransId="{B7164FC1-7292-4D46-8F4C-02474394A81D}"/>
    <dgm:cxn modelId="{D9E26FBB-BB1C-4E28-A539-D5F46FC555A9}" type="presOf" srcId="{34649953-F1BF-4535-A139-C911779AB7CC}" destId="{3B6EBC5D-6A30-4848-BF9E-EDB41FBCAEE1}" srcOrd="0" destOrd="0" presId="urn:microsoft.com/office/officeart/2008/layout/HorizontalMultiLevelHierarchy"/>
    <dgm:cxn modelId="{4607E18D-AA75-4000-B84F-B033EB4A31D1}" type="presOf" srcId="{970E5CA4-7EAE-4A48-BFDC-AE7A516298BD}" destId="{2787587D-7CBD-4C59-B14E-AAF3FA794FF5}" srcOrd="1" destOrd="0" presId="urn:microsoft.com/office/officeart/2008/layout/HorizontalMultiLevelHierarchy"/>
    <dgm:cxn modelId="{AD174341-7AE8-42C7-91AC-3F008ADD76D4}" srcId="{1A193C68-FC35-4966-B3B3-BB0C4F28DFBB}" destId="{34649953-F1BF-4535-A139-C911779AB7CC}" srcOrd="0" destOrd="0" parTransId="{CFC02CEE-2ED9-41B5-AB9E-C6BCC9A666CB}" sibTransId="{3614D71F-A35C-4220-82F0-ECCDB1D4D988}"/>
    <dgm:cxn modelId="{E458AC39-B134-4FB5-9C06-DADF6C7DF9B6}" srcId="{55E0ECAE-9454-4FFD-8952-40B989F86FCB}" destId="{CF07395F-D7D6-4118-A394-B068DACDBEBB}" srcOrd="0" destOrd="0" parTransId="{7040D9DE-CF1F-46D1-80C7-1B287860EF4A}" sibTransId="{BD4905EB-199E-49C5-ADF0-6419D253CE7A}"/>
    <dgm:cxn modelId="{CE535349-AC93-42ED-BDDF-96C1DCE79B43}" type="presParOf" srcId="{AD695AF0-F5F1-43D3-8C1A-D22CB7544C7B}" destId="{C49EA044-7D5B-40E7-AB85-2A5BE7A67D92}" srcOrd="0" destOrd="0" presId="urn:microsoft.com/office/officeart/2008/layout/HorizontalMultiLevelHierarchy"/>
    <dgm:cxn modelId="{D2F07A7A-F2AD-4C75-B499-0E789404A4BE}" type="presParOf" srcId="{C49EA044-7D5B-40E7-AB85-2A5BE7A67D92}" destId="{88CA99BA-569D-4593-A97C-6BBE1F4539E1}" srcOrd="0" destOrd="0" presId="urn:microsoft.com/office/officeart/2008/layout/HorizontalMultiLevelHierarchy"/>
    <dgm:cxn modelId="{20642C4D-735C-4542-9B27-F1469ABBEC3A}" type="presParOf" srcId="{C49EA044-7D5B-40E7-AB85-2A5BE7A67D92}" destId="{1FE2C072-BDBC-4953-9827-8A0F44E39A9C}" srcOrd="1" destOrd="0" presId="urn:microsoft.com/office/officeart/2008/layout/HorizontalMultiLevelHierarchy"/>
    <dgm:cxn modelId="{CBAEFA18-4BE3-49A3-952D-01DF98149496}" type="presParOf" srcId="{1FE2C072-BDBC-4953-9827-8A0F44E39A9C}" destId="{EC893525-9547-4519-9FD4-3B67A9E9D120}" srcOrd="0" destOrd="0" presId="urn:microsoft.com/office/officeart/2008/layout/HorizontalMultiLevelHierarchy"/>
    <dgm:cxn modelId="{63D04DED-71B4-4C6B-B9B4-4946FAAC5B1D}" type="presParOf" srcId="{EC893525-9547-4519-9FD4-3B67A9E9D120}" destId="{A0D49361-2291-4EED-9E6E-D0BEF8E3E64F}" srcOrd="0" destOrd="0" presId="urn:microsoft.com/office/officeart/2008/layout/HorizontalMultiLevelHierarchy"/>
    <dgm:cxn modelId="{A7021B58-7F73-4B3C-A127-C6FF675CAEB3}" type="presParOf" srcId="{1FE2C072-BDBC-4953-9827-8A0F44E39A9C}" destId="{AA412DEF-0D83-4914-B673-26E768588CBF}" srcOrd="1" destOrd="0" presId="urn:microsoft.com/office/officeart/2008/layout/HorizontalMultiLevelHierarchy"/>
    <dgm:cxn modelId="{AD44D68C-3EC4-40AF-94C9-ABC63877A93E}" type="presParOf" srcId="{AA412DEF-0D83-4914-B673-26E768588CBF}" destId="{E6361972-940B-4B3A-9EC3-A52BE40F1ED3}" srcOrd="0" destOrd="0" presId="urn:microsoft.com/office/officeart/2008/layout/HorizontalMultiLevelHierarchy"/>
    <dgm:cxn modelId="{7ECFC1F5-62B1-4D87-B676-D760D78513D3}" type="presParOf" srcId="{AA412DEF-0D83-4914-B673-26E768588CBF}" destId="{8CE0ADFD-5FAF-4C23-B157-E326A3662D30}" srcOrd="1" destOrd="0" presId="urn:microsoft.com/office/officeart/2008/layout/HorizontalMultiLevelHierarchy"/>
    <dgm:cxn modelId="{0C82ABA0-09FF-4BCE-A8DF-4956ABA56B84}" type="presParOf" srcId="{8CE0ADFD-5FAF-4C23-B157-E326A3662D30}" destId="{2BCC7496-E72D-4215-96E1-A4F6F58EDBDD}" srcOrd="0" destOrd="0" presId="urn:microsoft.com/office/officeart/2008/layout/HorizontalMultiLevelHierarchy"/>
    <dgm:cxn modelId="{E59A5DED-5AFF-425E-BCED-95C0B503A0E5}" type="presParOf" srcId="{2BCC7496-E72D-4215-96E1-A4F6F58EDBDD}" destId="{D56AD7E7-F999-4738-99B6-169333A9FDA9}" srcOrd="0" destOrd="0" presId="urn:microsoft.com/office/officeart/2008/layout/HorizontalMultiLevelHierarchy"/>
    <dgm:cxn modelId="{AABFE426-169A-4100-938E-DD42726E772B}" type="presParOf" srcId="{8CE0ADFD-5FAF-4C23-B157-E326A3662D30}" destId="{411A5FE4-94B8-42F6-A224-B9A854553C89}" srcOrd="1" destOrd="0" presId="urn:microsoft.com/office/officeart/2008/layout/HorizontalMultiLevelHierarchy"/>
    <dgm:cxn modelId="{8508492A-67F5-4BBB-85C6-5F93990AC6C3}" type="presParOf" srcId="{411A5FE4-94B8-42F6-A224-B9A854553C89}" destId="{3B6EBC5D-6A30-4848-BF9E-EDB41FBCAEE1}" srcOrd="0" destOrd="0" presId="urn:microsoft.com/office/officeart/2008/layout/HorizontalMultiLevelHierarchy"/>
    <dgm:cxn modelId="{D2141CD7-6C49-4778-B90F-D4440A27020A}" type="presParOf" srcId="{411A5FE4-94B8-42F6-A224-B9A854553C89}" destId="{EE1C043B-9709-45AC-ADCB-273652ED4ECB}" srcOrd="1" destOrd="0" presId="urn:microsoft.com/office/officeart/2008/layout/HorizontalMultiLevelHierarchy"/>
    <dgm:cxn modelId="{C226723C-29CB-4110-AEF9-2A05BC88B989}" type="presParOf" srcId="{8CE0ADFD-5FAF-4C23-B157-E326A3662D30}" destId="{F8D9BC61-1E1E-4CA0-9027-7990F3FEEA6B}" srcOrd="2" destOrd="0" presId="urn:microsoft.com/office/officeart/2008/layout/HorizontalMultiLevelHierarchy"/>
    <dgm:cxn modelId="{AE2F9E95-691E-4E7A-94A5-1AAB51BD0806}" type="presParOf" srcId="{F8D9BC61-1E1E-4CA0-9027-7990F3FEEA6B}" destId="{2787587D-7CBD-4C59-B14E-AAF3FA794FF5}" srcOrd="0" destOrd="0" presId="urn:microsoft.com/office/officeart/2008/layout/HorizontalMultiLevelHierarchy"/>
    <dgm:cxn modelId="{7DA59032-5350-4872-B765-A5666889978B}" type="presParOf" srcId="{8CE0ADFD-5FAF-4C23-B157-E326A3662D30}" destId="{85559A66-4BC7-4243-9AE5-23A67BB04129}" srcOrd="3" destOrd="0" presId="urn:microsoft.com/office/officeart/2008/layout/HorizontalMultiLevelHierarchy"/>
    <dgm:cxn modelId="{FF4E0CE2-3507-4923-AC2A-1FBC3A683C93}" type="presParOf" srcId="{85559A66-4BC7-4243-9AE5-23A67BB04129}" destId="{FD72D4DB-43BC-4125-AD45-E4A2C344C000}" srcOrd="0" destOrd="0" presId="urn:microsoft.com/office/officeart/2008/layout/HorizontalMultiLevelHierarchy"/>
    <dgm:cxn modelId="{BBFADBB3-56A3-4C72-98B6-1DE36D782E53}" type="presParOf" srcId="{85559A66-4BC7-4243-9AE5-23A67BB04129}" destId="{9BB08FE3-C685-44A7-8592-B2E8F1173B89}" srcOrd="1" destOrd="0" presId="urn:microsoft.com/office/officeart/2008/layout/HorizontalMultiLevelHierarchy"/>
    <dgm:cxn modelId="{F41117E1-B666-4020-B991-DA5F3E9D2811}" type="presParOf" srcId="{9BB08FE3-C685-44A7-8592-B2E8F1173B89}" destId="{1543E19C-547F-4BF7-8C7A-2FD8C5A111CD}" srcOrd="0" destOrd="0" presId="urn:microsoft.com/office/officeart/2008/layout/HorizontalMultiLevelHierarchy"/>
    <dgm:cxn modelId="{F3308243-F32A-4F87-899B-6B50B69EFCA7}" type="presParOf" srcId="{1543E19C-547F-4BF7-8C7A-2FD8C5A111CD}" destId="{5B94D9D3-63CF-4087-BF65-522A4DAAEAE1}" srcOrd="0" destOrd="0" presId="urn:microsoft.com/office/officeart/2008/layout/HorizontalMultiLevelHierarchy"/>
    <dgm:cxn modelId="{F3FC5111-432E-4BC1-B343-1BBD602CBF88}" type="presParOf" srcId="{9BB08FE3-C685-44A7-8592-B2E8F1173B89}" destId="{36AB7A84-3A34-495C-B280-1760B21B09BF}" srcOrd="1" destOrd="0" presId="urn:microsoft.com/office/officeart/2008/layout/HorizontalMultiLevelHierarchy"/>
    <dgm:cxn modelId="{B0C5359F-5A31-4BAE-9D55-1C1BF541D80B}" type="presParOf" srcId="{36AB7A84-3A34-495C-B280-1760B21B09BF}" destId="{334CC7D3-C58E-41C8-906F-C58B8ACCF32D}" srcOrd="0" destOrd="0" presId="urn:microsoft.com/office/officeart/2008/layout/HorizontalMultiLevelHierarchy"/>
    <dgm:cxn modelId="{B0A10CE6-3D6A-4CA0-ADEB-91FB754CB7E1}" type="presParOf" srcId="{36AB7A84-3A34-495C-B280-1760B21B09BF}" destId="{BFB4DFD0-A4C7-4728-8C2E-9D976A21CE3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3E19C-547F-4BF7-8C7A-2FD8C5A111CD}">
      <dsp:nvSpPr>
        <dsp:cNvPr id="0" name=""/>
        <dsp:cNvSpPr/>
      </dsp:nvSpPr>
      <dsp:spPr>
        <a:xfrm>
          <a:off x="6933230" y="2576300"/>
          <a:ext cx="5126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264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7176737" y="2609204"/>
        <a:ext cx="25632" cy="25632"/>
      </dsp:txXfrm>
    </dsp:sp>
    <dsp:sp modelId="{F8D9BC61-1E1E-4CA0-9027-7990F3FEEA6B}">
      <dsp:nvSpPr>
        <dsp:cNvPr id="0" name=""/>
        <dsp:cNvSpPr/>
      </dsp:nvSpPr>
      <dsp:spPr>
        <a:xfrm>
          <a:off x="3857354" y="2133600"/>
          <a:ext cx="512646" cy="488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6323" y="0"/>
              </a:lnTo>
              <a:lnTo>
                <a:pt x="256323" y="488420"/>
              </a:lnTo>
              <a:lnTo>
                <a:pt x="512646" y="4884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4095975" y="2360108"/>
        <a:ext cx="35403" cy="35403"/>
      </dsp:txXfrm>
    </dsp:sp>
    <dsp:sp modelId="{2BCC7496-E72D-4215-96E1-A4F6F58EDBDD}">
      <dsp:nvSpPr>
        <dsp:cNvPr id="0" name=""/>
        <dsp:cNvSpPr/>
      </dsp:nvSpPr>
      <dsp:spPr>
        <a:xfrm>
          <a:off x="3857354" y="1645179"/>
          <a:ext cx="512646" cy="488420"/>
        </a:xfrm>
        <a:custGeom>
          <a:avLst/>
          <a:gdLst/>
          <a:ahLst/>
          <a:cxnLst/>
          <a:rect l="0" t="0" r="0" b="0"/>
          <a:pathLst>
            <a:path>
              <a:moveTo>
                <a:pt x="0" y="488420"/>
              </a:moveTo>
              <a:lnTo>
                <a:pt x="256323" y="488420"/>
              </a:lnTo>
              <a:lnTo>
                <a:pt x="256323" y="0"/>
              </a:lnTo>
              <a:lnTo>
                <a:pt x="51264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4095975" y="1871688"/>
        <a:ext cx="35403" cy="35403"/>
      </dsp:txXfrm>
    </dsp:sp>
    <dsp:sp modelId="{EC893525-9547-4519-9FD4-3B67A9E9D120}">
      <dsp:nvSpPr>
        <dsp:cNvPr id="0" name=""/>
        <dsp:cNvSpPr/>
      </dsp:nvSpPr>
      <dsp:spPr>
        <a:xfrm>
          <a:off x="781477" y="2087880"/>
          <a:ext cx="5126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2646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1024984" y="2120783"/>
        <a:ext cx="25632" cy="25632"/>
      </dsp:txXfrm>
    </dsp:sp>
    <dsp:sp modelId="{88CA99BA-569D-4593-A97C-6BBE1F4539E1}">
      <dsp:nvSpPr>
        <dsp:cNvPr id="0" name=""/>
        <dsp:cNvSpPr/>
      </dsp:nvSpPr>
      <dsp:spPr>
        <a:xfrm rot="16200000">
          <a:off x="-1665765" y="1742863"/>
          <a:ext cx="4113014" cy="7814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5100" kern="1200" dirty="0"/>
            <a:t>Main()</a:t>
          </a:r>
          <a:endParaRPr lang="en-US" sz="5100" kern="1200" dirty="0"/>
        </a:p>
      </dsp:txBody>
      <dsp:txXfrm>
        <a:off x="-1665765" y="1742863"/>
        <a:ext cx="4113014" cy="781472"/>
      </dsp:txXfrm>
    </dsp:sp>
    <dsp:sp modelId="{E6361972-940B-4B3A-9EC3-A52BE40F1ED3}">
      <dsp:nvSpPr>
        <dsp:cNvPr id="0" name=""/>
        <dsp:cNvSpPr/>
      </dsp:nvSpPr>
      <dsp:spPr>
        <a:xfrm>
          <a:off x="1294123" y="1742863"/>
          <a:ext cx="2563230" cy="7814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100" kern="1200" dirty="0"/>
            <a:t>Nmappingscan</a:t>
          </a:r>
          <a:endParaRPr lang="en-US" sz="3100" kern="1200" dirty="0"/>
        </a:p>
      </dsp:txBody>
      <dsp:txXfrm>
        <a:off x="1294123" y="1742863"/>
        <a:ext cx="2563230" cy="781472"/>
      </dsp:txXfrm>
    </dsp:sp>
    <dsp:sp modelId="{3B6EBC5D-6A30-4848-BF9E-EDB41FBCAEE1}">
      <dsp:nvSpPr>
        <dsp:cNvPr id="0" name=""/>
        <dsp:cNvSpPr/>
      </dsp:nvSpPr>
      <dsp:spPr>
        <a:xfrm>
          <a:off x="4370000" y="1254443"/>
          <a:ext cx="2563230" cy="7814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100" kern="1200" dirty="0"/>
            <a:t>Udpscan</a:t>
          </a:r>
          <a:endParaRPr lang="en-US" sz="3100" kern="1200" dirty="0"/>
        </a:p>
      </dsp:txBody>
      <dsp:txXfrm>
        <a:off x="4370000" y="1254443"/>
        <a:ext cx="2563230" cy="781472"/>
      </dsp:txXfrm>
    </dsp:sp>
    <dsp:sp modelId="{FD72D4DB-43BC-4125-AD45-E4A2C344C000}">
      <dsp:nvSpPr>
        <dsp:cNvPr id="0" name=""/>
        <dsp:cNvSpPr/>
      </dsp:nvSpPr>
      <dsp:spPr>
        <a:xfrm>
          <a:off x="4370000" y="2231284"/>
          <a:ext cx="2563230" cy="7814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100" kern="1200" dirty="0"/>
            <a:t>Portscan</a:t>
          </a:r>
          <a:endParaRPr lang="en-US" sz="3100" kern="1200" dirty="0"/>
        </a:p>
      </dsp:txBody>
      <dsp:txXfrm>
        <a:off x="4370000" y="2231284"/>
        <a:ext cx="2563230" cy="781472"/>
      </dsp:txXfrm>
    </dsp:sp>
    <dsp:sp modelId="{334CC7D3-C58E-41C8-906F-C58B8ACCF32D}">
      <dsp:nvSpPr>
        <dsp:cNvPr id="0" name=""/>
        <dsp:cNvSpPr/>
      </dsp:nvSpPr>
      <dsp:spPr>
        <a:xfrm>
          <a:off x="7445876" y="2231284"/>
          <a:ext cx="2563230" cy="7814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100" kern="1200" dirty="0"/>
            <a:t>Connscan</a:t>
          </a:r>
        </a:p>
      </dsp:txBody>
      <dsp:txXfrm>
        <a:off x="7445876" y="2231284"/>
        <a:ext cx="2563230" cy="781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C9775A6-C9D9-43F3-9F78-655B05EA05AA}" type="datetime1">
              <a:rPr lang="da-DK" smtClean="0"/>
              <a:t>12-02-2017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a-DK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da-DK"/>
              <a:pPr algn="r" rtl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a-DK" noProof="0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B996D5F5-FD91-41B0-B0F5-90ED59158FF3}" type="datetime1">
              <a:rPr lang="da-DK" smtClean="0"/>
              <a:pPr/>
              <a:t>12-02-2017</a:t>
            </a:fld>
            <a:endParaRPr lang="da-DK" dirty="0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a-DK" noProof="0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a-DK" noProof="0" dirty="0"/>
              <a:t>Klik for at redigere teksttypografier i master</a:t>
            </a:r>
          </a:p>
          <a:p>
            <a:pPr lvl="1" rtl="0"/>
            <a:r>
              <a:rPr lang="da-DK" noProof="0" dirty="0"/>
              <a:t>Andet niveau</a:t>
            </a:r>
          </a:p>
          <a:p>
            <a:pPr lvl="2" rtl="0"/>
            <a:r>
              <a:rPr lang="da-DK" noProof="0" dirty="0"/>
              <a:t>Tredje niveau</a:t>
            </a:r>
          </a:p>
          <a:p>
            <a:pPr lvl="3" rtl="0"/>
            <a:r>
              <a:rPr lang="da-DK" noProof="0" dirty="0"/>
              <a:t>Fjerde niveau</a:t>
            </a:r>
          </a:p>
          <a:p>
            <a:pPr lvl="4" rtl="0"/>
            <a:r>
              <a:rPr lang="da-DK" noProof="0" dirty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33668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da-DK" smtClean="0"/>
              <a:pPr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4980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 dirty="0"/>
          </a:p>
        </p:txBody>
      </p:sp>
      <p:sp>
        <p:nvSpPr>
          <p:cNvPr id="7" name="Rektangel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da-DK" noProof="0" dirty="0"/>
              <a:t>Klik for at redigere titeltypografier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a-DK" noProof="0"/>
              <a:t>Klik for at redigere i master</a:t>
            </a:r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a-DK" noProof="0" dirty="0"/>
              <a:t>Klik for at redigere titeltypografier i master</a:t>
            </a:r>
          </a:p>
        </p:txBody>
      </p:sp>
      <p:sp>
        <p:nvSpPr>
          <p:cNvPr id="3" name="Pladsholder til lodret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219C9C8-8C68-459D-8BF4-570FFBA277FB}" type="datetime1">
              <a:rPr lang="da-DK" smtClean="0"/>
              <a:pPr/>
              <a:t>12-02-2017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a-DK" noProof="0" smtClean="0"/>
              <a:t>‹#›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da-DK" noProof="0"/>
              <a:t>Klik for at redigere i master</a:t>
            </a:r>
            <a:endParaRPr lang="da-DK" noProof="0" dirty="0"/>
          </a:p>
        </p:txBody>
      </p:sp>
      <p:sp>
        <p:nvSpPr>
          <p:cNvPr id="3" name="Pladsholder til lodret tekst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B5863FA-7A97-4CE9-8BF2-B40466B58F9A}" type="datetime1">
              <a:rPr lang="da-DK" smtClean="0"/>
              <a:pPr/>
              <a:t>12-02-2017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a-DK" noProof="0" smtClean="0"/>
              <a:t>‹#›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a-DK" noProof="0" dirty="0"/>
              <a:t>Klik for at redigere titeltypografier i master</a:t>
            </a:r>
          </a:p>
        </p:txBody>
      </p:sp>
      <p:sp>
        <p:nvSpPr>
          <p:cNvPr id="3" name="Pladsholder 2 til indhold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6E069C25-0819-498B-99D4-F3D12BE4F785}" type="datetime1">
              <a:rPr lang="da-DK" smtClean="0"/>
              <a:pPr algn="r"/>
              <a:t>12-02-2017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a-DK" noProof="0" smtClean="0"/>
              <a:t>‹#›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da-DK" noProof="0" dirty="0"/>
              <a:t>Klik for at redigere titeltypografier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da-DK" noProof="0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i master</a:t>
            </a:r>
            <a:endParaRPr lang="da-DK" noProof="0" dirty="0"/>
          </a:p>
        </p:txBody>
      </p:sp>
      <p:sp>
        <p:nvSpPr>
          <p:cNvPr id="3" name="Pladsholder 2 til indhold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E274277-BC8A-479E-9742-324A21A9BFDC}" type="datetime1">
              <a:rPr lang="da-DK" smtClean="0"/>
              <a:pPr/>
              <a:t>12-02-2017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a-DK" noProof="0" smtClean="0"/>
              <a:t>‹#›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i master</a:t>
            </a:r>
            <a:endParaRPr lang="da-DK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C0EB203F-CACA-44CB-BAB7-CDAE9AE99500}" type="datetime1">
              <a:rPr lang="da-DK" smtClean="0"/>
              <a:pPr algn="r"/>
              <a:t>12-02-2017</a:t>
            </a:fld>
            <a:endParaRPr lang="da-DK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a-DK" noProof="0" smtClean="0"/>
              <a:t>‹#›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a-DK" noProof="0" dirty="0"/>
              <a:t>Klik for at redigere titeltypografier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8365469-8565-44C1-AACA-ED0C75B61496}" type="datetime1">
              <a:rPr lang="da-DK" smtClean="0"/>
              <a:pPr algn="r"/>
              <a:t>12-02-2017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a-DK" noProof="0" smtClean="0"/>
              <a:t>‹#›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C9D28F5-2003-406C-BAB7-06FB4EBD0B1F}" type="datetime1">
              <a:rPr lang="da-DK" smtClean="0"/>
              <a:pPr/>
              <a:t>12-02-2017</a:t>
            </a:fld>
            <a:endParaRPr lang="en-US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Autofit/>
          </a:bodyPr>
          <a:lstStyle>
            <a:lvl1pPr algn="l" rtl="0">
              <a:defRPr sz="2600"/>
            </a:lvl1pPr>
          </a:lstStyle>
          <a:p>
            <a:pPr rtl="0"/>
            <a:r>
              <a:rPr lang="da-DK" noProof="0" dirty="0"/>
              <a:t>Klik for at redigere titeltypografier i master</a:t>
            </a:r>
          </a:p>
        </p:txBody>
      </p:sp>
      <p:sp>
        <p:nvSpPr>
          <p:cNvPr id="3" name="Pladsholder 2 til indhold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a-DK" noProof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9D2AE49-E029-4297-99B6-5F63713B63C8}" type="datetime1">
              <a:rPr lang="da-DK" smtClean="0"/>
              <a:pPr/>
              <a:t>12-02-2017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a-DK" noProof="0" smtClean="0"/>
              <a:t>‹#›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sz="1600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Autofit/>
          </a:bodyPr>
          <a:lstStyle>
            <a:lvl1pPr algn="l" rtl="0">
              <a:defRPr sz="2600"/>
            </a:lvl1pPr>
          </a:lstStyle>
          <a:p>
            <a:pPr rtl="0"/>
            <a:r>
              <a:rPr lang="da-DK" noProof="0" dirty="0"/>
              <a:t>Klik for at redigere titeltypografier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a-DK" noProof="0"/>
              <a:t>Klik på ikonet for at tilføje et billede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a-DK" noProof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F2C182D-B53A-4A3F-A20F-F2CDED4B59C8}" type="datetime1">
              <a:rPr lang="da-DK" smtClean="0"/>
              <a:pPr/>
              <a:t>12-02-2017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a-DK" noProof="0" smtClean="0"/>
              <a:t>‹#›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a-DK" noProof="0" dirty="0"/>
              <a:t>Klik for at redigere titeltypografier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a-DK" noProof="0" dirty="0"/>
              <a:t>Klik for at redigere teksttypografier i master</a:t>
            </a:r>
          </a:p>
          <a:p>
            <a:pPr lvl="1" rtl="0"/>
            <a:r>
              <a:rPr lang="da-DK" noProof="0" dirty="0"/>
              <a:t>Andet niveau</a:t>
            </a:r>
          </a:p>
          <a:p>
            <a:pPr lvl="2" rtl="0"/>
            <a:r>
              <a:rPr lang="da-DK" noProof="0" dirty="0"/>
              <a:t>Tredje niveau</a:t>
            </a:r>
          </a:p>
          <a:p>
            <a:pPr lvl="3" rtl="0"/>
            <a:r>
              <a:rPr lang="da-DK" noProof="0" dirty="0"/>
              <a:t>Fjerde niveau</a:t>
            </a:r>
          </a:p>
          <a:p>
            <a:pPr lvl="4" rtl="0"/>
            <a:r>
              <a:rPr lang="da-DK" noProof="0" dirty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D5D8B5B6-1E70-4A20-8E3E-4ED2B8D8667E}" type="datetime1">
              <a:rPr lang="da-DK" smtClean="0"/>
              <a:pPr algn="r"/>
              <a:t>12-02-2017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en-US" sz="4400" dirty="0"/>
              <a:t>Penetration Testing With Python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da-DK" sz="2400" dirty="0"/>
              <a:t>IT-TECH Final </a:t>
            </a:r>
            <a:r>
              <a:rPr lang="en-US" sz="2400" dirty="0"/>
              <a:t>Exam 2017 – Thor Kristiansen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Code is </a:t>
            </a:r>
            <a:r>
              <a:rPr lang="en-US" dirty="0"/>
              <a:t>Poetry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Hope You love it!</a:t>
            </a:r>
          </a:p>
        </p:txBody>
      </p:sp>
    </p:spTree>
    <p:extLst>
      <p:ext uri="{BB962C8B-B14F-4D97-AF65-F5344CB8AC3E}">
        <p14:creationId xmlns:p14="http://schemas.microsoft.com/office/powerpoint/2010/main" val="1513681938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Modules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2284859"/>
            <a:ext cx="55721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579" y="3284984"/>
            <a:ext cx="326707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361898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Main()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84" y="2204864"/>
            <a:ext cx="60293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417" y="4322565"/>
            <a:ext cx="51911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59198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More Main()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010" y="1828800"/>
            <a:ext cx="6575979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471546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Nmappingscan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816" y="5013176"/>
            <a:ext cx="33813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365" y="2708920"/>
            <a:ext cx="60102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2700338"/>
            <a:ext cx="60102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40078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Nmscan.scanstats</a:t>
            </a:r>
            <a:r>
              <a:rPr lang="en-US" dirty="0"/>
              <a:t>()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7" y="2905125"/>
            <a:ext cx="61817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9174206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Udpscan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2" y="3033712"/>
            <a:ext cx="53244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356962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Portscan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7" y="2719387"/>
            <a:ext cx="557212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077856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Connscan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2780928"/>
            <a:ext cx="66294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900931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Banner Grabbing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2348880"/>
            <a:ext cx="35814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679646"/>
            <a:ext cx="43529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4653136"/>
            <a:ext cx="46386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9748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dirty="0"/>
              <a:t>TOC</a:t>
            </a:r>
          </a:p>
        </p:txBody>
      </p:sp>
      <p:sp>
        <p:nvSpPr>
          <p:cNvPr id="14" name="Pladsholder til indhold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Why Python?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Five Phases of Penetration Testing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New since 18th December version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Script Structure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a-DK" dirty="0"/>
              <a:t>Code is </a:t>
            </a:r>
            <a:r>
              <a:rPr lang="en-US" dirty="0"/>
              <a:t>Poetry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Examples of Banner Grabbing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a-DK" dirty="0"/>
              <a:t>Demonstration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Questions?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a-DK" dirty="0"/>
              <a:t>EOF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1988840"/>
            <a:ext cx="3432175" cy="343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Demonstration</a:t>
            </a:r>
            <a:endParaRPr lang="en-US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10547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8420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7200" dirty="0"/>
              <a:t>EOF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44933829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a-DK" dirty="0"/>
          </a:p>
          <a:p>
            <a:r>
              <a:rPr lang="en-US" dirty="0"/>
              <a:t>Python is fast, despite being an interpreted language</a:t>
            </a:r>
          </a:p>
          <a:p>
            <a:endParaRPr lang="en-US" dirty="0"/>
          </a:p>
          <a:p>
            <a:r>
              <a:rPr lang="en-US" dirty="0"/>
              <a:t>Python is broad e.g. Django for web dev</a:t>
            </a:r>
          </a:p>
          <a:p>
            <a:endParaRPr lang="en-US" dirty="0"/>
          </a:p>
          <a:p>
            <a:r>
              <a:rPr lang="en-US" dirty="0"/>
              <a:t>Python is easy AND powerful at the same time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301" y="1825625"/>
            <a:ext cx="3761997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519498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The Five Phases of Penetration Testing*</a:t>
            </a:r>
            <a:endParaRPr lang="en-US" sz="32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sz="3500" dirty="0"/>
          </a:p>
          <a:p>
            <a:r>
              <a:rPr lang="en-US" sz="4500" dirty="0"/>
              <a:t>Phase 1 | Reconnaissance</a:t>
            </a:r>
          </a:p>
          <a:p>
            <a:r>
              <a:rPr lang="en-US" sz="4500" b="1" dirty="0">
                <a:solidFill>
                  <a:schemeClr val="accent1"/>
                </a:solidFill>
              </a:rPr>
              <a:t>Phase 2 | Scanning</a:t>
            </a:r>
          </a:p>
          <a:p>
            <a:r>
              <a:rPr lang="en-US" sz="4500" dirty="0"/>
              <a:t>Phase 3 | Gaining Access</a:t>
            </a:r>
          </a:p>
          <a:p>
            <a:r>
              <a:rPr lang="en-US" sz="4500" dirty="0"/>
              <a:t>Phase 4 | Maintaining Access</a:t>
            </a:r>
          </a:p>
          <a:p>
            <a:r>
              <a:rPr lang="en-US" sz="4500" dirty="0"/>
              <a:t>Phase 5 | Covering Tracks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sz="2500" dirty="0"/>
              <a:t>*Source: Cybrary.it</a:t>
            </a:r>
            <a:endParaRPr lang="en-US" sz="2500" dirty="0"/>
          </a:p>
        </p:txBody>
      </p:sp>
      <p:pic>
        <p:nvPicPr>
          <p:cNvPr id="8194" name="Picture 2" descr="http://cybersecurity-excellence-awards.com/wp-content/uploads/2016/01/143835-500x37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06" y="1916832"/>
            <a:ext cx="3888432" cy="291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76002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Updates since 1st exam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Moved from optparse to argparse</a:t>
            </a:r>
          </a:p>
          <a:p>
            <a:r>
              <a:rPr lang="en-US" sz="3200" dirty="0"/>
              <a:t>Input type checking</a:t>
            </a:r>
          </a:p>
          <a:p>
            <a:r>
              <a:rPr lang="en-US" sz="3200" dirty="0"/>
              <a:t>Bug fixes</a:t>
            </a:r>
          </a:p>
          <a:p>
            <a:r>
              <a:rPr lang="en-US" sz="3200" dirty="0"/>
              <a:t>Proper error handling</a:t>
            </a:r>
          </a:p>
          <a:p>
            <a:r>
              <a:rPr lang="en-US" sz="3200" dirty="0"/>
              <a:t>New nmap call function</a:t>
            </a:r>
          </a:p>
          <a:p>
            <a:r>
              <a:rPr lang="en-US" sz="3200" dirty="0"/>
              <a:t>New </a:t>
            </a:r>
            <a:r>
              <a:rPr lang="en-US" sz="3200" dirty="0" err="1"/>
              <a:t>udp</a:t>
            </a:r>
            <a:r>
              <a:rPr lang="en-US" sz="3200" dirty="0"/>
              <a:t> scan option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4437112"/>
            <a:ext cx="46291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9859808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Structure</a:t>
            </a:r>
          </a:p>
        </p:txBody>
      </p:sp>
      <p:graphicFrame>
        <p:nvGraphicFramePr>
          <p:cNvPr id="4" name="Pladsholder til ind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489323"/>
              </p:ext>
            </p:extLst>
          </p:nvPr>
        </p:nvGraphicFramePr>
        <p:xfrm>
          <a:off x="1055440" y="1828800"/>
          <a:ext cx="10009112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9411135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Argparse</a:t>
            </a:r>
            <a:r>
              <a:rPr lang="en-US" dirty="0"/>
              <a:t>:</a:t>
            </a:r>
          </a:p>
          <a:p>
            <a:pPr lvl="1"/>
            <a:r>
              <a:rPr lang="da-DK" dirty="0"/>
              <a:t>”</a:t>
            </a:r>
            <a:r>
              <a:rPr lang="en-US" dirty="0"/>
              <a:t> The argparse module makes it easy to write user-friendly command-line interfaces.”</a:t>
            </a:r>
          </a:p>
          <a:p>
            <a:pPr lvl="1"/>
            <a:r>
              <a:rPr lang="da-DK" dirty="0"/>
              <a:t>New in </a:t>
            </a:r>
            <a:r>
              <a:rPr lang="en-US" dirty="0"/>
              <a:t>Python</a:t>
            </a:r>
            <a:r>
              <a:rPr lang="da-DK" dirty="0"/>
              <a:t>  3.2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Socket</a:t>
            </a:r>
            <a:r>
              <a:rPr lang="en-US" dirty="0"/>
              <a:t>:</a:t>
            </a:r>
          </a:p>
          <a:p>
            <a:pPr lvl="1"/>
            <a:r>
              <a:rPr lang="da-DK" dirty="0"/>
              <a:t>A </a:t>
            </a:r>
            <a:r>
              <a:rPr lang="en-US" dirty="0"/>
              <a:t>module to provide access to the socket interface.</a:t>
            </a:r>
          </a:p>
          <a:p>
            <a:r>
              <a:rPr lang="en-US" dirty="0">
                <a:solidFill>
                  <a:schemeClr val="accent1"/>
                </a:solidFill>
              </a:rPr>
              <a:t>Threading</a:t>
            </a:r>
            <a:r>
              <a:rPr lang="en-US" dirty="0"/>
              <a:t>:</a:t>
            </a:r>
          </a:p>
          <a:p>
            <a:pPr lvl="1"/>
            <a:r>
              <a:rPr lang="da-DK" dirty="0"/>
              <a:t>”</a:t>
            </a:r>
            <a:r>
              <a:rPr lang="en-US" dirty="0"/>
              <a:t> Module constructs higher-level threading interfaces on top of the lower level _thread module.”</a:t>
            </a:r>
          </a:p>
          <a:p>
            <a:r>
              <a:rPr lang="en-US" dirty="0">
                <a:solidFill>
                  <a:schemeClr val="accent1"/>
                </a:solidFill>
              </a:rPr>
              <a:t>Nmap</a:t>
            </a:r>
            <a:r>
              <a:rPr lang="en-US" dirty="0"/>
              <a:t>:</a:t>
            </a:r>
          </a:p>
          <a:p>
            <a:pPr lvl="1"/>
            <a:r>
              <a:rPr lang="da-DK" dirty="0"/>
              <a:t>”</a:t>
            </a:r>
            <a:r>
              <a:rPr lang="en-US" dirty="0"/>
              <a:t> A python class to use nmap and access scan results from python3.”</a:t>
            </a:r>
          </a:p>
        </p:txBody>
      </p:sp>
    </p:spTree>
    <p:extLst>
      <p:ext uri="{BB962C8B-B14F-4D97-AF65-F5344CB8AC3E}">
        <p14:creationId xmlns:p14="http://schemas.microsoft.com/office/powerpoint/2010/main" val="538041253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Socket Module Constants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socket.AF_INET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For IP version 4</a:t>
            </a:r>
          </a:p>
          <a:p>
            <a:r>
              <a:rPr lang="en-US" dirty="0"/>
              <a:t>socket.AF_INET6: </a:t>
            </a:r>
          </a:p>
          <a:p>
            <a:pPr lvl="1"/>
            <a:r>
              <a:rPr lang="en-US" dirty="0"/>
              <a:t>For IP version 6</a:t>
            </a:r>
          </a:p>
          <a:p>
            <a:r>
              <a:rPr lang="en-US" dirty="0"/>
              <a:t> </a:t>
            </a:r>
            <a:r>
              <a:rPr lang="en-US" dirty="0" err="1"/>
              <a:t>socket.SOCK_STREAM</a:t>
            </a:r>
            <a:r>
              <a:rPr lang="en-US" dirty="0"/>
              <a:t>:</a:t>
            </a:r>
          </a:p>
          <a:p>
            <a:pPr lvl="1"/>
            <a:r>
              <a:rPr lang="da-DK" dirty="0"/>
              <a:t>For TCP</a:t>
            </a:r>
            <a:endParaRPr lang="en-US" dirty="0"/>
          </a:p>
          <a:p>
            <a:r>
              <a:rPr lang="en-US" dirty="0" err="1"/>
              <a:t>socket.SOCK_DGRAM</a:t>
            </a:r>
            <a:r>
              <a:rPr lang="en-US" dirty="0"/>
              <a:t>:</a:t>
            </a:r>
          </a:p>
          <a:p>
            <a:pPr lvl="1"/>
            <a:r>
              <a:rPr lang="da-DK" dirty="0"/>
              <a:t>For UDP</a:t>
            </a:r>
            <a:endParaRPr lang="en-US" dirty="0"/>
          </a:p>
          <a:p>
            <a:r>
              <a:rPr lang="en-US" dirty="0" err="1"/>
              <a:t>socket.SOCK_RAW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Raw, meaning no protocol. Used for package sniffing</a:t>
            </a:r>
          </a:p>
        </p:txBody>
      </p:sp>
      <p:pic>
        <p:nvPicPr>
          <p:cNvPr id="10242" name="Picture 2" descr="C:\Users\tkris\Pictures\Pyth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44" y="1994597"/>
            <a:ext cx="5321849" cy="35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644453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55252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Importerror</a:t>
            </a:r>
            <a:r>
              <a:rPr lang="da-DK" dirty="0">
                <a:solidFill>
                  <a:schemeClr val="accent1"/>
                </a:solidFill>
              </a:rPr>
              <a:t>: </a:t>
            </a:r>
          </a:p>
          <a:p>
            <a:pPr lvl="1"/>
            <a:r>
              <a:rPr lang="da-DK" dirty="0"/>
              <a:t>”</a:t>
            </a:r>
            <a:r>
              <a:rPr lang="en-US" dirty="0"/>
              <a:t>Raised when the import statement has troubles trying to load a module.”</a:t>
            </a:r>
            <a:endParaRPr lang="da-DK" dirty="0"/>
          </a:p>
          <a:p>
            <a:r>
              <a:rPr lang="da-DK" dirty="0" err="1">
                <a:solidFill>
                  <a:schemeClr val="accent1"/>
                </a:solidFill>
              </a:rPr>
              <a:t>Runtimeerror</a:t>
            </a:r>
            <a:r>
              <a:rPr lang="da-DK" dirty="0"/>
              <a:t>:</a:t>
            </a:r>
          </a:p>
          <a:p>
            <a:pPr lvl="1"/>
            <a:r>
              <a:rPr lang="da-DK" dirty="0"/>
              <a:t> ”</a:t>
            </a:r>
            <a:r>
              <a:rPr lang="en-US" dirty="0"/>
              <a:t> Raised when an error is detected that doesn’t fall in any of the other categories.”</a:t>
            </a:r>
            <a:endParaRPr lang="da-DK" dirty="0"/>
          </a:p>
          <a:p>
            <a:r>
              <a:rPr lang="en-US" dirty="0">
                <a:solidFill>
                  <a:schemeClr val="accent1"/>
                </a:solidFill>
              </a:rPr>
              <a:t>Connectionerror</a:t>
            </a:r>
            <a:r>
              <a:rPr lang="da-DK" dirty="0"/>
              <a:t>: </a:t>
            </a:r>
          </a:p>
          <a:p>
            <a:pPr lvl="1"/>
            <a:r>
              <a:rPr lang="da-DK" dirty="0"/>
              <a:t>”</a:t>
            </a:r>
            <a:r>
              <a:rPr lang="en-US" dirty="0"/>
              <a:t> A base class for connection-related issues.”</a:t>
            </a:r>
            <a:endParaRPr lang="da-DK" dirty="0"/>
          </a:p>
          <a:p>
            <a:r>
              <a:rPr lang="da-DK" dirty="0">
                <a:solidFill>
                  <a:schemeClr val="accent1"/>
                </a:solidFill>
              </a:rPr>
              <a:t>Socket.timeout</a:t>
            </a:r>
            <a:r>
              <a:rPr lang="da-DK" dirty="0"/>
              <a:t>: </a:t>
            </a:r>
          </a:p>
          <a:p>
            <a:pPr lvl="1"/>
            <a:r>
              <a:rPr lang="da-DK" dirty="0"/>
              <a:t>Special </a:t>
            </a:r>
            <a:r>
              <a:rPr lang="en-US" dirty="0"/>
              <a:t>exception only works when Socket module is imported. </a:t>
            </a:r>
          </a:p>
          <a:p>
            <a:pPr lvl="1"/>
            <a:r>
              <a:rPr lang="en-US" dirty="0"/>
              <a:t>Relies</a:t>
            </a:r>
            <a:r>
              <a:rPr lang="da-DK" dirty="0"/>
              <a:t> on </a:t>
            </a:r>
            <a:r>
              <a:rPr lang="en-US" dirty="0"/>
              <a:t>socket.settimeout()</a:t>
            </a:r>
          </a:p>
          <a:p>
            <a:r>
              <a:rPr lang="en-US" dirty="0">
                <a:solidFill>
                  <a:schemeClr val="accent1"/>
                </a:solidFill>
              </a:rPr>
              <a:t>Windowserror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To handle errors that are raised by windows and passes back the error num and information.</a:t>
            </a:r>
          </a:p>
        </p:txBody>
      </p:sp>
    </p:spTree>
    <p:extLst>
      <p:ext uri="{BB962C8B-B14F-4D97-AF65-F5344CB8AC3E}">
        <p14:creationId xmlns:p14="http://schemas.microsoft.com/office/powerpoint/2010/main" val="70504420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f02901026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60_TF02901026_TF02901026" id="{31E5CE90-0FC3-4DB8-9959-D959C660C3AE}" vid="{EA7CF1CA-237E-426A-9D13-DC2CBE106CD6}"/>
    </a:ext>
  </a:extLst>
</a:theme>
</file>

<file path=ppt/theme/theme2.xml><?xml version="1.0" encoding="utf-8"?>
<a:theme xmlns:a="http://schemas.openxmlformats.org/drawingml/2006/main" name="Office-tema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tf02901026</Template>
  <TotalTime>0</TotalTime>
  <Words>389</Words>
  <Application>Microsoft Office PowerPoint</Application>
  <PresentationFormat>Widescreen</PresentationFormat>
  <Paragraphs>96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Candara</vt:lpstr>
      <vt:lpstr>Consolas</vt:lpstr>
      <vt:lpstr>Wingdings</vt:lpstr>
      <vt:lpstr>tf02901026</vt:lpstr>
      <vt:lpstr>Penetration Testing With Python</vt:lpstr>
      <vt:lpstr>TOC</vt:lpstr>
      <vt:lpstr>Why Python?</vt:lpstr>
      <vt:lpstr>The Five Phases of Penetration Testing*</vt:lpstr>
      <vt:lpstr>Updates since 1st exam</vt:lpstr>
      <vt:lpstr>Script Structure</vt:lpstr>
      <vt:lpstr>Modules</vt:lpstr>
      <vt:lpstr>Important Socket Module Constants</vt:lpstr>
      <vt:lpstr>Exceptions</vt:lpstr>
      <vt:lpstr>Code is Poetry</vt:lpstr>
      <vt:lpstr>Importing Modules</vt:lpstr>
      <vt:lpstr>Main()</vt:lpstr>
      <vt:lpstr>More Main()</vt:lpstr>
      <vt:lpstr>Nmappingscan</vt:lpstr>
      <vt:lpstr> Nmscan.scanstats()</vt:lpstr>
      <vt:lpstr>Udpscan</vt:lpstr>
      <vt:lpstr>Portscan</vt:lpstr>
      <vt:lpstr>Connscan</vt:lpstr>
      <vt:lpstr>Examples of Banner Grabbing</vt:lpstr>
      <vt:lpstr>Demonstration</vt:lpstr>
      <vt:lpstr>Questions?</vt:lpstr>
      <vt:lpstr>EOF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2017-01-08T15:10:35Z</dcterms:created>
  <dcterms:modified xsi:type="dcterms:W3CDTF">2017-02-12T15:18:23Z</dcterms:modified>
</cp:coreProperties>
</file>