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3" r:id="rId2"/>
    <p:sldId id="307" r:id="rId3"/>
    <p:sldId id="282" r:id="rId4"/>
    <p:sldId id="283" r:id="rId5"/>
    <p:sldId id="284" r:id="rId6"/>
    <p:sldId id="319" r:id="rId7"/>
    <p:sldId id="309" r:id="rId8"/>
    <p:sldId id="315" r:id="rId9"/>
    <p:sldId id="322" r:id="rId10"/>
    <p:sldId id="318" r:id="rId11"/>
    <p:sldId id="296" r:id="rId12"/>
    <p:sldId id="297" r:id="rId13"/>
    <p:sldId id="298" r:id="rId14"/>
    <p:sldId id="299" r:id="rId15"/>
    <p:sldId id="300" r:id="rId16"/>
    <p:sldId id="304" r:id="rId17"/>
    <p:sldId id="305" r:id="rId18"/>
    <p:sldId id="306" r:id="rId19"/>
    <p:sldId id="287" r:id="rId20"/>
    <p:sldId id="312" r:id="rId21"/>
    <p:sldId id="317" r:id="rId22"/>
    <p:sldId id="271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pos="347" userDrawn="1">
          <p15:clr>
            <a:srgbClr val="A4A3A4"/>
          </p15:clr>
        </p15:guide>
        <p15:guide id="4" pos="7265" userDrawn="1">
          <p15:clr>
            <a:srgbClr val="A4A3A4"/>
          </p15:clr>
        </p15:guide>
        <p15:guide id="5" orient="horz" pos="1139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9A12"/>
    <a:srgbClr val="D6930C"/>
    <a:srgbClr val="DD980D"/>
    <a:srgbClr val="E0B30E"/>
    <a:srgbClr val="D2AD10"/>
    <a:srgbClr val="EDC313"/>
    <a:srgbClr val="EACC16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43E0-D65F-4CEA-96B2-429754BBF053}" v="1" dt="2025-04-11T14:43:12.550"/>
    <p1510:client id="{AB3415FB-B97C-410D-AE65-76B19A98CB0F}" v="1569" dt="2025-04-12T01:33:49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4158"/>
        <p:guide pos="347"/>
        <p:guide pos="7265"/>
        <p:guide orient="horz" pos="1139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Shiva" userId="S::shiv0024@algonquinlive.com::a1c804cc-b847-4d39-a5d6-2999c16a0169" providerId="AD" clId="Web-{CC039A00-2676-2E47-BBF2-2F7044B4DF63}"/>
    <pc:docChg chg="modSld">
      <pc:chgData name="Shiva Shiva" userId="S::shiv0024@algonquinlive.com::a1c804cc-b847-4d39-a5d6-2999c16a0169" providerId="AD" clId="Web-{CC039A00-2676-2E47-BBF2-2F7044B4DF63}" dt="2025-04-10T21:47:10.066" v="42"/>
      <pc:docMkLst>
        <pc:docMk/>
      </pc:docMkLst>
      <pc:sldChg chg="modSp">
        <pc:chgData name="Shiva Shiva" userId="S::shiv0024@algonquinlive.com::a1c804cc-b847-4d39-a5d6-2999c16a0169" providerId="AD" clId="Web-{CC039A00-2676-2E47-BBF2-2F7044B4DF63}" dt="2025-04-10T21:31:07.868" v="2" actId="20577"/>
        <pc:sldMkLst>
          <pc:docMk/>
          <pc:sldMk cId="4253690950" sldId="305"/>
        </pc:sldMkLst>
        <pc:spChg chg="mod">
          <ac:chgData name="Shiva Shiva" userId="S::shiv0024@algonquinlive.com::a1c804cc-b847-4d39-a5d6-2999c16a0169" providerId="AD" clId="Web-{CC039A00-2676-2E47-BBF2-2F7044B4DF63}" dt="2025-04-10T21:31:07.868" v="2" actId="20577"/>
          <ac:spMkLst>
            <pc:docMk/>
            <pc:sldMk cId="4253690950" sldId="305"/>
            <ac:spMk id="2" creationId="{AF51BB58-0289-B214-6B9C-0A84D33C9993}"/>
          </ac:spMkLst>
        </pc:spChg>
      </pc:sldChg>
      <pc:sldChg chg="addSp modSp">
        <pc:chgData name="Shiva Shiva" userId="S::shiv0024@algonquinlive.com::a1c804cc-b847-4d39-a5d6-2999c16a0169" providerId="AD" clId="Web-{CC039A00-2676-2E47-BBF2-2F7044B4DF63}" dt="2025-04-10T21:47:10.066" v="42"/>
        <pc:sldMkLst>
          <pc:docMk/>
          <pc:sldMk cId="1205765360" sldId="317"/>
        </pc:sldMkLst>
        <pc:picChg chg="add mod">
          <ac:chgData name="Shiva Shiva" userId="S::shiv0024@algonquinlive.com::a1c804cc-b847-4d39-a5d6-2999c16a0169" providerId="AD" clId="Web-{CC039A00-2676-2E47-BBF2-2F7044B4DF63}" dt="2025-04-10T21:46:18.488" v="35" actId="14100"/>
          <ac:picMkLst>
            <pc:docMk/>
            <pc:sldMk cId="1205765360" sldId="317"/>
            <ac:picMk id="5" creationId="{7B48564A-013C-C955-BECC-F5093E94FCE5}"/>
          </ac:picMkLst>
        </pc:picChg>
        <pc:picChg chg="mod">
          <ac:chgData name="Shiva Shiva" userId="S::shiv0024@algonquinlive.com::a1c804cc-b847-4d39-a5d6-2999c16a0169" providerId="AD" clId="Web-{CC039A00-2676-2E47-BBF2-2F7044B4DF63}" dt="2025-04-10T21:35:22.605" v="25" actId="1076"/>
          <ac:picMkLst>
            <pc:docMk/>
            <pc:sldMk cId="1205765360" sldId="317"/>
            <ac:picMk id="13" creationId="{27A1A1D6-31F3-E135-2023-EF26F84C2870}"/>
          </ac:picMkLst>
        </pc:picChg>
      </pc:sldChg>
    </pc:docChg>
  </pc:docChgLst>
  <pc:docChgLst>
    <pc:chgData name="Shiva Shiva" userId="S::shiv0024@algonquinlive.com::a1c804cc-b847-4d39-a5d6-2999c16a0169" providerId="AD" clId="Web-{C2EE8B83-FED5-EC0B-0161-4A57881BE1EF}"/>
    <pc:docChg chg="modSld">
      <pc:chgData name="Shiva Shiva" userId="S::shiv0024@algonquinlive.com::a1c804cc-b847-4d39-a5d6-2999c16a0169" providerId="AD" clId="Web-{C2EE8B83-FED5-EC0B-0161-4A57881BE1EF}" dt="2025-04-10T23:06:24.757" v="0" actId="1076"/>
      <pc:docMkLst>
        <pc:docMk/>
      </pc:docMkLst>
      <pc:sldChg chg="modSp">
        <pc:chgData name="Shiva Shiva" userId="S::shiv0024@algonquinlive.com::a1c804cc-b847-4d39-a5d6-2999c16a0169" providerId="AD" clId="Web-{C2EE8B83-FED5-EC0B-0161-4A57881BE1EF}" dt="2025-04-10T23:06:24.757" v="0" actId="1076"/>
        <pc:sldMkLst>
          <pc:docMk/>
          <pc:sldMk cId="2158004595" sldId="319"/>
        </pc:sldMkLst>
        <pc:picChg chg="mod">
          <ac:chgData name="Shiva Shiva" userId="S::shiv0024@algonquinlive.com::a1c804cc-b847-4d39-a5d6-2999c16a0169" providerId="AD" clId="Web-{C2EE8B83-FED5-EC0B-0161-4A57881BE1EF}" dt="2025-04-10T23:06:24.757" v="0" actId="1076"/>
          <ac:picMkLst>
            <pc:docMk/>
            <pc:sldMk cId="2158004595" sldId="319"/>
            <ac:picMk id="8" creationId="{E8FEACEA-272C-FC5F-8A4D-AD5A64AED5AB}"/>
          </ac:picMkLst>
        </pc:picChg>
      </pc:sldChg>
    </pc:docChg>
  </pc:docChgLst>
  <pc:docChgLst>
    <pc:chgData name="Prajna Ganji" userId="S::ganj0005@algonquinlive.com::663c665a-aa52-4228-bf91-ad27c7b18122" providerId="AD" clId="Web-{B8F039DA-7147-2970-5C53-968972E1DCC3}"/>
    <pc:docChg chg="modSld">
      <pc:chgData name="Prajna Ganji" userId="S::ganj0005@algonquinlive.com::663c665a-aa52-4228-bf91-ad27c7b18122" providerId="AD" clId="Web-{B8F039DA-7147-2970-5C53-968972E1DCC3}" dt="2025-04-08T04:02:16.775" v="0" actId="1076"/>
      <pc:docMkLst>
        <pc:docMk/>
      </pc:docMkLst>
      <pc:sldChg chg="modSp">
        <pc:chgData name="Prajna Ganji" userId="S::ganj0005@algonquinlive.com::663c665a-aa52-4228-bf91-ad27c7b18122" providerId="AD" clId="Web-{B8F039DA-7147-2970-5C53-968972E1DCC3}" dt="2025-04-08T04:02:16.775" v="0" actId="1076"/>
        <pc:sldMkLst>
          <pc:docMk/>
          <pc:sldMk cId="600797512" sldId="304"/>
        </pc:sldMkLst>
        <pc:graphicFrameChg chg="mod">
          <ac:chgData name="Prajna Ganji" userId="S::ganj0005@algonquinlive.com::663c665a-aa52-4228-bf91-ad27c7b18122" providerId="AD" clId="Web-{B8F039DA-7147-2970-5C53-968972E1DCC3}" dt="2025-04-08T04:02:16.775" v="0" actId="1076"/>
          <ac:graphicFrameMkLst>
            <pc:docMk/>
            <pc:sldMk cId="600797512" sldId="304"/>
            <ac:graphicFrameMk id="14" creationId="{3497A136-48C8-4384-816D-500265A5869E}"/>
          </ac:graphicFrameMkLst>
        </pc:graphicFrameChg>
      </pc:sldChg>
    </pc:docChg>
  </pc:docChgLst>
  <pc:docChgLst>
    <pc:chgData name="Neetika Upadhyay" userId="e9b6d962-fa40-468d-9d05-d1a1667f69d2" providerId="ADAL" clId="{AB3415FB-B97C-410D-AE65-76B19A98CB0F}"/>
    <pc:docChg chg="undo custSel addSld delSld modSld sldOrd">
      <pc:chgData name="Neetika Upadhyay" userId="e9b6d962-fa40-468d-9d05-d1a1667f69d2" providerId="ADAL" clId="{AB3415FB-B97C-410D-AE65-76B19A98CB0F}" dt="2025-04-12T01:35:08.597" v="1960" actId="47"/>
      <pc:docMkLst>
        <pc:docMk/>
      </pc:docMkLst>
      <pc:sldChg chg="modSp del mod">
        <pc:chgData name="Neetika Upadhyay" userId="e9b6d962-fa40-468d-9d05-d1a1667f69d2" providerId="ADAL" clId="{AB3415FB-B97C-410D-AE65-76B19A98CB0F}" dt="2025-04-11T21:41:34.056" v="1933" actId="47"/>
        <pc:sldMkLst>
          <pc:docMk/>
          <pc:sldMk cId="1857139807" sldId="258"/>
        </pc:sldMkLst>
      </pc:sldChg>
      <pc:sldChg chg="modSp">
        <pc:chgData name="Neetika Upadhyay" userId="e9b6d962-fa40-468d-9d05-d1a1667f69d2" providerId="ADAL" clId="{AB3415FB-B97C-410D-AE65-76B19A98CB0F}" dt="2025-04-11T20:05:44.096" v="1931" actId="20577"/>
        <pc:sldMkLst>
          <pc:docMk/>
          <pc:sldMk cId="2179671443" sldId="282"/>
        </pc:sldMkLst>
        <pc:graphicFrameChg chg="mod">
          <ac:chgData name="Neetika Upadhyay" userId="e9b6d962-fa40-468d-9d05-d1a1667f69d2" providerId="ADAL" clId="{AB3415FB-B97C-410D-AE65-76B19A98CB0F}" dt="2025-04-11T20:05:44.096" v="1931" actId="20577"/>
          <ac:graphicFrameMkLst>
            <pc:docMk/>
            <pc:sldMk cId="2179671443" sldId="282"/>
            <ac:graphicFrameMk id="4" creationId="{AAA197E8-2677-582B-F8F1-B194929917CA}"/>
          </ac:graphicFrameMkLst>
        </pc:graphicFrameChg>
      </pc:sldChg>
      <pc:sldChg chg="modSp">
        <pc:chgData name="Neetika Upadhyay" userId="e9b6d962-fa40-468d-9d05-d1a1667f69d2" providerId="ADAL" clId="{AB3415FB-B97C-410D-AE65-76B19A98CB0F}" dt="2025-04-10T23:20:07.010" v="503" actId="20577"/>
        <pc:sldMkLst>
          <pc:docMk/>
          <pc:sldMk cId="1659171185" sldId="283"/>
        </pc:sldMkLst>
        <pc:graphicFrameChg chg="mod">
          <ac:chgData name="Neetika Upadhyay" userId="e9b6d962-fa40-468d-9d05-d1a1667f69d2" providerId="ADAL" clId="{AB3415FB-B97C-410D-AE65-76B19A98CB0F}" dt="2025-04-10T23:20:07.010" v="503" actId="20577"/>
          <ac:graphicFrameMkLst>
            <pc:docMk/>
            <pc:sldMk cId="1659171185" sldId="283"/>
            <ac:graphicFrameMk id="9" creationId="{12017878-8FF6-F733-32F1-5388271EA314}"/>
          </ac:graphicFrameMkLst>
        </pc:graphicFrameChg>
      </pc:sldChg>
      <pc:sldChg chg="addSp modSp add mod ord">
        <pc:chgData name="Neetika Upadhyay" userId="e9b6d962-fa40-468d-9d05-d1a1667f69d2" providerId="ADAL" clId="{AB3415FB-B97C-410D-AE65-76B19A98CB0F}" dt="2025-04-11T15:53:17.318" v="755" actId="1076"/>
        <pc:sldMkLst>
          <pc:docMk/>
          <pc:sldMk cId="1352393512" sldId="287"/>
        </pc:sldMkLst>
        <pc:spChg chg="add mod">
          <ac:chgData name="Neetika Upadhyay" userId="e9b6d962-fa40-468d-9d05-d1a1667f69d2" providerId="ADAL" clId="{AB3415FB-B97C-410D-AE65-76B19A98CB0F}" dt="2025-04-11T15:53:17.318" v="755" actId="1076"/>
          <ac:spMkLst>
            <pc:docMk/>
            <pc:sldMk cId="1352393512" sldId="287"/>
            <ac:spMk id="2" creationId="{4953452B-74BB-2D7A-2B77-AB59D08E3701}"/>
          </ac:spMkLst>
        </pc:spChg>
        <pc:spChg chg="mod">
          <ac:chgData name="Neetika Upadhyay" userId="e9b6d962-fa40-468d-9d05-d1a1667f69d2" providerId="ADAL" clId="{AB3415FB-B97C-410D-AE65-76B19A98CB0F}" dt="2025-04-11T15:51:23.790" v="746" actId="20577"/>
          <ac:spMkLst>
            <pc:docMk/>
            <pc:sldMk cId="1352393512" sldId="287"/>
            <ac:spMk id="28" creationId="{37BB0EDF-A12C-9B18-4DED-FF02A1690E83}"/>
          </ac:spMkLst>
        </pc:spChg>
        <pc:graphicFrameChg chg="mod modGraphic">
          <ac:chgData name="Neetika Upadhyay" userId="e9b6d962-fa40-468d-9d05-d1a1667f69d2" providerId="ADAL" clId="{AB3415FB-B97C-410D-AE65-76B19A98CB0F}" dt="2025-04-11T15:49:25.882" v="682" actId="14100"/>
          <ac:graphicFrameMkLst>
            <pc:docMk/>
            <pc:sldMk cId="1352393512" sldId="287"/>
            <ac:graphicFrameMk id="6" creationId="{B05151B9-9D8B-EC89-0043-A7ACBAF5A4F8}"/>
          </ac:graphicFrameMkLst>
        </pc:graphicFrameChg>
      </pc:sldChg>
      <pc:sldChg chg="modSp del mod">
        <pc:chgData name="Neetika Upadhyay" userId="e9b6d962-fa40-468d-9d05-d1a1667f69d2" providerId="ADAL" clId="{AB3415FB-B97C-410D-AE65-76B19A98CB0F}" dt="2025-04-09T19:33:50.608" v="200" actId="2696"/>
        <pc:sldMkLst>
          <pc:docMk/>
          <pc:sldMk cId="3246156926" sldId="287"/>
        </pc:sldMkLst>
      </pc:sldChg>
      <pc:sldChg chg="addSp delSp modSp del mod">
        <pc:chgData name="Neetika Upadhyay" userId="e9b6d962-fa40-468d-9d05-d1a1667f69d2" providerId="ADAL" clId="{AB3415FB-B97C-410D-AE65-76B19A98CB0F}" dt="2025-04-11T16:43:04.788" v="1676" actId="47"/>
        <pc:sldMkLst>
          <pc:docMk/>
          <pc:sldMk cId="1512728388" sldId="295"/>
        </pc:sldMkLst>
        <pc:spChg chg="add mod">
          <ac:chgData name="Neetika Upadhyay" userId="e9b6d962-fa40-468d-9d05-d1a1667f69d2" providerId="ADAL" clId="{AB3415FB-B97C-410D-AE65-76B19A98CB0F}" dt="2025-04-11T16:19:15.268" v="1035" actId="1076"/>
          <ac:spMkLst>
            <pc:docMk/>
            <pc:sldMk cId="1512728388" sldId="295"/>
            <ac:spMk id="6" creationId="{49348708-FE46-22AC-F964-A4053BEFA2A0}"/>
          </ac:spMkLst>
        </pc:spChg>
        <pc:spChg chg="add mod">
          <ac:chgData name="Neetika Upadhyay" userId="e9b6d962-fa40-468d-9d05-d1a1667f69d2" providerId="ADAL" clId="{AB3415FB-B97C-410D-AE65-76B19A98CB0F}" dt="2025-04-11T16:19:47.383" v="1045" actId="1076"/>
          <ac:spMkLst>
            <pc:docMk/>
            <pc:sldMk cId="1512728388" sldId="295"/>
            <ac:spMk id="9" creationId="{0C12AA6F-AD1D-FC74-8F27-F765709AA3BE}"/>
          </ac:spMkLst>
        </pc:spChg>
        <pc:spChg chg="add mod">
          <ac:chgData name="Neetika Upadhyay" userId="e9b6d962-fa40-468d-9d05-d1a1667f69d2" providerId="ADAL" clId="{AB3415FB-B97C-410D-AE65-76B19A98CB0F}" dt="2025-04-11T16:19:25.483" v="1038" actId="14100"/>
          <ac:spMkLst>
            <pc:docMk/>
            <pc:sldMk cId="1512728388" sldId="295"/>
            <ac:spMk id="13" creationId="{32626959-D1D1-0C98-0A22-5A18FB03A7F2}"/>
          </ac:spMkLst>
        </pc:spChg>
        <pc:spChg chg="add mod">
          <ac:chgData name="Neetika Upadhyay" userId="e9b6d962-fa40-468d-9d05-d1a1667f69d2" providerId="ADAL" clId="{AB3415FB-B97C-410D-AE65-76B19A98CB0F}" dt="2025-04-11T16:19:32.277" v="1041" actId="14100"/>
          <ac:spMkLst>
            <pc:docMk/>
            <pc:sldMk cId="1512728388" sldId="295"/>
            <ac:spMk id="17" creationId="{BAC9A802-31CA-196D-B156-ED1FEA9C555C}"/>
          </ac:spMkLst>
        </pc:spChg>
        <pc:spChg chg="add mod">
          <ac:chgData name="Neetika Upadhyay" userId="e9b6d962-fa40-468d-9d05-d1a1667f69d2" providerId="ADAL" clId="{AB3415FB-B97C-410D-AE65-76B19A98CB0F}" dt="2025-04-11T16:19:43.091" v="1044" actId="1076"/>
          <ac:spMkLst>
            <pc:docMk/>
            <pc:sldMk cId="1512728388" sldId="295"/>
            <ac:spMk id="19" creationId="{363B78FA-0549-0BE2-87DF-2D68037FA983}"/>
          </ac:spMkLst>
        </pc:spChg>
        <pc:spChg chg="add mod">
          <ac:chgData name="Neetika Upadhyay" userId="e9b6d962-fa40-468d-9d05-d1a1667f69d2" providerId="ADAL" clId="{AB3415FB-B97C-410D-AE65-76B19A98CB0F}" dt="2025-04-11T16:19:35.942" v="1043" actId="14100"/>
          <ac:spMkLst>
            <pc:docMk/>
            <pc:sldMk cId="1512728388" sldId="295"/>
            <ac:spMk id="21" creationId="{64CF18DD-3CD8-7269-9438-DC0F1D9974BB}"/>
          </ac:spMkLst>
        </pc:spChg>
        <pc:spChg chg="add del">
          <ac:chgData name="Neetika Upadhyay" userId="e9b6d962-fa40-468d-9d05-d1a1667f69d2" providerId="ADAL" clId="{AB3415FB-B97C-410D-AE65-76B19A98CB0F}" dt="2025-04-11T16:12:14.126" v="900" actId="478"/>
          <ac:spMkLst>
            <pc:docMk/>
            <pc:sldMk cId="1512728388" sldId="295"/>
            <ac:spMk id="26" creationId="{93BE776E-5D90-46DD-1FC1-439150CD4063}"/>
          </ac:spMkLst>
        </pc:spChg>
        <pc:cxnChg chg="add del mod">
          <ac:chgData name="Neetika Upadhyay" userId="e9b6d962-fa40-468d-9d05-d1a1667f69d2" providerId="ADAL" clId="{AB3415FB-B97C-410D-AE65-76B19A98CB0F}" dt="2025-04-11T16:15:57.735" v="1023" actId="478"/>
          <ac:cxnSpMkLst>
            <pc:docMk/>
            <pc:sldMk cId="1512728388" sldId="295"/>
            <ac:cxnSpMk id="23" creationId="{587FBDB1-45C1-8410-B60E-719F5A36E322}"/>
          </ac:cxnSpMkLst>
        </pc:cxnChg>
      </pc:sldChg>
      <pc:sldChg chg="addSp delSp modSp mod">
        <pc:chgData name="Neetika Upadhyay" userId="e9b6d962-fa40-468d-9d05-d1a1667f69d2" providerId="ADAL" clId="{AB3415FB-B97C-410D-AE65-76B19A98CB0F}" dt="2025-04-11T16:03:08.188" v="832" actId="20577"/>
        <pc:sldMkLst>
          <pc:docMk/>
          <pc:sldMk cId="2769186280" sldId="296"/>
        </pc:sldMkLst>
        <pc:spChg chg="del">
          <ac:chgData name="Neetika Upadhyay" userId="e9b6d962-fa40-468d-9d05-d1a1667f69d2" providerId="ADAL" clId="{AB3415FB-B97C-410D-AE65-76B19A98CB0F}" dt="2025-04-11T16:01:18.464" v="811" actId="478"/>
          <ac:spMkLst>
            <pc:docMk/>
            <pc:sldMk cId="2769186280" sldId="296"/>
            <ac:spMk id="4" creationId="{CB6BB2B6-342F-C9F8-9E5A-009D41F19532}"/>
          </ac:spMkLst>
        </pc:spChg>
        <pc:spChg chg="mod">
          <ac:chgData name="Neetika Upadhyay" userId="e9b6d962-fa40-468d-9d05-d1a1667f69d2" providerId="ADAL" clId="{AB3415FB-B97C-410D-AE65-76B19A98CB0F}" dt="2025-04-11T16:03:08.188" v="832" actId="20577"/>
          <ac:spMkLst>
            <pc:docMk/>
            <pc:sldMk cId="2769186280" sldId="296"/>
            <ac:spMk id="28" creationId="{031FBD47-06B3-3237-426B-584FC4075BDB}"/>
          </ac:spMkLst>
        </pc:spChg>
        <pc:picChg chg="add mod">
          <ac:chgData name="Neetika Upadhyay" userId="e9b6d962-fa40-468d-9d05-d1a1667f69d2" providerId="ADAL" clId="{AB3415FB-B97C-410D-AE65-76B19A98CB0F}" dt="2025-04-11T16:02:37.764" v="824" actId="12788"/>
          <ac:picMkLst>
            <pc:docMk/>
            <pc:sldMk cId="2769186280" sldId="296"/>
            <ac:picMk id="6" creationId="{92B0D9C5-07F5-3B10-1C30-BADD3B0513CF}"/>
          </ac:picMkLst>
        </pc:picChg>
      </pc:sldChg>
      <pc:sldChg chg="addSp delSp modSp mod">
        <pc:chgData name="Neetika Upadhyay" userId="e9b6d962-fa40-468d-9d05-d1a1667f69d2" providerId="ADAL" clId="{AB3415FB-B97C-410D-AE65-76B19A98CB0F}" dt="2025-04-11T16:04:00.842" v="847" actId="12788"/>
        <pc:sldMkLst>
          <pc:docMk/>
          <pc:sldMk cId="351876653" sldId="297"/>
        </pc:sldMkLst>
        <pc:spChg chg="del mod">
          <ac:chgData name="Neetika Upadhyay" userId="e9b6d962-fa40-468d-9d05-d1a1667f69d2" providerId="ADAL" clId="{AB3415FB-B97C-410D-AE65-76B19A98CB0F}" dt="2025-04-11T16:03:24.820" v="842" actId="478"/>
          <ac:spMkLst>
            <pc:docMk/>
            <pc:sldMk cId="351876653" sldId="297"/>
            <ac:spMk id="3" creationId="{040D29DF-4A99-2EA0-A323-D602E3BB44BD}"/>
          </ac:spMkLst>
        </pc:spChg>
        <pc:spChg chg="add del mod">
          <ac:chgData name="Neetika Upadhyay" userId="e9b6d962-fa40-468d-9d05-d1a1667f69d2" providerId="ADAL" clId="{AB3415FB-B97C-410D-AE65-76B19A98CB0F}" dt="2025-04-11T16:03:27.553" v="843" actId="478"/>
          <ac:spMkLst>
            <pc:docMk/>
            <pc:sldMk cId="351876653" sldId="297"/>
            <ac:spMk id="4" creationId="{D3E9113F-E6FE-9378-0BA9-0A8C14EF5211}"/>
          </ac:spMkLst>
        </pc:spChg>
        <pc:picChg chg="add mod">
          <ac:chgData name="Neetika Upadhyay" userId="e9b6d962-fa40-468d-9d05-d1a1667f69d2" providerId="ADAL" clId="{AB3415FB-B97C-410D-AE65-76B19A98CB0F}" dt="2025-04-11T16:04:00.842" v="847" actId="12788"/>
          <ac:picMkLst>
            <pc:docMk/>
            <pc:sldMk cId="351876653" sldId="297"/>
            <ac:picMk id="6" creationId="{2DA2FE40-D6D6-C532-AB38-42FE83EBBDD0}"/>
          </ac:picMkLst>
        </pc:picChg>
      </pc:sldChg>
      <pc:sldChg chg="addSp delSp modSp mod">
        <pc:chgData name="Neetika Upadhyay" userId="e9b6d962-fa40-468d-9d05-d1a1667f69d2" providerId="ADAL" clId="{AB3415FB-B97C-410D-AE65-76B19A98CB0F}" dt="2025-04-11T16:04:59.062" v="853" actId="12788"/>
        <pc:sldMkLst>
          <pc:docMk/>
          <pc:sldMk cId="1616351912" sldId="298"/>
        </pc:sldMkLst>
        <pc:spChg chg="del mod">
          <ac:chgData name="Neetika Upadhyay" userId="e9b6d962-fa40-468d-9d05-d1a1667f69d2" providerId="ADAL" clId="{AB3415FB-B97C-410D-AE65-76B19A98CB0F}" dt="2025-04-11T16:04:45.268" v="851" actId="478"/>
          <ac:spMkLst>
            <pc:docMk/>
            <pc:sldMk cId="1616351912" sldId="298"/>
            <ac:spMk id="3" creationId="{44A23D8F-1FBE-E2F9-4702-226E9F8B40F5}"/>
          </ac:spMkLst>
        </pc:spChg>
        <pc:spChg chg="add del mod">
          <ac:chgData name="Neetika Upadhyay" userId="e9b6d962-fa40-468d-9d05-d1a1667f69d2" providerId="ADAL" clId="{AB3415FB-B97C-410D-AE65-76B19A98CB0F}" dt="2025-04-11T16:04:53.250" v="852" actId="478"/>
          <ac:spMkLst>
            <pc:docMk/>
            <pc:sldMk cId="1616351912" sldId="298"/>
            <ac:spMk id="6" creationId="{3F45F946-9AA0-5815-46C8-BDE81E45D1FF}"/>
          </ac:spMkLst>
        </pc:spChg>
        <pc:picChg chg="add mod">
          <ac:chgData name="Neetika Upadhyay" userId="e9b6d962-fa40-468d-9d05-d1a1667f69d2" providerId="ADAL" clId="{AB3415FB-B97C-410D-AE65-76B19A98CB0F}" dt="2025-04-11T16:04:59.062" v="853" actId="12788"/>
          <ac:picMkLst>
            <pc:docMk/>
            <pc:sldMk cId="1616351912" sldId="298"/>
            <ac:picMk id="4" creationId="{096AB34A-A2C1-F6F5-91F5-04E47E0B3497}"/>
          </ac:picMkLst>
        </pc:picChg>
      </pc:sldChg>
      <pc:sldChg chg="addSp delSp modSp mod">
        <pc:chgData name="Neetika Upadhyay" userId="e9b6d962-fa40-468d-9d05-d1a1667f69d2" providerId="ADAL" clId="{AB3415FB-B97C-410D-AE65-76B19A98CB0F}" dt="2025-04-11T16:09:13.274" v="880" actId="20577"/>
        <pc:sldMkLst>
          <pc:docMk/>
          <pc:sldMk cId="2586538901" sldId="299"/>
        </pc:sldMkLst>
        <pc:spChg chg="add del mod">
          <ac:chgData name="Neetika Upadhyay" userId="e9b6d962-fa40-468d-9d05-d1a1667f69d2" providerId="ADAL" clId="{AB3415FB-B97C-410D-AE65-76B19A98CB0F}" dt="2025-04-11T16:05:17.279" v="857" actId="478"/>
          <ac:spMkLst>
            <pc:docMk/>
            <pc:sldMk cId="2586538901" sldId="299"/>
            <ac:spMk id="2" creationId="{3961EF7E-138A-D5BA-8B47-CE2C97774B82}"/>
          </ac:spMkLst>
        </pc:spChg>
        <pc:spChg chg="add del mod">
          <ac:chgData name="Neetika Upadhyay" userId="e9b6d962-fa40-468d-9d05-d1a1667f69d2" providerId="ADAL" clId="{AB3415FB-B97C-410D-AE65-76B19A98CB0F}" dt="2025-04-11T16:05:14.200" v="855" actId="478"/>
          <ac:spMkLst>
            <pc:docMk/>
            <pc:sldMk cId="2586538901" sldId="299"/>
            <ac:spMk id="4" creationId="{C9F42413-255E-231C-85FD-C5B87EA6574D}"/>
          </ac:spMkLst>
        </pc:spChg>
        <pc:spChg chg="mod">
          <ac:chgData name="Neetika Upadhyay" userId="e9b6d962-fa40-468d-9d05-d1a1667f69d2" providerId="ADAL" clId="{AB3415FB-B97C-410D-AE65-76B19A98CB0F}" dt="2025-04-11T16:09:13.274" v="880" actId="20577"/>
          <ac:spMkLst>
            <pc:docMk/>
            <pc:sldMk cId="2586538901" sldId="299"/>
            <ac:spMk id="28" creationId="{5F27BA9E-8E9C-C2C2-C099-4DE6F3205C53}"/>
          </ac:spMkLst>
        </pc:spChg>
        <pc:picChg chg="add mod">
          <ac:chgData name="Neetika Upadhyay" userId="e9b6d962-fa40-468d-9d05-d1a1667f69d2" providerId="ADAL" clId="{AB3415FB-B97C-410D-AE65-76B19A98CB0F}" dt="2025-04-11T16:07:05.317" v="861" actId="14100"/>
          <ac:picMkLst>
            <pc:docMk/>
            <pc:sldMk cId="2586538901" sldId="299"/>
            <ac:picMk id="5" creationId="{8621097E-EAB9-7BAD-FF5C-A96D178132C3}"/>
          </ac:picMkLst>
        </pc:picChg>
      </pc:sldChg>
      <pc:sldChg chg="addSp delSp modSp mod">
        <pc:chgData name="Neetika Upadhyay" userId="e9b6d962-fa40-468d-9d05-d1a1667f69d2" providerId="ADAL" clId="{AB3415FB-B97C-410D-AE65-76B19A98CB0F}" dt="2025-04-11T16:09:22.743" v="889" actId="20577"/>
        <pc:sldMkLst>
          <pc:docMk/>
          <pc:sldMk cId="1271216929" sldId="300"/>
        </pc:sldMkLst>
        <pc:spChg chg="del">
          <ac:chgData name="Neetika Upadhyay" userId="e9b6d962-fa40-468d-9d05-d1a1667f69d2" providerId="ADAL" clId="{AB3415FB-B97C-410D-AE65-76B19A98CB0F}" dt="2025-04-11T16:07:49.872" v="862" actId="478"/>
          <ac:spMkLst>
            <pc:docMk/>
            <pc:sldMk cId="1271216929" sldId="300"/>
            <ac:spMk id="3" creationId="{AD370A50-864F-C9C7-5AA3-5F0C0A655997}"/>
          </ac:spMkLst>
        </pc:spChg>
        <pc:spChg chg="mod">
          <ac:chgData name="Neetika Upadhyay" userId="e9b6d962-fa40-468d-9d05-d1a1667f69d2" providerId="ADAL" clId="{AB3415FB-B97C-410D-AE65-76B19A98CB0F}" dt="2025-04-11T16:09:22.743" v="889" actId="20577"/>
          <ac:spMkLst>
            <pc:docMk/>
            <pc:sldMk cId="1271216929" sldId="300"/>
            <ac:spMk id="28" creationId="{7422AA6D-BF26-9793-A3DA-A90DB06A9ADA}"/>
          </ac:spMkLst>
        </pc:spChg>
        <pc:picChg chg="add mod">
          <ac:chgData name="Neetika Upadhyay" userId="e9b6d962-fa40-468d-9d05-d1a1667f69d2" providerId="ADAL" clId="{AB3415FB-B97C-410D-AE65-76B19A98CB0F}" dt="2025-04-11T16:08:05.866" v="866" actId="12788"/>
          <ac:picMkLst>
            <pc:docMk/>
            <pc:sldMk cId="1271216929" sldId="300"/>
            <ac:picMk id="4" creationId="{B7D12468-6205-202E-D042-9B2E8A4EFE14}"/>
          </ac:picMkLst>
        </pc:picChg>
      </pc:sldChg>
      <pc:sldChg chg="modSp mod">
        <pc:chgData name="Neetika Upadhyay" userId="e9b6d962-fa40-468d-9d05-d1a1667f69d2" providerId="ADAL" clId="{AB3415FB-B97C-410D-AE65-76B19A98CB0F}" dt="2025-04-11T21:35:27.150" v="1932" actId="20577"/>
        <pc:sldMkLst>
          <pc:docMk/>
          <pc:sldMk cId="3383898890" sldId="303"/>
        </pc:sldMkLst>
        <pc:spChg chg="mod">
          <ac:chgData name="Neetika Upadhyay" userId="e9b6d962-fa40-468d-9d05-d1a1667f69d2" providerId="ADAL" clId="{AB3415FB-B97C-410D-AE65-76B19A98CB0F}" dt="2025-04-11T21:35:27.150" v="1932" actId="20577"/>
          <ac:spMkLst>
            <pc:docMk/>
            <pc:sldMk cId="3383898890" sldId="303"/>
            <ac:spMk id="5" creationId="{78FA050F-2B30-CFEA-8447-AE48BE69C145}"/>
          </ac:spMkLst>
        </pc:spChg>
      </pc:sldChg>
      <pc:sldChg chg="modSp mod">
        <pc:chgData name="Neetika Upadhyay" userId="e9b6d962-fa40-468d-9d05-d1a1667f69d2" providerId="ADAL" clId="{AB3415FB-B97C-410D-AE65-76B19A98CB0F}" dt="2025-04-11T16:43:16.949" v="1678" actId="14100"/>
        <pc:sldMkLst>
          <pc:docMk/>
          <pc:sldMk cId="3225617188" sldId="307"/>
        </pc:sldMkLst>
        <pc:graphicFrameChg chg="mod">
          <ac:chgData name="Neetika Upadhyay" userId="e9b6d962-fa40-468d-9d05-d1a1667f69d2" providerId="ADAL" clId="{AB3415FB-B97C-410D-AE65-76B19A98CB0F}" dt="2025-04-11T16:43:16.949" v="1678" actId="14100"/>
          <ac:graphicFrameMkLst>
            <pc:docMk/>
            <pc:sldMk cId="3225617188" sldId="307"/>
            <ac:graphicFrameMk id="6" creationId="{ADF971E1-476B-7F24-995E-B8BFFC470477}"/>
          </ac:graphicFrameMkLst>
        </pc:graphicFrameChg>
      </pc:sldChg>
      <pc:sldChg chg="modSp add mod">
        <pc:chgData name="Neetika Upadhyay" userId="e9b6d962-fa40-468d-9d05-d1a1667f69d2" providerId="ADAL" clId="{AB3415FB-B97C-410D-AE65-76B19A98CB0F}" dt="2025-04-09T22:56:45.698" v="271" actId="14100"/>
        <pc:sldMkLst>
          <pc:docMk/>
          <pc:sldMk cId="2811118638" sldId="308"/>
        </pc:sldMkLst>
      </pc:sldChg>
      <pc:sldChg chg="addSp delSp modSp del mod">
        <pc:chgData name="Neetika Upadhyay" userId="e9b6d962-fa40-468d-9d05-d1a1667f69d2" providerId="ADAL" clId="{AB3415FB-B97C-410D-AE65-76B19A98CB0F}" dt="2025-04-09T19:36:51.108" v="241" actId="2696"/>
        <pc:sldMkLst>
          <pc:docMk/>
          <pc:sldMk cId="4012543311" sldId="308"/>
        </pc:sldMkLst>
      </pc:sldChg>
      <pc:sldChg chg="modSp">
        <pc:chgData name="Neetika Upadhyay" userId="e9b6d962-fa40-468d-9d05-d1a1667f69d2" providerId="ADAL" clId="{AB3415FB-B97C-410D-AE65-76B19A98CB0F}" dt="2025-04-10T00:28:25.130" v="445" actId="208"/>
        <pc:sldMkLst>
          <pc:docMk/>
          <pc:sldMk cId="3394052304" sldId="309"/>
        </pc:sldMkLst>
        <pc:graphicFrameChg chg="mod">
          <ac:chgData name="Neetika Upadhyay" userId="e9b6d962-fa40-468d-9d05-d1a1667f69d2" providerId="ADAL" clId="{AB3415FB-B97C-410D-AE65-76B19A98CB0F}" dt="2025-04-10T00:28:25.130" v="445" actId="208"/>
          <ac:graphicFrameMkLst>
            <pc:docMk/>
            <pc:sldMk cId="3394052304" sldId="309"/>
            <ac:graphicFrameMk id="2" creationId="{2BBD8A13-C588-FD41-85D8-CC1BB0BCB720}"/>
          </ac:graphicFrameMkLst>
        </pc:graphicFrameChg>
      </pc:sldChg>
      <pc:sldChg chg="del">
        <pc:chgData name="Neetika Upadhyay" userId="e9b6d962-fa40-468d-9d05-d1a1667f69d2" providerId="ADAL" clId="{AB3415FB-B97C-410D-AE65-76B19A98CB0F}" dt="2025-04-09T19:34:29.651" v="202" actId="2696"/>
        <pc:sldMkLst>
          <pc:docMk/>
          <pc:sldMk cId="1677828931" sldId="312"/>
        </pc:sldMkLst>
      </pc:sldChg>
      <pc:sldChg chg="addSp modSp add mod ord">
        <pc:chgData name="Neetika Upadhyay" userId="e9b6d962-fa40-468d-9d05-d1a1667f69d2" providerId="ADAL" clId="{AB3415FB-B97C-410D-AE65-76B19A98CB0F}" dt="2025-04-11T15:53:14.151" v="754" actId="1076"/>
        <pc:sldMkLst>
          <pc:docMk/>
          <pc:sldMk cId="2370579430" sldId="312"/>
        </pc:sldMkLst>
        <pc:spChg chg="add mod">
          <ac:chgData name="Neetika Upadhyay" userId="e9b6d962-fa40-468d-9d05-d1a1667f69d2" providerId="ADAL" clId="{AB3415FB-B97C-410D-AE65-76B19A98CB0F}" dt="2025-04-11T15:53:14.151" v="754" actId="1076"/>
          <ac:spMkLst>
            <pc:docMk/>
            <pc:sldMk cId="2370579430" sldId="312"/>
            <ac:spMk id="2" creationId="{9F1C63BB-DF2A-C7DB-AF8F-60C9F00258E8}"/>
          </ac:spMkLst>
        </pc:spChg>
        <pc:spChg chg="mod">
          <ac:chgData name="Neetika Upadhyay" userId="e9b6d962-fa40-468d-9d05-d1a1667f69d2" providerId="ADAL" clId="{AB3415FB-B97C-410D-AE65-76B19A98CB0F}" dt="2025-04-11T15:50:18.526" v="732" actId="1036"/>
          <ac:spMkLst>
            <pc:docMk/>
            <pc:sldMk cId="2370579430" sldId="312"/>
            <ac:spMk id="4" creationId="{C133B2A9-9D3A-AD17-EC58-5F2F45C9473B}"/>
          </ac:spMkLst>
        </pc:spChg>
        <pc:spChg chg="mod">
          <ac:chgData name="Neetika Upadhyay" userId="e9b6d962-fa40-468d-9d05-d1a1667f69d2" providerId="ADAL" clId="{AB3415FB-B97C-410D-AE65-76B19A98CB0F}" dt="2025-04-11T15:50:18.526" v="732" actId="1036"/>
          <ac:spMkLst>
            <pc:docMk/>
            <pc:sldMk cId="2370579430" sldId="312"/>
            <ac:spMk id="5" creationId="{1F554576-9938-05C9-788D-184F611E2B1D}"/>
          </ac:spMkLst>
        </pc:spChg>
        <pc:spChg chg="mod">
          <ac:chgData name="Neetika Upadhyay" userId="e9b6d962-fa40-468d-9d05-d1a1667f69d2" providerId="ADAL" clId="{AB3415FB-B97C-410D-AE65-76B19A98CB0F}" dt="2025-04-11T15:50:18.526" v="732" actId="1036"/>
          <ac:spMkLst>
            <pc:docMk/>
            <pc:sldMk cId="2370579430" sldId="312"/>
            <ac:spMk id="14" creationId="{759E2F4D-F5C2-D992-3B04-6FE066EB487B}"/>
          </ac:spMkLst>
        </pc:spChg>
        <pc:spChg chg="mod">
          <ac:chgData name="Neetika Upadhyay" userId="e9b6d962-fa40-468d-9d05-d1a1667f69d2" providerId="ADAL" clId="{AB3415FB-B97C-410D-AE65-76B19A98CB0F}" dt="2025-04-11T15:50:18.526" v="732" actId="1036"/>
          <ac:spMkLst>
            <pc:docMk/>
            <pc:sldMk cId="2370579430" sldId="312"/>
            <ac:spMk id="15" creationId="{DC4D5AD4-3A7E-D28E-4A83-9E47A076C65A}"/>
          </ac:spMkLst>
        </pc:spChg>
        <pc:spChg chg="mod">
          <ac:chgData name="Neetika Upadhyay" userId="e9b6d962-fa40-468d-9d05-d1a1667f69d2" providerId="ADAL" clId="{AB3415FB-B97C-410D-AE65-76B19A98CB0F}" dt="2025-04-11T15:50:18.526" v="732" actId="1036"/>
          <ac:spMkLst>
            <pc:docMk/>
            <pc:sldMk cId="2370579430" sldId="312"/>
            <ac:spMk id="17" creationId="{3B85AA36-A3B9-4EA6-412B-72915137FF16}"/>
          </ac:spMkLst>
        </pc:spChg>
        <pc:spChg chg="mod">
          <ac:chgData name="Neetika Upadhyay" userId="e9b6d962-fa40-468d-9d05-d1a1667f69d2" providerId="ADAL" clId="{AB3415FB-B97C-410D-AE65-76B19A98CB0F}" dt="2025-04-11T15:51:36.538" v="750" actId="20577"/>
          <ac:spMkLst>
            <pc:docMk/>
            <pc:sldMk cId="2370579430" sldId="312"/>
            <ac:spMk id="28" creationId="{2F067EB5-9E53-7841-EDB0-BD79BACE8757}"/>
          </ac:spMkLst>
        </pc:spChg>
        <pc:picChg chg="mod">
          <ac:chgData name="Neetika Upadhyay" userId="e9b6d962-fa40-468d-9d05-d1a1667f69d2" providerId="ADAL" clId="{AB3415FB-B97C-410D-AE65-76B19A98CB0F}" dt="2025-04-11T15:50:18.526" v="732" actId="1036"/>
          <ac:picMkLst>
            <pc:docMk/>
            <pc:sldMk cId="2370579430" sldId="312"/>
            <ac:picMk id="10" creationId="{2D43CF9F-5BCD-9622-EB75-A0C3DFF5F46B}"/>
          </ac:picMkLst>
        </pc:picChg>
        <pc:picChg chg="mod">
          <ac:chgData name="Neetika Upadhyay" userId="e9b6d962-fa40-468d-9d05-d1a1667f69d2" providerId="ADAL" clId="{AB3415FB-B97C-410D-AE65-76B19A98CB0F}" dt="2025-04-11T15:50:18.526" v="732" actId="1036"/>
          <ac:picMkLst>
            <pc:docMk/>
            <pc:sldMk cId="2370579430" sldId="312"/>
            <ac:picMk id="16" creationId="{0C774958-2C8B-2B22-7FD9-61A0C94FA5AA}"/>
          </ac:picMkLst>
        </pc:picChg>
        <pc:picChg chg="mod">
          <ac:chgData name="Neetika Upadhyay" userId="e9b6d962-fa40-468d-9d05-d1a1667f69d2" providerId="ADAL" clId="{AB3415FB-B97C-410D-AE65-76B19A98CB0F}" dt="2025-04-11T15:50:18.526" v="732" actId="1036"/>
          <ac:picMkLst>
            <pc:docMk/>
            <pc:sldMk cId="2370579430" sldId="312"/>
            <ac:picMk id="18" creationId="{E972A6EE-6CCB-57CC-94DB-B624457BA4D0}"/>
          </ac:picMkLst>
        </pc:picChg>
        <pc:picChg chg="mod">
          <ac:chgData name="Neetika Upadhyay" userId="e9b6d962-fa40-468d-9d05-d1a1667f69d2" providerId="ADAL" clId="{AB3415FB-B97C-410D-AE65-76B19A98CB0F}" dt="2025-04-11T15:50:18.526" v="732" actId="1036"/>
          <ac:picMkLst>
            <pc:docMk/>
            <pc:sldMk cId="2370579430" sldId="312"/>
            <ac:picMk id="20" creationId="{2F5A66DF-0713-B70B-D7B2-B04E92879E4A}"/>
          </ac:picMkLst>
        </pc:picChg>
        <pc:picChg chg="mod">
          <ac:chgData name="Neetika Upadhyay" userId="e9b6d962-fa40-468d-9d05-d1a1667f69d2" providerId="ADAL" clId="{AB3415FB-B97C-410D-AE65-76B19A98CB0F}" dt="2025-04-11T15:50:18.526" v="732" actId="1036"/>
          <ac:picMkLst>
            <pc:docMk/>
            <pc:sldMk cId="2370579430" sldId="312"/>
            <ac:picMk id="22" creationId="{CE1EDB28-9B92-10DA-D42E-40D42E81BC87}"/>
          </ac:picMkLst>
        </pc:picChg>
      </pc:sldChg>
      <pc:sldChg chg="add del">
        <pc:chgData name="Neetika Upadhyay" userId="e9b6d962-fa40-468d-9d05-d1a1667f69d2" providerId="ADAL" clId="{AB3415FB-B97C-410D-AE65-76B19A98CB0F}" dt="2025-04-09T22:59:00.657" v="274" actId="47"/>
        <pc:sldMkLst>
          <pc:docMk/>
          <pc:sldMk cId="567816897" sldId="313"/>
        </pc:sldMkLst>
      </pc:sldChg>
      <pc:sldChg chg="del">
        <pc:chgData name="Neetika Upadhyay" userId="e9b6d962-fa40-468d-9d05-d1a1667f69d2" providerId="ADAL" clId="{AB3415FB-B97C-410D-AE65-76B19A98CB0F}" dt="2025-04-09T19:34:29.651" v="202" actId="2696"/>
        <pc:sldMkLst>
          <pc:docMk/>
          <pc:sldMk cId="2586204652" sldId="313"/>
        </pc:sldMkLst>
      </pc:sldChg>
      <pc:sldChg chg="del">
        <pc:chgData name="Neetika Upadhyay" userId="e9b6d962-fa40-468d-9d05-d1a1667f69d2" providerId="ADAL" clId="{AB3415FB-B97C-410D-AE65-76B19A98CB0F}" dt="2025-04-05T17:33:52.794" v="2" actId="47"/>
        <pc:sldMkLst>
          <pc:docMk/>
          <pc:sldMk cId="1536199645" sldId="314"/>
        </pc:sldMkLst>
      </pc:sldChg>
      <pc:sldChg chg="modSp mod">
        <pc:chgData name="Neetika Upadhyay" userId="e9b6d962-fa40-468d-9d05-d1a1667f69d2" providerId="ADAL" clId="{AB3415FB-B97C-410D-AE65-76B19A98CB0F}" dt="2025-04-11T22:11:40.017" v="1943" actId="20577"/>
        <pc:sldMkLst>
          <pc:docMk/>
          <pc:sldMk cId="3059638184" sldId="315"/>
        </pc:sldMkLst>
        <pc:spChg chg="mod">
          <ac:chgData name="Neetika Upadhyay" userId="e9b6d962-fa40-468d-9d05-d1a1667f69d2" providerId="ADAL" clId="{AB3415FB-B97C-410D-AE65-76B19A98CB0F}" dt="2025-04-11T22:11:40.017" v="1943" actId="20577"/>
          <ac:spMkLst>
            <pc:docMk/>
            <pc:sldMk cId="3059638184" sldId="315"/>
            <ac:spMk id="15" creationId="{CD702A9E-4D94-1520-BB7F-1C4DA9F1294E}"/>
          </ac:spMkLst>
        </pc:spChg>
        <pc:spChg chg="mod">
          <ac:chgData name="Neetika Upadhyay" userId="e9b6d962-fa40-468d-9d05-d1a1667f69d2" providerId="ADAL" clId="{AB3415FB-B97C-410D-AE65-76B19A98CB0F}" dt="2025-04-11T16:00:15.334" v="809" actId="14100"/>
          <ac:spMkLst>
            <pc:docMk/>
            <pc:sldMk cId="3059638184" sldId="315"/>
            <ac:spMk id="21" creationId="{AABCACB6-0556-DE37-0A41-7CE0CEFA40C4}"/>
          </ac:spMkLst>
        </pc:spChg>
        <pc:spChg chg="mod">
          <ac:chgData name="Neetika Upadhyay" userId="e9b6d962-fa40-468d-9d05-d1a1667f69d2" providerId="ADAL" clId="{AB3415FB-B97C-410D-AE65-76B19A98CB0F}" dt="2025-04-11T16:00:38.327" v="810" actId="14100"/>
          <ac:spMkLst>
            <pc:docMk/>
            <pc:sldMk cId="3059638184" sldId="315"/>
            <ac:spMk id="22" creationId="{1D55440C-3428-FA4A-ECCF-63400CEFB8C8}"/>
          </ac:spMkLst>
        </pc:spChg>
        <pc:spChg chg="mod">
          <ac:chgData name="Neetika Upadhyay" userId="e9b6d962-fa40-468d-9d05-d1a1667f69d2" providerId="ADAL" clId="{AB3415FB-B97C-410D-AE65-76B19A98CB0F}" dt="2025-04-11T16:00:06.069" v="807" actId="12"/>
          <ac:spMkLst>
            <pc:docMk/>
            <pc:sldMk cId="3059638184" sldId="315"/>
            <ac:spMk id="23" creationId="{6F38BB79-45CE-4F2E-F800-238B68EAE4B3}"/>
          </ac:spMkLst>
        </pc:spChg>
      </pc:sldChg>
      <pc:sldChg chg="addSp delSp modSp add mod">
        <pc:chgData name="Neetika Upadhyay" userId="e9b6d962-fa40-468d-9d05-d1a1667f69d2" providerId="ADAL" clId="{AB3415FB-B97C-410D-AE65-76B19A98CB0F}" dt="2025-04-11T16:53:27.732" v="1769" actId="1035"/>
        <pc:sldMkLst>
          <pc:docMk/>
          <pc:sldMk cId="1205765360" sldId="317"/>
        </pc:sldMkLst>
        <pc:spChg chg="add mod">
          <ac:chgData name="Neetika Upadhyay" userId="e9b6d962-fa40-468d-9d05-d1a1667f69d2" providerId="ADAL" clId="{AB3415FB-B97C-410D-AE65-76B19A98CB0F}" dt="2025-04-11T16:52:44.415" v="1762" actId="14100"/>
          <ac:spMkLst>
            <pc:docMk/>
            <pc:sldMk cId="1205765360" sldId="317"/>
            <ac:spMk id="6" creationId="{4DD85ACF-E6AD-F49D-0840-F8BBC5F114B6}"/>
          </ac:spMkLst>
        </pc:spChg>
        <pc:spChg chg="add mod">
          <ac:chgData name="Neetika Upadhyay" userId="e9b6d962-fa40-468d-9d05-d1a1667f69d2" providerId="ADAL" clId="{AB3415FB-B97C-410D-AE65-76B19A98CB0F}" dt="2025-04-11T16:52:48.811" v="1764" actId="14100"/>
          <ac:spMkLst>
            <pc:docMk/>
            <pc:sldMk cId="1205765360" sldId="317"/>
            <ac:spMk id="7" creationId="{07CE9F67-44F9-D669-3EE5-BA0B22F9F9B1}"/>
          </ac:spMkLst>
        </pc:spChg>
        <pc:spChg chg="add mod">
          <ac:chgData name="Neetika Upadhyay" userId="e9b6d962-fa40-468d-9d05-d1a1667f69d2" providerId="ADAL" clId="{AB3415FB-B97C-410D-AE65-76B19A98CB0F}" dt="2025-04-11T16:53:27.732" v="1769" actId="1035"/>
          <ac:spMkLst>
            <pc:docMk/>
            <pc:sldMk cId="1205765360" sldId="317"/>
            <ac:spMk id="8" creationId="{F567CCFD-3050-EB39-5186-63438944F3E5}"/>
          </ac:spMkLst>
        </pc:spChg>
        <pc:spChg chg="add mod">
          <ac:chgData name="Neetika Upadhyay" userId="e9b6d962-fa40-468d-9d05-d1a1667f69d2" providerId="ADAL" clId="{AB3415FB-B97C-410D-AE65-76B19A98CB0F}" dt="2025-04-11T16:53:27.732" v="1769" actId="1035"/>
          <ac:spMkLst>
            <pc:docMk/>
            <pc:sldMk cId="1205765360" sldId="317"/>
            <ac:spMk id="10" creationId="{2957B474-B4B0-7A52-7078-17B9D614C9F0}"/>
          </ac:spMkLst>
        </pc:spChg>
        <pc:spChg chg="add del mod">
          <ac:chgData name="Neetika Upadhyay" userId="e9b6d962-fa40-468d-9d05-d1a1667f69d2" providerId="ADAL" clId="{AB3415FB-B97C-410D-AE65-76B19A98CB0F}" dt="2025-04-11T16:50:05.769" v="1694" actId="478"/>
          <ac:spMkLst>
            <pc:docMk/>
            <pc:sldMk cId="1205765360" sldId="317"/>
            <ac:spMk id="11" creationId="{D0491D1D-23E0-2A6B-A6EA-293CF10401FD}"/>
          </ac:spMkLst>
        </pc:spChg>
        <pc:spChg chg="mod">
          <ac:chgData name="Neetika Upadhyay" userId="e9b6d962-fa40-468d-9d05-d1a1667f69d2" providerId="ADAL" clId="{AB3415FB-B97C-410D-AE65-76B19A98CB0F}" dt="2025-04-11T15:52:45.787" v="753" actId="20577"/>
          <ac:spMkLst>
            <pc:docMk/>
            <pc:sldMk cId="1205765360" sldId="317"/>
            <ac:spMk id="28" creationId="{9BF62934-30AD-2C39-B5C5-D7C8850C2F23}"/>
          </ac:spMkLst>
        </pc:spChg>
        <pc:picChg chg="del mod">
          <ac:chgData name="Neetika Upadhyay" userId="e9b6d962-fa40-468d-9d05-d1a1667f69d2" providerId="ADAL" clId="{AB3415FB-B97C-410D-AE65-76B19A98CB0F}" dt="2025-04-11T16:50:00.690" v="1693" actId="478"/>
          <ac:picMkLst>
            <pc:docMk/>
            <pc:sldMk cId="1205765360" sldId="317"/>
            <ac:picMk id="2" creationId="{04BF9BA3-54C5-9C00-4848-D1420822F3DC}"/>
          </ac:picMkLst>
        </pc:picChg>
        <pc:picChg chg="del mod">
          <ac:chgData name="Neetika Upadhyay" userId="e9b6d962-fa40-468d-9d05-d1a1667f69d2" providerId="ADAL" clId="{AB3415FB-B97C-410D-AE65-76B19A98CB0F}" dt="2025-04-11T16:50:07.759" v="1695" actId="478"/>
          <ac:picMkLst>
            <pc:docMk/>
            <pc:sldMk cId="1205765360" sldId="317"/>
            <ac:picMk id="3" creationId="{545D48FA-5D6C-6261-0202-9AAC5E7CCBA3}"/>
          </ac:picMkLst>
        </pc:picChg>
        <pc:picChg chg="del mod">
          <ac:chgData name="Neetika Upadhyay" userId="e9b6d962-fa40-468d-9d05-d1a1667f69d2" providerId="ADAL" clId="{AB3415FB-B97C-410D-AE65-76B19A98CB0F}" dt="2025-04-11T16:50:05.769" v="1694" actId="478"/>
          <ac:picMkLst>
            <pc:docMk/>
            <pc:sldMk cId="1205765360" sldId="317"/>
            <ac:picMk id="4" creationId="{8194531B-26B8-246A-6D37-44A45AA65D18}"/>
          </ac:picMkLst>
        </pc:picChg>
        <pc:picChg chg="mod">
          <ac:chgData name="Neetika Upadhyay" userId="e9b6d962-fa40-468d-9d05-d1a1667f69d2" providerId="ADAL" clId="{AB3415FB-B97C-410D-AE65-76B19A98CB0F}" dt="2025-04-11T16:52:37.009" v="1760" actId="1582"/>
          <ac:picMkLst>
            <pc:docMk/>
            <pc:sldMk cId="1205765360" sldId="317"/>
            <ac:picMk id="5" creationId="{7B48564A-013C-C955-BECC-F5093E94FCE5}"/>
          </ac:picMkLst>
        </pc:picChg>
        <pc:picChg chg="add mod">
          <ac:chgData name="Neetika Upadhyay" userId="e9b6d962-fa40-468d-9d05-d1a1667f69d2" providerId="ADAL" clId="{AB3415FB-B97C-410D-AE65-76B19A98CB0F}" dt="2025-04-11T16:52:37.009" v="1760" actId="1582"/>
          <ac:picMkLst>
            <pc:docMk/>
            <pc:sldMk cId="1205765360" sldId="317"/>
            <ac:picMk id="12" creationId="{AF77E3A2-4349-E749-5312-3A051E42A116}"/>
          </ac:picMkLst>
        </pc:picChg>
        <pc:picChg chg="add mod">
          <ac:chgData name="Neetika Upadhyay" userId="e9b6d962-fa40-468d-9d05-d1a1667f69d2" providerId="ADAL" clId="{AB3415FB-B97C-410D-AE65-76B19A98CB0F}" dt="2025-04-11T16:52:37.009" v="1760" actId="1582"/>
          <ac:picMkLst>
            <pc:docMk/>
            <pc:sldMk cId="1205765360" sldId="317"/>
            <ac:picMk id="13" creationId="{27A1A1D6-31F3-E135-2023-EF26F84C2870}"/>
          </ac:picMkLst>
        </pc:picChg>
        <pc:picChg chg="add mod">
          <ac:chgData name="Neetika Upadhyay" userId="e9b6d962-fa40-468d-9d05-d1a1667f69d2" providerId="ADAL" clId="{AB3415FB-B97C-410D-AE65-76B19A98CB0F}" dt="2025-04-11T16:52:37.009" v="1760" actId="1582"/>
          <ac:picMkLst>
            <pc:docMk/>
            <pc:sldMk cId="1205765360" sldId="317"/>
            <ac:picMk id="15" creationId="{C1CF7821-224F-3599-2DDE-258721FDAE43}"/>
          </ac:picMkLst>
        </pc:picChg>
      </pc:sldChg>
      <pc:sldChg chg="del">
        <pc:chgData name="Neetika Upadhyay" userId="e9b6d962-fa40-468d-9d05-d1a1667f69d2" providerId="ADAL" clId="{AB3415FB-B97C-410D-AE65-76B19A98CB0F}" dt="2025-04-05T17:33:21.712" v="0" actId="47"/>
        <pc:sldMkLst>
          <pc:docMk/>
          <pc:sldMk cId="1587997616" sldId="317"/>
        </pc:sldMkLst>
      </pc:sldChg>
      <pc:sldChg chg="addSp delSp modSp add mod">
        <pc:chgData name="Neetika Upadhyay" userId="e9b6d962-fa40-468d-9d05-d1a1667f69d2" providerId="ADAL" clId="{AB3415FB-B97C-410D-AE65-76B19A98CB0F}" dt="2025-04-11T17:10:30.253" v="1815" actId="12788"/>
        <pc:sldMkLst>
          <pc:docMk/>
          <pc:sldMk cId="1389451469" sldId="318"/>
        </pc:sldMkLst>
        <pc:spChg chg="add del mod">
          <ac:chgData name="Neetika Upadhyay" userId="e9b6d962-fa40-468d-9d05-d1a1667f69d2" providerId="ADAL" clId="{AB3415FB-B97C-410D-AE65-76B19A98CB0F}" dt="2025-04-11T15:39:37.405" v="504" actId="478"/>
          <ac:spMkLst>
            <pc:docMk/>
            <pc:sldMk cId="1389451469" sldId="318"/>
            <ac:spMk id="4" creationId="{5325B48E-9377-A895-FCA6-B04877561E46}"/>
          </ac:spMkLst>
        </pc:spChg>
        <pc:spChg chg="add mod">
          <ac:chgData name="Neetika Upadhyay" userId="e9b6d962-fa40-468d-9d05-d1a1667f69d2" providerId="ADAL" clId="{AB3415FB-B97C-410D-AE65-76B19A98CB0F}" dt="2025-04-11T15:40:24.423" v="514" actId="571"/>
          <ac:spMkLst>
            <pc:docMk/>
            <pc:sldMk cId="1389451469" sldId="318"/>
            <ac:spMk id="7" creationId="{22037C00-8891-7B10-3A00-40E1B0F6D0F3}"/>
          </ac:spMkLst>
        </pc:spChg>
        <pc:spChg chg="add mod">
          <ac:chgData name="Neetika Upadhyay" userId="e9b6d962-fa40-468d-9d05-d1a1667f69d2" providerId="ADAL" clId="{AB3415FB-B97C-410D-AE65-76B19A98CB0F}" dt="2025-04-11T15:40:50.661" v="520" actId="571"/>
          <ac:spMkLst>
            <pc:docMk/>
            <pc:sldMk cId="1389451469" sldId="318"/>
            <ac:spMk id="10" creationId="{94100B7E-54B8-2152-B8EA-D0A465585B70}"/>
          </ac:spMkLst>
        </pc:spChg>
        <pc:spChg chg="add mod">
          <ac:chgData name="Neetika Upadhyay" userId="e9b6d962-fa40-468d-9d05-d1a1667f69d2" providerId="ADAL" clId="{AB3415FB-B97C-410D-AE65-76B19A98CB0F}" dt="2025-04-11T15:41:03.753" v="522" actId="571"/>
          <ac:spMkLst>
            <pc:docMk/>
            <pc:sldMk cId="1389451469" sldId="318"/>
            <ac:spMk id="12" creationId="{5EC418B6-C8C7-615D-5BC9-0A264836C652}"/>
          </ac:spMkLst>
        </pc:spChg>
        <pc:spChg chg="add mod">
          <ac:chgData name="Neetika Upadhyay" userId="e9b6d962-fa40-468d-9d05-d1a1667f69d2" providerId="ADAL" clId="{AB3415FB-B97C-410D-AE65-76B19A98CB0F}" dt="2025-04-11T15:41:15.998" v="524" actId="571"/>
          <ac:spMkLst>
            <pc:docMk/>
            <pc:sldMk cId="1389451469" sldId="318"/>
            <ac:spMk id="13" creationId="{BF0FC1B3-F0E3-5EFF-79E7-89239E349944}"/>
          </ac:spMkLst>
        </pc:spChg>
        <pc:spChg chg="add mod">
          <ac:chgData name="Neetika Upadhyay" userId="e9b6d962-fa40-468d-9d05-d1a1667f69d2" providerId="ADAL" clId="{AB3415FB-B97C-410D-AE65-76B19A98CB0F}" dt="2025-04-11T15:41:24.583" v="526" actId="571"/>
          <ac:spMkLst>
            <pc:docMk/>
            <pc:sldMk cId="1389451469" sldId="318"/>
            <ac:spMk id="14" creationId="{1800EE36-FB06-FA27-6EE2-50FCDB97F31B}"/>
          </ac:spMkLst>
        </pc:spChg>
        <pc:spChg chg="mod">
          <ac:chgData name="Neetika Upadhyay" userId="e9b6d962-fa40-468d-9d05-d1a1667f69d2" providerId="ADAL" clId="{AB3415FB-B97C-410D-AE65-76B19A98CB0F}" dt="2025-04-11T16:03:16.630" v="841" actId="20577"/>
          <ac:spMkLst>
            <pc:docMk/>
            <pc:sldMk cId="1389451469" sldId="318"/>
            <ac:spMk id="28" creationId="{6A5ACB2A-B957-A004-17D2-9A608849BFD9}"/>
          </ac:spMkLst>
        </pc:spChg>
        <pc:picChg chg="add del mod">
          <ac:chgData name="Neetika Upadhyay" userId="e9b6d962-fa40-468d-9d05-d1a1667f69d2" providerId="ADAL" clId="{AB3415FB-B97C-410D-AE65-76B19A98CB0F}" dt="2025-04-11T16:01:40.983" v="816" actId="478"/>
          <ac:picMkLst>
            <pc:docMk/>
            <pc:sldMk cId="1389451469" sldId="318"/>
            <ac:picMk id="6" creationId="{C94637CD-C22F-1218-8079-62513E744004}"/>
          </ac:picMkLst>
        </pc:picChg>
        <pc:picChg chg="add mod">
          <ac:chgData name="Neetika Upadhyay" userId="e9b6d962-fa40-468d-9d05-d1a1667f69d2" providerId="ADAL" clId="{AB3415FB-B97C-410D-AE65-76B19A98CB0F}" dt="2025-04-11T15:40:35.123" v="516" actId="571"/>
          <ac:picMkLst>
            <pc:docMk/>
            <pc:sldMk cId="1389451469" sldId="318"/>
            <ac:picMk id="8" creationId="{3A8EB929-5C77-5382-3792-0874CD973AD7}"/>
          </ac:picMkLst>
        </pc:picChg>
        <pc:picChg chg="add mod">
          <ac:chgData name="Neetika Upadhyay" userId="e9b6d962-fa40-468d-9d05-d1a1667f69d2" providerId="ADAL" clId="{AB3415FB-B97C-410D-AE65-76B19A98CB0F}" dt="2025-04-11T15:40:46.079" v="518" actId="571"/>
          <ac:picMkLst>
            <pc:docMk/>
            <pc:sldMk cId="1389451469" sldId="318"/>
            <ac:picMk id="9" creationId="{2F34C714-980A-0CB2-9637-A875FA90D74A}"/>
          </ac:picMkLst>
        </pc:picChg>
        <pc:picChg chg="add mod">
          <ac:chgData name="Neetika Upadhyay" userId="e9b6d962-fa40-468d-9d05-d1a1667f69d2" providerId="ADAL" clId="{AB3415FB-B97C-410D-AE65-76B19A98CB0F}" dt="2025-04-11T15:40:50.661" v="520" actId="571"/>
          <ac:picMkLst>
            <pc:docMk/>
            <pc:sldMk cId="1389451469" sldId="318"/>
            <ac:picMk id="11" creationId="{310274C0-91EF-CD98-28FE-A54E914129EF}"/>
          </ac:picMkLst>
        </pc:picChg>
        <pc:picChg chg="add del mod">
          <ac:chgData name="Neetika Upadhyay" userId="e9b6d962-fa40-468d-9d05-d1a1667f69d2" providerId="ADAL" clId="{AB3415FB-B97C-410D-AE65-76B19A98CB0F}" dt="2025-04-11T17:10:05.593" v="1811" actId="478"/>
          <ac:picMkLst>
            <pc:docMk/>
            <pc:sldMk cId="1389451469" sldId="318"/>
            <ac:picMk id="16" creationId="{ACF1E2A4-9D87-6CC9-D6F2-29D993BC345B}"/>
          </ac:picMkLst>
        </pc:picChg>
        <pc:picChg chg="add mod">
          <ac:chgData name="Neetika Upadhyay" userId="e9b6d962-fa40-468d-9d05-d1a1667f69d2" providerId="ADAL" clId="{AB3415FB-B97C-410D-AE65-76B19A98CB0F}" dt="2025-04-11T17:10:30.253" v="1815" actId="12788"/>
          <ac:picMkLst>
            <pc:docMk/>
            <pc:sldMk cId="1389451469" sldId="318"/>
            <ac:picMk id="18" creationId="{BD843390-2999-1C9A-6F01-983AE6B125CF}"/>
          </ac:picMkLst>
        </pc:picChg>
      </pc:sldChg>
      <pc:sldChg chg="del">
        <pc:chgData name="Neetika Upadhyay" userId="e9b6d962-fa40-468d-9d05-d1a1667f69d2" providerId="ADAL" clId="{AB3415FB-B97C-410D-AE65-76B19A98CB0F}" dt="2025-04-05T17:33:41.579" v="1" actId="47"/>
        <pc:sldMkLst>
          <pc:docMk/>
          <pc:sldMk cId="2903000111" sldId="318"/>
        </pc:sldMkLst>
      </pc:sldChg>
      <pc:sldChg chg="addSp delSp modSp add mod">
        <pc:chgData name="Neetika Upadhyay" userId="e9b6d962-fa40-468d-9d05-d1a1667f69d2" providerId="ADAL" clId="{AB3415FB-B97C-410D-AE65-76B19A98CB0F}" dt="2025-04-11T16:46:19.221" v="1689" actId="14100"/>
        <pc:sldMkLst>
          <pc:docMk/>
          <pc:sldMk cId="2158004595" sldId="319"/>
        </pc:sldMkLst>
        <pc:spChg chg="mod">
          <ac:chgData name="Neetika Upadhyay" userId="e9b6d962-fa40-468d-9d05-d1a1667f69d2" providerId="ADAL" clId="{AB3415FB-B97C-410D-AE65-76B19A98CB0F}" dt="2025-04-11T15:55:53.776" v="803" actId="2085"/>
          <ac:spMkLst>
            <pc:docMk/>
            <pc:sldMk cId="2158004595" sldId="319"/>
            <ac:spMk id="4" creationId="{A5F49EF6-3D33-C1EF-0E43-F766C051F531}"/>
          </ac:spMkLst>
        </pc:spChg>
        <pc:spChg chg="del mod">
          <ac:chgData name="Neetika Upadhyay" userId="e9b6d962-fa40-468d-9d05-d1a1667f69d2" providerId="ADAL" clId="{AB3415FB-B97C-410D-AE65-76B19A98CB0F}" dt="2025-04-11T15:53:32.855" v="758" actId="478"/>
          <ac:spMkLst>
            <pc:docMk/>
            <pc:sldMk cId="2158004595" sldId="319"/>
            <ac:spMk id="5" creationId="{EBBBE67E-5F56-7079-3EEE-FFF787FD8521}"/>
          </ac:spMkLst>
        </pc:spChg>
        <pc:spChg chg="del mod">
          <ac:chgData name="Neetika Upadhyay" userId="e9b6d962-fa40-468d-9d05-d1a1667f69d2" providerId="ADAL" clId="{AB3415FB-B97C-410D-AE65-76B19A98CB0F}" dt="2025-04-11T15:54:10.142" v="768" actId="478"/>
          <ac:spMkLst>
            <pc:docMk/>
            <pc:sldMk cId="2158004595" sldId="319"/>
            <ac:spMk id="6" creationId="{74A16A14-1AB5-AE44-EEB4-A7F8C6A60529}"/>
          </ac:spMkLst>
        </pc:spChg>
        <pc:spChg chg="add mod">
          <ac:chgData name="Neetika Upadhyay" userId="e9b6d962-fa40-468d-9d05-d1a1667f69d2" providerId="ADAL" clId="{AB3415FB-B97C-410D-AE65-76B19A98CB0F}" dt="2025-04-11T15:55:36.909" v="801" actId="122"/>
          <ac:spMkLst>
            <pc:docMk/>
            <pc:sldMk cId="2158004595" sldId="319"/>
            <ac:spMk id="9" creationId="{5E29F304-CFAC-D26A-B2B2-F311C16C47C6}"/>
          </ac:spMkLst>
        </pc:spChg>
        <pc:spChg chg="add mod">
          <ac:chgData name="Neetika Upadhyay" userId="e9b6d962-fa40-468d-9d05-d1a1667f69d2" providerId="ADAL" clId="{AB3415FB-B97C-410D-AE65-76B19A98CB0F}" dt="2025-04-11T15:55:36.909" v="801" actId="122"/>
          <ac:spMkLst>
            <pc:docMk/>
            <pc:sldMk cId="2158004595" sldId="319"/>
            <ac:spMk id="10" creationId="{97B3FB27-C28F-AB03-0502-8DD7E16D46F7}"/>
          </ac:spMkLst>
        </pc:spChg>
        <pc:spChg chg="add del mod">
          <ac:chgData name="Neetika Upadhyay" userId="e9b6d962-fa40-468d-9d05-d1a1667f69d2" providerId="ADAL" clId="{AB3415FB-B97C-410D-AE65-76B19A98CB0F}" dt="2025-04-11T15:54:12.929" v="769" actId="478"/>
          <ac:spMkLst>
            <pc:docMk/>
            <pc:sldMk cId="2158004595" sldId="319"/>
            <ac:spMk id="12" creationId="{DBE2136B-4224-F63F-FC72-F0CE0E8B8DB3}"/>
          </ac:spMkLst>
        </pc:spChg>
        <pc:spChg chg="add del mod">
          <ac:chgData name="Neetika Upadhyay" userId="e9b6d962-fa40-468d-9d05-d1a1667f69d2" providerId="ADAL" clId="{AB3415FB-B97C-410D-AE65-76B19A98CB0F}" dt="2025-04-11T16:46:03.993" v="1686" actId="478"/>
          <ac:spMkLst>
            <pc:docMk/>
            <pc:sldMk cId="2158004595" sldId="319"/>
            <ac:spMk id="14" creationId="{E623B9B7-CB5C-9195-3920-12335AABD822}"/>
          </ac:spMkLst>
        </pc:spChg>
        <pc:picChg chg="del mod">
          <ac:chgData name="Neetika Upadhyay" userId="e9b6d962-fa40-468d-9d05-d1a1667f69d2" providerId="ADAL" clId="{AB3415FB-B97C-410D-AE65-76B19A98CB0F}" dt="2025-04-11T16:45:37.983" v="1679" actId="478"/>
          <ac:picMkLst>
            <pc:docMk/>
            <pc:sldMk cId="2158004595" sldId="319"/>
            <ac:picMk id="3" creationId="{441513FD-4E46-8AC3-F384-F7B12AFE2E9A}"/>
          </ac:picMkLst>
        </pc:picChg>
        <pc:picChg chg="add mod">
          <ac:chgData name="Neetika Upadhyay" userId="e9b6d962-fa40-468d-9d05-d1a1667f69d2" providerId="ADAL" clId="{AB3415FB-B97C-410D-AE65-76B19A98CB0F}" dt="2025-04-11T15:55:47.384" v="802" actId="208"/>
          <ac:picMkLst>
            <pc:docMk/>
            <pc:sldMk cId="2158004595" sldId="319"/>
            <ac:picMk id="8" creationId="{E8FEACEA-272C-FC5F-8A4D-AD5A64AED5AB}"/>
          </ac:picMkLst>
        </pc:picChg>
        <pc:picChg chg="add mod">
          <ac:chgData name="Neetika Upadhyay" userId="e9b6d962-fa40-468d-9d05-d1a1667f69d2" providerId="ADAL" clId="{AB3415FB-B97C-410D-AE65-76B19A98CB0F}" dt="2025-04-11T16:46:19.221" v="1689" actId="14100"/>
          <ac:picMkLst>
            <pc:docMk/>
            <pc:sldMk cId="2158004595" sldId="319"/>
            <ac:picMk id="16" creationId="{E76BC6AA-2171-7029-547A-1295F96FCD63}"/>
          </ac:picMkLst>
        </pc:picChg>
      </pc:sldChg>
      <pc:sldChg chg="addSp delSp modSp add del mod">
        <pc:chgData name="Neetika Upadhyay" userId="e9b6d962-fa40-468d-9d05-d1a1667f69d2" providerId="ADAL" clId="{AB3415FB-B97C-410D-AE65-76B19A98CB0F}" dt="2025-04-11T16:42:59.876" v="1674" actId="47"/>
        <pc:sldMkLst>
          <pc:docMk/>
          <pc:sldMk cId="143173390" sldId="320"/>
        </pc:sldMkLst>
        <pc:spChg chg="add del mod">
          <ac:chgData name="Neetika Upadhyay" userId="e9b6d962-fa40-468d-9d05-d1a1667f69d2" providerId="ADAL" clId="{AB3415FB-B97C-410D-AE65-76B19A98CB0F}" dt="2025-04-11T16:31:05.917" v="1273" actId="478"/>
          <ac:spMkLst>
            <pc:docMk/>
            <pc:sldMk cId="143173390" sldId="320"/>
            <ac:spMk id="2" creationId="{725DE525-4BD9-74AB-8B9C-AC9AF9FDA06D}"/>
          </ac:spMkLst>
        </pc:spChg>
        <pc:spChg chg="add del mod">
          <ac:chgData name="Neetika Upadhyay" userId="e9b6d962-fa40-468d-9d05-d1a1667f69d2" providerId="ADAL" clId="{AB3415FB-B97C-410D-AE65-76B19A98CB0F}" dt="2025-04-11T16:31:05.917" v="1273" actId="478"/>
          <ac:spMkLst>
            <pc:docMk/>
            <pc:sldMk cId="143173390" sldId="320"/>
            <ac:spMk id="3" creationId="{6F3B5266-9990-0739-D29B-AB2187A6B3C0}"/>
          </ac:spMkLst>
        </pc:spChg>
        <pc:spChg chg="add del mod">
          <ac:chgData name="Neetika Upadhyay" userId="e9b6d962-fa40-468d-9d05-d1a1667f69d2" providerId="ADAL" clId="{AB3415FB-B97C-410D-AE65-76B19A98CB0F}" dt="2025-04-11T16:31:09.561" v="1274" actId="478"/>
          <ac:spMkLst>
            <pc:docMk/>
            <pc:sldMk cId="143173390" sldId="320"/>
            <ac:spMk id="4" creationId="{BE5782CE-1ECF-5ABA-AA07-CFE1F8F4C5BF}"/>
          </ac:spMkLst>
        </pc:spChg>
        <pc:spChg chg="add del mod">
          <ac:chgData name="Neetika Upadhyay" userId="e9b6d962-fa40-468d-9d05-d1a1667f69d2" providerId="ADAL" clId="{AB3415FB-B97C-410D-AE65-76B19A98CB0F}" dt="2025-04-11T16:26:50.452" v="1201" actId="478"/>
          <ac:spMkLst>
            <pc:docMk/>
            <pc:sldMk cId="143173390" sldId="320"/>
            <ac:spMk id="5" creationId="{3AC75F12-74B0-F0FA-F9EF-AB0179DA65AF}"/>
          </ac:spMkLst>
        </pc:spChg>
        <pc:spChg chg="del mod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6" creationId="{20972DCD-6864-4BAA-070C-DBAC86DFD468}"/>
          </ac:spMkLst>
        </pc:spChg>
        <pc:spChg chg="add del mod">
          <ac:chgData name="Neetika Upadhyay" userId="e9b6d962-fa40-468d-9d05-d1a1667f69d2" providerId="ADAL" clId="{AB3415FB-B97C-410D-AE65-76B19A98CB0F}" dt="2025-04-11T16:26:50.452" v="1201" actId="478"/>
          <ac:spMkLst>
            <pc:docMk/>
            <pc:sldMk cId="143173390" sldId="320"/>
            <ac:spMk id="7" creationId="{AEC3B0CB-4311-48BF-C361-B47A422FCAE6}"/>
          </ac:spMkLst>
        </pc:spChg>
        <pc:spChg chg="add del mod">
          <ac:chgData name="Neetika Upadhyay" userId="e9b6d962-fa40-468d-9d05-d1a1667f69d2" providerId="ADAL" clId="{AB3415FB-B97C-410D-AE65-76B19A98CB0F}" dt="2025-04-11T16:26:50.452" v="1201" actId="478"/>
          <ac:spMkLst>
            <pc:docMk/>
            <pc:sldMk cId="143173390" sldId="320"/>
            <ac:spMk id="8" creationId="{9FCBC11E-3956-990D-FA1E-F8FF40375370}"/>
          </ac:spMkLst>
        </pc:spChg>
        <pc:spChg chg="del mod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9" creationId="{7EB51684-ED8A-037C-344A-0A3DD89F5614}"/>
          </ac:spMkLst>
        </pc:spChg>
        <pc:spChg chg="add mod">
          <ac:chgData name="Neetika Upadhyay" userId="e9b6d962-fa40-468d-9d05-d1a1667f69d2" providerId="ADAL" clId="{AB3415FB-B97C-410D-AE65-76B19A98CB0F}" dt="2025-04-11T16:36:00.556" v="1510" actId="1037"/>
          <ac:spMkLst>
            <pc:docMk/>
            <pc:sldMk cId="143173390" sldId="320"/>
            <ac:spMk id="10" creationId="{4DAB8C4F-5F0A-010B-E766-8B9459C7152B}"/>
          </ac:spMkLst>
        </pc:spChg>
        <pc:spChg chg="add mod">
          <ac:chgData name="Neetika Upadhyay" userId="e9b6d962-fa40-468d-9d05-d1a1667f69d2" providerId="ADAL" clId="{AB3415FB-B97C-410D-AE65-76B19A98CB0F}" dt="2025-04-11T16:36:00.556" v="1510" actId="1037"/>
          <ac:spMkLst>
            <pc:docMk/>
            <pc:sldMk cId="143173390" sldId="320"/>
            <ac:spMk id="11" creationId="{EC2CE222-0B63-9747-2338-90A0D1376496}"/>
          </ac:spMkLst>
        </pc:spChg>
        <pc:spChg chg="add mod">
          <ac:chgData name="Neetika Upadhyay" userId="e9b6d962-fa40-468d-9d05-d1a1667f69d2" providerId="ADAL" clId="{AB3415FB-B97C-410D-AE65-76B19A98CB0F}" dt="2025-04-11T16:36:00.556" v="1510" actId="1037"/>
          <ac:spMkLst>
            <pc:docMk/>
            <pc:sldMk cId="143173390" sldId="320"/>
            <ac:spMk id="12" creationId="{97F87772-EE62-48EC-8039-E85B66816013}"/>
          </ac:spMkLst>
        </pc:spChg>
        <pc:spChg chg="del mod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13" creationId="{A6ADBBE7-927A-890F-97EA-C77E3CBDE4A3}"/>
          </ac:spMkLst>
        </pc:spChg>
        <pc:spChg chg="add mod">
          <ac:chgData name="Neetika Upadhyay" userId="e9b6d962-fa40-468d-9d05-d1a1667f69d2" providerId="ADAL" clId="{AB3415FB-B97C-410D-AE65-76B19A98CB0F}" dt="2025-04-11T16:35:53.926" v="1502" actId="1037"/>
          <ac:spMkLst>
            <pc:docMk/>
            <pc:sldMk cId="143173390" sldId="320"/>
            <ac:spMk id="14" creationId="{FB4E9997-35AB-E747-C5E9-D3A825F51B7E}"/>
          </ac:spMkLst>
        </pc:spChg>
        <pc:spChg chg="add mod">
          <ac:chgData name="Neetika Upadhyay" userId="e9b6d962-fa40-468d-9d05-d1a1667f69d2" providerId="ADAL" clId="{AB3415FB-B97C-410D-AE65-76B19A98CB0F}" dt="2025-04-11T16:35:53.926" v="1502" actId="1037"/>
          <ac:spMkLst>
            <pc:docMk/>
            <pc:sldMk cId="143173390" sldId="320"/>
            <ac:spMk id="15" creationId="{FFBED6F2-3811-6E02-31A1-BCA91EACB52E}"/>
          </ac:spMkLst>
        </pc:spChg>
        <pc:spChg chg="add mod">
          <ac:chgData name="Neetika Upadhyay" userId="e9b6d962-fa40-468d-9d05-d1a1667f69d2" providerId="ADAL" clId="{AB3415FB-B97C-410D-AE65-76B19A98CB0F}" dt="2025-04-11T16:35:53.926" v="1502" actId="1037"/>
          <ac:spMkLst>
            <pc:docMk/>
            <pc:sldMk cId="143173390" sldId="320"/>
            <ac:spMk id="16" creationId="{6B68FD62-FB49-9B1D-AB4E-B8E56A2BE87C}"/>
          </ac:spMkLst>
        </pc:spChg>
        <pc:spChg chg="del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17" creationId="{5713D2C2-53AD-D15C-3FA7-1FB0F1489619}"/>
          </ac:spMkLst>
        </pc:spChg>
        <pc:spChg chg="add mod">
          <ac:chgData name="Neetika Upadhyay" userId="e9b6d962-fa40-468d-9d05-d1a1667f69d2" providerId="ADAL" clId="{AB3415FB-B97C-410D-AE65-76B19A98CB0F}" dt="2025-04-11T16:34:18.348" v="1440" actId="1038"/>
          <ac:spMkLst>
            <pc:docMk/>
            <pc:sldMk cId="143173390" sldId="320"/>
            <ac:spMk id="18" creationId="{5DBB53F3-A86E-A923-68AF-94EA947FB7B1}"/>
          </ac:spMkLst>
        </pc:spChg>
        <pc:spChg chg="del mod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19" creationId="{6D14BAE1-6D84-515E-58B5-7067B883696D}"/>
          </ac:spMkLst>
        </pc:spChg>
        <pc:spChg chg="add mod">
          <ac:chgData name="Neetika Upadhyay" userId="e9b6d962-fa40-468d-9d05-d1a1667f69d2" providerId="ADAL" clId="{AB3415FB-B97C-410D-AE65-76B19A98CB0F}" dt="2025-04-11T16:34:18.348" v="1440" actId="1038"/>
          <ac:spMkLst>
            <pc:docMk/>
            <pc:sldMk cId="143173390" sldId="320"/>
            <ac:spMk id="20" creationId="{7D7FC682-5ED0-CAC3-E1B0-D2FAF701DCC8}"/>
          </ac:spMkLst>
        </pc:spChg>
        <pc:spChg chg="del mod">
          <ac:chgData name="Neetika Upadhyay" userId="e9b6d962-fa40-468d-9d05-d1a1667f69d2" providerId="ADAL" clId="{AB3415FB-B97C-410D-AE65-76B19A98CB0F}" dt="2025-04-11T16:21:54.036" v="1087" actId="478"/>
          <ac:spMkLst>
            <pc:docMk/>
            <pc:sldMk cId="143173390" sldId="320"/>
            <ac:spMk id="21" creationId="{EB20F9BD-08E3-C36F-4CB3-8209D51BA686}"/>
          </ac:spMkLst>
        </pc:spChg>
        <pc:spChg chg="add mod">
          <ac:chgData name="Neetika Upadhyay" userId="e9b6d962-fa40-468d-9d05-d1a1667f69d2" providerId="ADAL" clId="{AB3415FB-B97C-410D-AE65-76B19A98CB0F}" dt="2025-04-11T16:34:18.348" v="1440" actId="1038"/>
          <ac:spMkLst>
            <pc:docMk/>
            <pc:sldMk cId="143173390" sldId="320"/>
            <ac:spMk id="22" creationId="{17A462C3-5C6F-6DC1-B28B-8A343923A1FD}"/>
          </ac:spMkLst>
        </pc:spChg>
        <pc:spChg chg="add mod">
          <ac:chgData name="Neetika Upadhyay" userId="e9b6d962-fa40-468d-9d05-d1a1667f69d2" providerId="ADAL" clId="{AB3415FB-B97C-410D-AE65-76B19A98CB0F}" dt="2025-04-11T16:35:26.754" v="1492" actId="14100"/>
          <ac:spMkLst>
            <pc:docMk/>
            <pc:sldMk cId="143173390" sldId="320"/>
            <ac:spMk id="23" creationId="{6B10D11C-1090-A822-490D-7D50E3BA9F10}"/>
          </ac:spMkLst>
        </pc:spChg>
        <pc:spChg chg="add mod">
          <ac:chgData name="Neetika Upadhyay" userId="e9b6d962-fa40-468d-9d05-d1a1667f69d2" providerId="ADAL" clId="{AB3415FB-B97C-410D-AE65-76B19A98CB0F}" dt="2025-04-11T16:33:00.289" v="1358" actId="14100"/>
          <ac:spMkLst>
            <pc:docMk/>
            <pc:sldMk cId="143173390" sldId="320"/>
            <ac:spMk id="24" creationId="{D59E0628-D981-F31C-0085-9777E23F963C}"/>
          </ac:spMkLst>
        </pc:spChg>
        <pc:spChg chg="add mod">
          <ac:chgData name="Neetika Upadhyay" userId="e9b6d962-fa40-468d-9d05-d1a1667f69d2" providerId="ADAL" clId="{AB3415FB-B97C-410D-AE65-76B19A98CB0F}" dt="2025-04-11T16:33:18.514" v="1370" actId="1036"/>
          <ac:spMkLst>
            <pc:docMk/>
            <pc:sldMk cId="143173390" sldId="320"/>
            <ac:spMk id="25" creationId="{9716795D-2416-A8C3-616E-C52903A005C6}"/>
          </ac:spMkLst>
        </pc:spChg>
        <pc:spChg chg="add mod">
          <ac:chgData name="Neetika Upadhyay" userId="e9b6d962-fa40-468d-9d05-d1a1667f69d2" providerId="ADAL" clId="{AB3415FB-B97C-410D-AE65-76B19A98CB0F}" dt="2025-04-11T16:34:48.147" v="1487" actId="571"/>
          <ac:spMkLst>
            <pc:docMk/>
            <pc:sldMk cId="143173390" sldId="320"/>
            <ac:spMk id="27" creationId="{550DFBC2-73B5-6EEE-6EA8-73CCBB0EE426}"/>
          </ac:spMkLst>
        </pc:spChg>
        <pc:spChg chg="add mod">
          <ac:chgData name="Neetika Upadhyay" userId="e9b6d962-fa40-468d-9d05-d1a1667f69d2" providerId="ADAL" clId="{AB3415FB-B97C-410D-AE65-76B19A98CB0F}" dt="2025-04-11T16:34:48.147" v="1487" actId="571"/>
          <ac:spMkLst>
            <pc:docMk/>
            <pc:sldMk cId="143173390" sldId="320"/>
            <ac:spMk id="29" creationId="{6B7231F5-31B7-8D0B-5B90-ACF7E23E8D28}"/>
          </ac:spMkLst>
        </pc:spChg>
        <pc:spChg chg="add mod">
          <ac:chgData name="Neetika Upadhyay" userId="e9b6d962-fa40-468d-9d05-d1a1667f69d2" providerId="ADAL" clId="{AB3415FB-B97C-410D-AE65-76B19A98CB0F}" dt="2025-04-11T16:34:48.147" v="1487" actId="571"/>
          <ac:spMkLst>
            <pc:docMk/>
            <pc:sldMk cId="143173390" sldId="320"/>
            <ac:spMk id="30" creationId="{078C5C9A-7D1D-D35C-C444-2970ACB4DBDE}"/>
          </ac:spMkLst>
        </pc:spChg>
        <pc:spChg chg="add mod">
          <ac:chgData name="Neetika Upadhyay" userId="e9b6d962-fa40-468d-9d05-d1a1667f69d2" providerId="ADAL" clId="{AB3415FB-B97C-410D-AE65-76B19A98CB0F}" dt="2025-04-11T16:36:07.274" v="1519" actId="1038"/>
          <ac:spMkLst>
            <pc:docMk/>
            <pc:sldMk cId="143173390" sldId="320"/>
            <ac:spMk id="31" creationId="{F699BE63-B627-EC0E-1955-C19256FC3918}"/>
          </ac:spMkLst>
        </pc:spChg>
        <pc:spChg chg="add mod">
          <ac:chgData name="Neetika Upadhyay" userId="e9b6d962-fa40-468d-9d05-d1a1667f69d2" providerId="ADAL" clId="{AB3415FB-B97C-410D-AE65-76B19A98CB0F}" dt="2025-04-11T16:36:07.274" v="1519" actId="1038"/>
          <ac:spMkLst>
            <pc:docMk/>
            <pc:sldMk cId="143173390" sldId="320"/>
            <ac:spMk id="32" creationId="{B69997BA-4681-8B14-604E-2AE2D77127BD}"/>
          </ac:spMkLst>
        </pc:spChg>
        <pc:spChg chg="add mod">
          <ac:chgData name="Neetika Upadhyay" userId="e9b6d962-fa40-468d-9d05-d1a1667f69d2" providerId="ADAL" clId="{AB3415FB-B97C-410D-AE65-76B19A98CB0F}" dt="2025-04-11T16:36:07.274" v="1519" actId="1038"/>
          <ac:spMkLst>
            <pc:docMk/>
            <pc:sldMk cId="143173390" sldId="320"/>
            <ac:spMk id="33" creationId="{E6048684-0FAF-B2FD-8A8C-4D0B80937B7A}"/>
          </ac:spMkLst>
        </pc:spChg>
        <pc:spChg chg="add del mod">
          <ac:chgData name="Neetika Upadhyay" userId="e9b6d962-fa40-468d-9d05-d1a1667f69d2" providerId="ADAL" clId="{AB3415FB-B97C-410D-AE65-76B19A98CB0F}" dt="2025-04-11T16:35:02.691" v="1488" actId="478"/>
          <ac:spMkLst>
            <pc:docMk/>
            <pc:sldMk cId="143173390" sldId="320"/>
            <ac:spMk id="34" creationId="{20F5FF62-3C8E-F1D2-5490-5CB3822FC38F}"/>
          </ac:spMkLst>
        </pc:spChg>
        <pc:spChg chg="add del mod">
          <ac:chgData name="Neetika Upadhyay" userId="e9b6d962-fa40-468d-9d05-d1a1667f69d2" providerId="ADAL" clId="{AB3415FB-B97C-410D-AE65-76B19A98CB0F}" dt="2025-04-11T16:35:10.696" v="1490" actId="478"/>
          <ac:spMkLst>
            <pc:docMk/>
            <pc:sldMk cId="143173390" sldId="320"/>
            <ac:spMk id="35" creationId="{7AE75989-D704-168D-2048-2C8C61F5DF12}"/>
          </ac:spMkLst>
        </pc:spChg>
        <pc:spChg chg="add del mod">
          <ac:chgData name="Neetika Upadhyay" userId="e9b6d962-fa40-468d-9d05-d1a1667f69d2" providerId="ADAL" clId="{AB3415FB-B97C-410D-AE65-76B19A98CB0F}" dt="2025-04-11T16:35:08.630" v="1489" actId="478"/>
          <ac:spMkLst>
            <pc:docMk/>
            <pc:sldMk cId="143173390" sldId="320"/>
            <ac:spMk id="36" creationId="{902EB8E7-89BD-4035-0CA8-A8CD605E4367}"/>
          </ac:spMkLst>
        </pc:spChg>
      </pc:sldChg>
      <pc:sldChg chg="addSp delSp modSp add del mod setBg setClrOvrMap">
        <pc:chgData name="Neetika Upadhyay" userId="e9b6d962-fa40-468d-9d05-d1a1667f69d2" providerId="ADAL" clId="{AB3415FB-B97C-410D-AE65-76B19A98CB0F}" dt="2025-04-11T16:14:24.343" v="947" actId="47"/>
        <pc:sldMkLst>
          <pc:docMk/>
          <pc:sldMk cId="2129947567" sldId="320"/>
        </pc:sldMkLst>
        <pc:spChg chg="add mod or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2" creationId="{FA629186-E226-3F2C-BB0B-8D166A67356E}"/>
          </ac:spMkLst>
        </pc:spChg>
        <pc:spChg chg="add mod">
          <ac:chgData name="Neetika Upadhyay" userId="e9b6d962-fa40-468d-9d05-d1a1667f69d2" providerId="ADAL" clId="{AB3415FB-B97C-410D-AE65-76B19A98CB0F}" dt="2025-04-11T16:13:52.662" v="945" actId="27636"/>
          <ac:spMkLst>
            <pc:docMk/>
            <pc:sldMk cId="2129947567" sldId="320"/>
            <ac:spMk id="3" creationId="{FD9856BB-4575-95D9-1469-0DEC0A9F925B}"/>
          </ac:spMkLst>
        </pc:spChg>
        <pc:spChg chg="add mod">
          <ac:chgData name="Neetika Upadhyay" userId="e9b6d962-fa40-468d-9d05-d1a1667f69d2" providerId="ADAL" clId="{AB3415FB-B97C-410D-AE65-76B19A98CB0F}" dt="2025-04-11T16:13:11.047" v="942" actId="26606"/>
          <ac:spMkLst>
            <pc:docMk/>
            <pc:sldMk cId="2129947567" sldId="320"/>
            <ac:spMk id="4" creationId="{101342E0-30A0-D657-5DDF-047E9828AF13}"/>
          </ac:spMkLst>
        </pc:spChg>
        <pc:spChg chg="add mod">
          <ac:chgData name="Neetika Upadhyay" userId="e9b6d962-fa40-468d-9d05-d1a1667f69d2" providerId="ADAL" clId="{AB3415FB-B97C-410D-AE65-76B19A98CB0F}" dt="2025-04-11T16:13:11.047" v="942" actId="26606"/>
          <ac:spMkLst>
            <pc:docMk/>
            <pc:sldMk cId="2129947567" sldId="320"/>
            <ac:spMk id="5" creationId="{18151539-3FA3-7683-72AA-A1353A0ED861}"/>
          </ac:spMkLst>
        </pc:spChg>
        <pc:spChg chg="del">
          <ac:chgData name="Neetika Upadhyay" userId="e9b6d962-fa40-468d-9d05-d1a1667f69d2" providerId="ADAL" clId="{AB3415FB-B97C-410D-AE65-76B19A98CB0F}" dt="2025-04-11T16:11:36.927" v="894" actId="478"/>
          <ac:spMkLst>
            <pc:docMk/>
            <pc:sldMk cId="2129947567" sldId="320"/>
            <ac:spMk id="6" creationId="{68514406-8709-22C4-30B0-34D7CD0959BB}"/>
          </ac:spMkLst>
        </pc:spChg>
        <pc:spChg chg="add mod">
          <ac:chgData name="Neetika Upadhyay" userId="e9b6d962-fa40-468d-9d05-d1a1667f69d2" providerId="ADAL" clId="{AB3415FB-B97C-410D-AE65-76B19A98CB0F}" dt="2025-04-11T16:13:11.047" v="942" actId="26606"/>
          <ac:spMkLst>
            <pc:docMk/>
            <pc:sldMk cId="2129947567" sldId="320"/>
            <ac:spMk id="7" creationId="{15D0F5F8-E4FF-33C3-58DF-02E51484FC3A}"/>
          </ac:spMkLst>
        </pc:spChg>
        <pc:spChg chg="add mod">
          <ac:chgData name="Neetika Upadhyay" userId="e9b6d962-fa40-468d-9d05-d1a1667f69d2" providerId="ADAL" clId="{AB3415FB-B97C-410D-AE65-76B19A98CB0F}" dt="2025-04-11T16:13:11.047" v="942" actId="26606"/>
          <ac:spMkLst>
            <pc:docMk/>
            <pc:sldMk cId="2129947567" sldId="320"/>
            <ac:spMk id="8" creationId="{4C4A1F14-F8BF-C5FA-C552-50969754EBBB}"/>
          </ac:spMkLst>
        </pc:spChg>
        <pc:spChg chg="del">
          <ac:chgData name="Neetika Upadhyay" userId="e9b6d962-fa40-468d-9d05-d1a1667f69d2" providerId="ADAL" clId="{AB3415FB-B97C-410D-AE65-76B19A98CB0F}" dt="2025-04-11T16:11:36.927" v="894" actId="478"/>
          <ac:spMkLst>
            <pc:docMk/>
            <pc:sldMk cId="2129947567" sldId="320"/>
            <ac:spMk id="9" creationId="{A8A28428-3A77-B3A7-846A-D19A308187B7}"/>
          </ac:spMkLst>
        </pc:spChg>
        <pc:spChg chg="add mod">
          <ac:chgData name="Neetika Upadhyay" userId="e9b6d962-fa40-468d-9d05-d1a1667f69d2" providerId="ADAL" clId="{AB3415FB-B97C-410D-AE65-76B19A98CB0F}" dt="2025-04-11T16:14:08.593" v="946" actId="478"/>
          <ac:spMkLst>
            <pc:docMk/>
            <pc:sldMk cId="2129947567" sldId="320"/>
            <ac:spMk id="11" creationId="{3E8DFD1B-E44A-8F87-ABEE-81D31EF86218}"/>
          </ac:spMkLst>
        </pc:spChg>
        <pc:spChg chg="del">
          <ac:chgData name="Neetika Upadhyay" userId="e9b6d962-fa40-468d-9d05-d1a1667f69d2" providerId="ADAL" clId="{AB3415FB-B97C-410D-AE65-76B19A98CB0F}" dt="2025-04-11T16:11:36.927" v="894" actId="478"/>
          <ac:spMkLst>
            <pc:docMk/>
            <pc:sldMk cId="2129947567" sldId="320"/>
            <ac:spMk id="13" creationId="{56E9BB6E-C183-CE21-31B2-6DF2CCFE3C05}"/>
          </ac:spMkLst>
        </pc:spChg>
        <pc:spChg chg="del">
          <ac:chgData name="Neetika Upadhyay" userId="e9b6d962-fa40-468d-9d05-d1a1667f69d2" providerId="ADAL" clId="{AB3415FB-B97C-410D-AE65-76B19A98CB0F}" dt="2025-04-11T16:11:40.596" v="895" actId="478"/>
          <ac:spMkLst>
            <pc:docMk/>
            <pc:sldMk cId="2129947567" sldId="320"/>
            <ac:spMk id="17" creationId="{E9017FDE-CC37-1EE6-9786-AFC17C33AC40}"/>
          </ac:spMkLst>
        </pc:spChg>
        <pc:spChg chg="del">
          <ac:chgData name="Neetika Upadhyay" userId="e9b6d962-fa40-468d-9d05-d1a1667f69d2" providerId="ADAL" clId="{AB3415FB-B97C-410D-AE65-76B19A98CB0F}" dt="2025-04-11T16:11:40.596" v="895" actId="478"/>
          <ac:spMkLst>
            <pc:docMk/>
            <pc:sldMk cId="2129947567" sldId="320"/>
            <ac:spMk id="19" creationId="{D38ECBAE-EDDF-FA12-0D60-CC9B39D4272D}"/>
          </ac:spMkLst>
        </pc:spChg>
        <pc:spChg chg="del">
          <ac:chgData name="Neetika Upadhyay" userId="e9b6d962-fa40-468d-9d05-d1a1667f69d2" providerId="ADAL" clId="{AB3415FB-B97C-410D-AE65-76B19A98CB0F}" dt="2025-04-11T16:11:40.596" v="895" actId="478"/>
          <ac:spMkLst>
            <pc:docMk/>
            <pc:sldMk cId="2129947567" sldId="320"/>
            <ac:spMk id="21" creationId="{B415D716-F197-D461-1A67-55C9ED5476F3}"/>
          </ac:spMkLst>
        </pc:spChg>
        <pc:spChg chg="del">
          <ac:chgData name="Neetika Upadhyay" userId="e9b6d962-fa40-468d-9d05-d1a1667f69d2" providerId="ADAL" clId="{AB3415FB-B97C-410D-AE65-76B19A98CB0F}" dt="2025-04-11T16:12:20.574" v="901" actId="478"/>
          <ac:spMkLst>
            <pc:docMk/>
            <pc:sldMk cId="2129947567" sldId="320"/>
            <ac:spMk id="26" creationId="{E84F1E40-187A-6513-A8D7-7DDA8C50DEE9}"/>
          </ac:spMkLst>
        </pc:spChg>
        <pc:spChg chg="del mod">
          <ac:chgData name="Neetika Upadhyay" userId="e9b6d962-fa40-468d-9d05-d1a1667f69d2" providerId="ADAL" clId="{AB3415FB-B97C-410D-AE65-76B19A98CB0F}" dt="2025-04-11T16:14:08.593" v="946" actId="478"/>
          <ac:spMkLst>
            <pc:docMk/>
            <pc:sldMk cId="2129947567" sldId="320"/>
            <ac:spMk id="28" creationId="{597914BD-607C-9BDD-A4CE-61B80BE3BD2A}"/>
          </ac:spMkLst>
        </pc:spChg>
        <pc:spChg chg="add">
          <ac:chgData name="Neetika Upadhyay" userId="e9b6d962-fa40-468d-9d05-d1a1667f69d2" providerId="ADAL" clId="{AB3415FB-B97C-410D-AE65-76B19A98CB0F}" dt="2025-04-11T16:13:11.047" v="942" actId="26606"/>
          <ac:spMkLst>
            <pc:docMk/>
            <pc:sldMk cId="2129947567" sldId="320"/>
            <ac:spMk id="33" creationId="{928F64C6-FE22-4FC1-A763-DFCC514811BD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42" creationId="{61FFFC16-86E2-4B9A-BC6D-213DC2654765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44" creationId="{D8350E6D-CBC9-4A26-B84F-7145FDC9F5FB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46" creationId="{DD3524E0-C87C-4F38-9FC7-E969C15A7906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52" creationId="{DCBE1B01-A27C-45C2-ADA4-AA13C3AC1F6A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54" creationId="{F6FE5468-759E-4E83-828A-5587C7F58873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56" creationId="{569BABC0-B0CC-4E7B-838A-F6E644779E18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60" creationId="{99FE99BC-5F7D-47C3-AA1E-16D7DBDBD18F}"/>
          </ac:spMkLst>
        </pc:spChg>
        <pc:spChg chg="add">
          <ac:chgData name="Neetika Upadhyay" userId="e9b6d962-fa40-468d-9d05-d1a1667f69d2" providerId="ADAL" clId="{AB3415FB-B97C-410D-AE65-76B19A98CB0F}" dt="2025-04-11T16:13:52.642" v="944" actId="26606"/>
          <ac:spMkLst>
            <pc:docMk/>
            <pc:sldMk cId="2129947567" sldId="320"/>
            <ac:spMk id="64" creationId="{F2FC5C7B-261A-4268-BA85-C29488A8BED3}"/>
          </ac:spMkLst>
        </pc:spChg>
        <pc:cxnChg chg="del">
          <ac:chgData name="Neetika Upadhyay" userId="e9b6d962-fa40-468d-9d05-d1a1667f69d2" providerId="ADAL" clId="{AB3415FB-B97C-410D-AE65-76B19A98CB0F}" dt="2025-04-11T16:11:36.927" v="894" actId="478"/>
          <ac:cxnSpMkLst>
            <pc:docMk/>
            <pc:sldMk cId="2129947567" sldId="320"/>
            <ac:cxnSpMk id="23" creationId="{D9F448D7-7155-6305-9843-EA8AED5D2A57}"/>
          </ac:cxnSpMkLst>
        </pc:cxnChg>
        <pc:cxnChg chg="add">
          <ac:chgData name="Neetika Upadhyay" userId="e9b6d962-fa40-468d-9d05-d1a1667f69d2" providerId="ADAL" clId="{AB3415FB-B97C-410D-AE65-76B19A98CB0F}" dt="2025-04-11T16:13:11.047" v="942" actId="26606"/>
          <ac:cxnSpMkLst>
            <pc:docMk/>
            <pc:sldMk cId="2129947567" sldId="320"/>
            <ac:cxnSpMk id="35" creationId="{5C34627B-48E6-4F4D-B843-97717A86B490}"/>
          </ac:cxnSpMkLst>
        </pc:cxnChg>
      </pc:sldChg>
      <pc:sldChg chg="addSp modSp new del">
        <pc:chgData name="Neetika Upadhyay" userId="e9b6d962-fa40-468d-9d05-d1a1667f69d2" providerId="ADAL" clId="{AB3415FB-B97C-410D-AE65-76B19A98CB0F}" dt="2025-04-11T16:14:26.535" v="948" actId="47"/>
        <pc:sldMkLst>
          <pc:docMk/>
          <pc:sldMk cId="170619681" sldId="321"/>
        </pc:sldMkLst>
        <pc:spChg chg="add mod">
          <ac:chgData name="Neetika Upadhyay" userId="e9b6d962-fa40-468d-9d05-d1a1667f69d2" providerId="ADAL" clId="{AB3415FB-B97C-410D-AE65-76B19A98CB0F}" dt="2025-04-11T16:11:54.502" v="897"/>
          <ac:spMkLst>
            <pc:docMk/>
            <pc:sldMk cId="170619681" sldId="321"/>
            <ac:spMk id="4" creationId="{091406DA-2307-5A40-759E-9C1D62F2A5C6}"/>
          </ac:spMkLst>
        </pc:spChg>
        <pc:spChg chg="add mod">
          <ac:chgData name="Neetika Upadhyay" userId="e9b6d962-fa40-468d-9d05-d1a1667f69d2" providerId="ADAL" clId="{AB3415FB-B97C-410D-AE65-76B19A98CB0F}" dt="2025-04-11T16:11:58.403" v="898"/>
          <ac:spMkLst>
            <pc:docMk/>
            <pc:sldMk cId="170619681" sldId="321"/>
            <ac:spMk id="5" creationId="{96B50EB2-AF1D-27CA-ADE5-4E1E45C7EC75}"/>
          </ac:spMkLst>
        </pc:spChg>
      </pc:sldChg>
      <pc:sldChg chg="add del">
        <pc:chgData name="Neetika Upadhyay" userId="e9b6d962-fa40-468d-9d05-d1a1667f69d2" providerId="ADAL" clId="{AB3415FB-B97C-410D-AE65-76B19A98CB0F}" dt="2025-04-11T16:43:01.677" v="1675" actId="47"/>
        <pc:sldMkLst>
          <pc:docMk/>
          <pc:sldMk cId="3675646230" sldId="321"/>
        </pc:sldMkLst>
      </pc:sldChg>
      <pc:sldChg chg="addSp delSp modSp add mod">
        <pc:chgData name="Neetika Upadhyay" userId="e9b6d962-fa40-468d-9d05-d1a1667f69d2" providerId="ADAL" clId="{AB3415FB-B97C-410D-AE65-76B19A98CB0F}" dt="2025-04-11T21:42:17.203" v="1934" actId="20577"/>
        <pc:sldMkLst>
          <pc:docMk/>
          <pc:sldMk cId="2323206047" sldId="322"/>
        </pc:sldMkLst>
        <pc:spChg chg="add del mod">
          <ac:chgData name="Neetika Upadhyay" userId="e9b6d962-fa40-468d-9d05-d1a1667f69d2" providerId="ADAL" clId="{AB3415FB-B97C-410D-AE65-76B19A98CB0F}" dt="2025-04-11T16:38:25.903" v="1581" actId="478"/>
          <ac:spMkLst>
            <pc:docMk/>
            <pc:sldMk cId="2323206047" sldId="322"/>
            <ac:spMk id="2" creationId="{67322702-FEB4-B949-CE92-88885DE60BB9}"/>
          </ac:spMkLst>
        </pc:spChg>
        <pc:spChg chg="add mod">
          <ac:chgData name="Neetika Upadhyay" userId="e9b6d962-fa40-468d-9d05-d1a1667f69d2" providerId="ADAL" clId="{AB3415FB-B97C-410D-AE65-76B19A98CB0F}" dt="2025-04-11T19:44:22.943" v="1930" actId="20577"/>
          <ac:spMkLst>
            <pc:docMk/>
            <pc:sldMk cId="2323206047" sldId="322"/>
            <ac:spMk id="3" creationId="{7305FE56-CC9F-F471-7FFD-E8056B488DA1}"/>
          </ac:spMkLst>
        </pc:spChg>
        <pc:spChg chg="add mod">
          <ac:chgData name="Neetika Upadhyay" userId="e9b6d962-fa40-468d-9d05-d1a1667f69d2" providerId="ADAL" clId="{AB3415FB-B97C-410D-AE65-76B19A98CB0F}" dt="2025-04-11T16:42:29.429" v="1673" actId="1036"/>
          <ac:spMkLst>
            <pc:docMk/>
            <pc:sldMk cId="2323206047" sldId="322"/>
            <ac:spMk id="4" creationId="{E26C65BB-3035-7C44-B287-78B1ED0386B4}"/>
          </ac:spMkLst>
        </pc:spChg>
        <pc:spChg chg="add mod">
          <ac:chgData name="Neetika Upadhyay" userId="e9b6d962-fa40-468d-9d05-d1a1667f69d2" providerId="ADAL" clId="{AB3415FB-B97C-410D-AE65-76B19A98CB0F}" dt="2025-04-11T16:59:51.328" v="1779" actId="1076"/>
          <ac:spMkLst>
            <pc:docMk/>
            <pc:sldMk cId="2323206047" sldId="322"/>
            <ac:spMk id="6" creationId="{A5844AFB-3BD7-9CB8-B108-03391FF92B0D}"/>
          </ac:spMkLst>
        </pc:spChg>
        <pc:spChg chg="mod">
          <ac:chgData name="Neetika Upadhyay" userId="e9b6d962-fa40-468d-9d05-d1a1667f69d2" providerId="ADAL" clId="{AB3415FB-B97C-410D-AE65-76B19A98CB0F}" dt="2025-04-11T16:59:01.886" v="1773"/>
          <ac:spMkLst>
            <pc:docMk/>
            <pc:sldMk cId="2323206047" sldId="322"/>
            <ac:spMk id="10" creationId="{A6527B81-A964-37E5-5910-F8BD05AEF3B1}"/>
          </ac:spMkLst>
        </pc:spChg>
        <pc:spChg chg="del mod">
          <ac:chgData name="Neetika Upadhyay" userId="e9b6d962-fa40-468d-9d05-d1a1667f69d2" providerId="ADAL" clId="{AB3415FB-B97C-410D-AE65-76B19A98CB0F}" dt="2025-04-11T16:59:31.592" v="1775" actId="478"/>
          <ac:spMkLst>
            <pc:docMk/>
            <pc:sldMk cId="2323206047" sldId="322"/>
            <ac:spMk id="12" creationId="{853871F6-078A-3170-45FC-AE007CF1FDF0}"/>
          </ac:spMkLst>
        </pc:spChg>
        <pc:spChg chg="mod">
          <ac:chgData name="Neetika Upadhyay" userId="e9b6d962-fa40-468d-9d05-d1a1667f69d2" providerId="ADAL" clId="{AB3415FB-B97C-410D-AE65-76B19A98CB0F}" dt="2025-04-11T17:00:18.834" v="1792" actId="20577"/>
          <ac:spMkLst>
            <pc:docMk/>
            <pc:sldMk cId="2323206047" sldId="322"/>
            <ac:spMk id="14" creationId="{3FD4E9C3-B3D5-89AD-760A-C2F1FB532394}"/>
          </ac:spMkLst>
        </pc:spChg>
        <pc:spChg chg="mod">
          <ac:chgData name="Neetika Upadhyay" userId="e9b6d962-fa40-468d-9d05-d1a1667f69d2" providerId="ADAL" clId="{AB3415FB-B97C-410D-AE65-76B19A98CB0F}" dt="2025-04-11T17:00:52.754" v="1799" actId="108"/>
          <ac:spMkLst>
            <pc:docMk/>
            <pc:sldMk cId="2323206047" sldId="322"/>
            <ac:spMk id="16" creationId="{E8072F0D-0F5F-C9AA-CFD6-DBEFFF37A1EC}"/>
          </ac:spMkLst>
        </pc:spChg>
        <pc:spChg chg="mod">
          <ac:chgData name="Neetika Upadhyay" userId="e9b6d962-fa40-468d-9d05-d1a1667f69d2" providerId="ADAL" clId="{AB3415FB-B97C-410D-AE65-76B19A98CB0F}" dt="2025-04-11T17:01:08.699" v="1802"/>
          <ac:spMkLst>
            <pc:docMk/>
            <pc:sldMk cId="2323206047" sldId="322"/>
            <ac:spMk id="18" creationId="{CE182454-2357-96C2-9EE6-966B625F19FA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20" creationId="{EB6D4757-91B0-C71E-6454-5E567B7852E0}"/>
          </ac:spMkLst>
        </pc:spChg>
        <pc:spChg chg="mod">
          <ac:chgData name="Neetika Upadhyay" userId="e9b6d962-fa40-468d-9d05-d1a1667f69d2" providerId="ADAL" clId="{AB3415FB-B97C-410D-AE65-76B19A98CB0F}" dt="2025-04-11T21:42:17.203" v="1934" actId="20577"/>
          <ac:spMkLst>
            <pc:docMk/>
            <pc:sldMk cId="2323206047" sldId="322"/>
            <ac:spMk id="22" creationId="{FA678EAC-E984-D665-C91D-6FDD0B079624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23" creationId="{EBBE099A-44A4-41C1-1E5F-D493DF9D1693}"/>
          </ac:spMkLst>
        </pc:spChg>
        <pc:spChg chg="del">
          <ac:chgData name="Neetika Upadhyay" userId="e9b6d962-fa40-468d-9d05-d1a1667f69d2" providerId="ADAL" clId="{AB3415FB-B97C-410D-AE65-76B19A98CB0F}" dt="2025-04-11T16:36:34.974" v="1521" actId="478"/>
          <ac:spMkLst>
            <pc:docMk/>
            <pc:sldMk cId="2323206047" sldId="322"/>
            <ac:spMk id="24" creationId="{B6FBC809-9985-1580-9A38-4446A9B571EE}"/>
          </ac:spMkLst>
        </pc:spChg>
        <pc:spChg chg="del mod">
          <ac:chgData name="Neetika Upadhyay" userId="e9b6d962-fa40-468d-9d05-d1a1667f69d2" providerId="ADAL" clId="{AB3415FB-B97C-410D-AE65-76B19A98CB0F}" dt="2025-04-11T16:38:19.626" v="1578"/>
          <ac:spMkLst>
            <pc:docMk/>
            <pc:sldMk cId="2323206047" sldId="322"/>
            <ac:spMk id="25" creationId="{7650B918-7128-F9DC-1253-20388A71B386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27" creationId="{92E9EF56-1863-99AB-7EFB-C17252996EC3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30" creationId="{AA5A135C-A269-FF9C-E4D9-8FB8C5202386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31" creationId="{EC0A82EE-4B8C-280D-2A91-7A3615BDAC3F}"/>
          </ac:spMkLst>
        </pc:spChg>
        <pc:spChg chg="mod">
          <ac:chgData name="Neetika Upadhyay" userId="e9b6d962-fa40-468d-9d05-d1a1667f69d2" providerId="ADAL" clId="{AB3415FB-B97C-410D-AE65-76B19A98CB0F}" dt="2025-04-11T16:54:04.833" v="1770" actId="164"/>
          <ac:spMkLst>
            <pc:docMk/>
            <pc:sldMk cId="2323206047" sldId="322"/>
            <ac:spMk id="32" creationId="{2A9A2045-5ED7-1979-5D8A-047A127D5425}"/>
          </ac:spMkLst>
        </pc:spChg>
        <pc:grpChg chg="mod">
          <ac:chgData name="Neetika Upadhyay" userId="e9b6d962-fa40-468d-9d05-d1a1667f69d2" providerId="ADAL" clId="{AB3415FB-B97C-410D-AE65-76B19A98CB0F}" dt="2025-04-11T16:59:51.328" v="1779" actId="1076"/>
          <ac:grpSpMkLst>
            <pc:docMk/>
            <pc:sldMk cId="2323206047" sldId="322"/>
            <ac:grpSpMk id="5" creationId="{DB29C6EB-925B-3030-74CB-7CFE52A05B27}"/>
          </ac:grpSpMkLst>
        </pc:grpChg>
      </pc:sldChg>
      <pc:sldChg chg="addSp delSp modSp add del mod">
        <pc:chgData name="Neetika Upadhyay" userId="e9b6d962-fa40-468d-9d05-d1a1667f69d2" providerId="ADAL" clId="{AB3415FB-B97C-410D-AE65-76B19A98CB0F}" dt="2025-04-12T01:35:08.597" v="1960" actId="47"/>
        <pc:sldMkLst>
          <pc:docMk/>
          <pc:sldMk cId="2913098942" sldId="323"/>
        </pc:sldMkLst>
        <pc:spChg chg="add mod">
          <ac:chgData name="Neetika Upadhyay" userId="e9b6d962-fa40-468d-9d05-d1a1667f69d2" providerId="ADAL" clId="{AB3415FB-B97C-410D-AE65-76B19A98CB0F}" dt="2025-04-12T01:34:04.866" v="1959" actId="113"/>
          <ac:spMkLst>
            <pc:docMk/>
            <pc:sldMk cId="2913098942" sldId="323"/>
            <ac:spMk id="3" creationId="{225137A7-6BED-6E89-41E3-29DF845F7775}"/>
          </ac:spMkLst>
        </pc:spChg>
        <pc:spChg chg="del">
          <ac:chgData name="Neetika Upadhyay" userId="e9b6d962-fa40-468d-9d05-d1a1667f69d2" providerId="ADAL" clId="{AB3415FB-B97C-410D-AE65-76B19A98CB0F}" dt="2025-04-12T01:32:46.608" v="1945" actId="478"/>
          <ac:spMkLst>
            <pc:docMk/>
            <pc:sldMk cId="2913098942" sldId="323"/>
            <ac:spMk id="26" creationId="{ACAB3B47-22D1-AE6D-5036-74933E1EF566}"/>
          </ac:spMkLst>
        </pc:spChg>
        <pc:spChg chg="del">
          <ac:chgData name="Neetika Upadhyay" userId="e9b6d962-fa40-468d-9d05-d1a1667f69d2" providerId="ADAL" clId="{AB3415FB-B97C-410D-AE65-76B19A98CB0F}" dt="2025-04-12T01:32:51.079" v="1946" actId="478"/>
          <ac:spMkLst>
            <pc:docMk/>
            <pc:sldMk cId="2913098942" sldId="323"/>
            <ac:spMk id="28" creationId="{2F93B587-F2BD-E002-4CF5-E4BBD0FA2012}"/>
          </ac:spMkLst>
        </pc:spChg>
        <pc:picChg chg="del">
          <ac:chgData name="Neetika Upadhyay" userId="e9b6d962-fa40-468d-9d05-d1a1667f69d2" providerId="ADAL" clId="{AB3415FB-B97C-410D-AE65-76B19A98CB0F}" dt="2025-04-12T01:32:46.608" v="1945" actId="478"/>
          <ac:picMkLst>
            <pc:docMk/>
            <pc:sldMk cId="2913098942" sldId="323"/>
            <ac:picMk id="18" creationId="{A1BB4F1E-64F6-3A34-B8CD-1EF75016BF2C}"/>
          </ac:picMkLst>
        </pc:picChg>
      </pc:sldChg>
    </pc:docChg>
  </pc:docChgLst>
  <pc:docChgLst>
    <pc:chgData name="Prajna Ganji" userId="663c665a-aa52-4228-bf91-ad27c7b18122" providerId="ADAL" clId="{461043E0-D65F-4CEA-96B2-429754BBF053}"/>
    <pc:docChg chg="delSld">
      <pc:chgData name="Prajna Ganji" userId="663c665a-aa52-4228-bf91-ad27c7b18122" providerId="ADAL" clId="{461043E0-D65F-4CEA-96B2-429754BBF053}" dt="2025-04-11T14:43:12.550" v="0" actId="2696"/>
      <pc:docMkLst>
        <pc:docMk/>
      </pc:docMkLst>
      <pc:sldChg chg="del">
        <pc:chgData name="Prajna Ganji" userId="663c665a-aa52-4228-bf91-ad27c7b18122" providerId="ADAL" clId="{461043E0-D65F-4CEA-96B2-429754BBF053}" dt="2025-04-11T14:43:12.550" v="0" actId="2696"/>
        <pc:sldMkLst>
          <pc:docMk/>
          <pc:sldMk cId="2811118638" sldId="308"/>
        </pc:sldMkLst>
      </pc:sldChg>
    </pc:docChg>
  </pc:docChgLst>
  <pc:docChgLst>
    <pc:chgData name="Prajna Ganji" userId="S::ganj0005@algonquinlive.com::663c665a-aa52-4228-bf91-ad27c7b18122" providerId="AD" clId="Web-{1583AE0C-1666-3F02-8C6A-2CCAA702D186}"/>
    <pc:docChg chg="addSld delSld modSld">
      <pc:chgData name="Prajna Ganji" userId="S::ganj0005@algonquinlive.com::663c665a-aa52-4228-bf91-ad27c7b18122" providerId="AD" clId="Web-{1583AE0C-1666-3F02-8C6A-2CCAA702D186}" dt="2025-04-10T23:00:55.022" v="87"/>
      <pc:docMkLst>
        <pc:docMk/>
      </pc:docMkLst>
      <pc:sldChg chg="del">
        <pc:chgData name="Prajna Ganji" userId="S::ganj0005@algonquinlive.com::663c665a-aa52-4228-bf91-ad27c7b18122" providerId="AD" clId="Web-{1583AE0C-1666-3F02-8C6A-2CCAA702D186}" dt="2025-04-10T23:00:43.412" v="86"/>
        <pc:sldMkLst>
          <pc:docMk/>
          <pc:sldMk cId="1106899334" sldId="285"/>
        </pc:sldMkLst>
      </pc:sldChg>
      <pc:sldChg chg="addSp delSp modSp">
        <pc:chgData name="Prajna Ganji" userId="S::ganj0005@algonquinlive.com::663c665a-aa52-4228-bf91-ad27c7b18122" providerId="AD" clId="Web-{1583AE0C-1666-3F02-8C6A-2CCAA702D186}" dt="2025-04-10T23:00:55.022" v="87"/>
        <pc:sldMkLst>
          <pc:docMk/>
          <pc:sldMk cId="2769186280" sldId="296"/>
        </pc:sldMkLst>
      </pc:sldChg>
      <pc:sldChg chg="add del">
        <pc:chgData name="Prajna Ganji" userId="S::ganj0005@algonquinlive.com::663c665a-aa52-4228-bf91-ad27c7b18122" providerId="AD" clId="Web-{1583AE0C-1666-3F02-8C6A-2CCAA702D186}" dt="2025-04-10T23:00:39.412" v="85"/>
        <pc:sldMkLst>
          <pc:docMk/>
          <pc:sldMk cId="2002809551" sldId="316"/>
        </pc:sldMkLst>
      </pc:sldChg>
      <pc:sldChg chg="modSp">
        <pc:chgData name="Prajna Ganji" userId="S::ganj0005@algonquinlive.com::663c665a-aa52-4228-bf91-ad27c7b18122" providerId="AD" clId="Web-{1583AE0C-1666-3F02-8C6A-2CCAA702D186}" dt="2025-04-10T23:00:19.943" v="84" actId="20577"/>
        <pc:sldMkLst>
          <pc:docMk/>
          <pc:sldMk cId="1205765360" sldId="317"/>
        </pc:sldMkLst>
        <pc:spChg chg="mod">
          <ac:chgData name="Prajna Ganji" userId="S::ganj0005@algonquinlive.com::663c665a-aa52-4228-bf91-ad27c7b18122" providerId="AD" clId="Web-{1583AE0C-1666-3F02-8C6A-2CCAA702D186}" dt="2025-04-10T23:00:19.943" v="84" actId="20577"/>
          <ac:spMkLst>
            <pc:docMk/>
            <pc:sldMk cId="1205765360" sldId="317"/>
            <ac:spMk id="28" creationId="{9BF62934-30AD-2C39-B5C5-D7C8850C2F23}"/>
          </ac:spMkLst>
        </pc:spChg>
        <pc:picChg chg="mod">
          <ac:chgData name="Prajna Ganji" userId="S::ganj0005@algonquinlive.com::663c665a-aa52-4228-bf91-ad27c7b18122" providerId="AD" clId="Web-{1583AE0C-1666-3F02-8C6A-2CCAA702D186}" dt="2025-04-10T21:37:53.975" v="76" actId="1076"/>
          <ac:picMkLst>
            <pc:docMk/>
            <pc:sldMk cId="1205765360" sldId="317"/>
            <ac:picMk id="5" creationId="{7B48564A-013C-C955-BECC-F5093E94FCE5}"/>
          </ac:picMkLst>
        </pc:picChg>
        <pc:picChg chg="mod">
          <ac:chgData name="Prajna Ganji" userId="S::ganj0005@algonquinlive.com::663c665a-aa52-4228-bf91-ad27c7b18122" providerId="AD" clId="Web-{1583AE0C-1666-3F02-8C6A-2CCAA702D186}" dt="2025-04-10T21:37:40.428" v="74" actId="1076"/>
          <ac:picMkLst>
            <pc:docMk/>
            <pc:sldMk cId="1205765360" sldId="317"/>
            <ac:picMk id="13" creationId="{27A1A1D6-31F3-E135-2023-EF26F84C2870}"/>
          </ac:picMkLst>
        </pc:picChg>
      </pc:sldChg>
      <pc:sldChg chg="addSp delSp modSp mod modClrScheme chgLayout">
        <pc:chgData name="Prajna Ganji" userId="S::ganj0005@algonquinlive.com::663c665a-aa52-4228-bf91-ad27c7b18122" providerId="AD" clId="Web-{1583AE0C-1666-3F02-8C6A-2CCAA702D186}" dt="2025-04-10T22:58:49.848" v="79" actId="20577"/>
        <pc:sldMkLst>
          <pc:docMk/>
          <pc:sldMk cId="2158004595" sldId="319"/>
        </pc:sldMkLst>
        <pc:spChg chg="add">
          <ac:chgData name="Prajna Ganji" userId="S::ganj0005@algonquinlive.com::663c665a-aa52-4228-bf91-ad27c7b18122" providerId="AD" clId="Web-{1583AE0C-1666-3F02-8C6A-2CCAA702D186}" dt="2025-04-10T21:25:59.043" v="11"/>
          <ac:spMkLst>
            <pc:docMk/>
            <pc:sldMk cId="2158004595" sldId="319"/>
            <ac:spMk id="4" creationId="{A5F49EF6-3D33-C1EF-0E43-F766C051F531}"/>
          </ac:spMkLst>
        </pc:spChg>
        <pc:spChg chg="mod ord">
          <ac:chgData name="Prajna Ganji" userId="S::ganj0005@algonquinlive.com::663c665a-aa52-4228-bf91-ad27c7b18122" providerId="AD" clId="Web-{1583AE0C-1666-3F02-8C6A-2CCAA702D186}" dt="2025-04-10T22:58:49.848" v="79" actId="20577"/>
          <ac:spMkLst>
            <pc:docMk/>
            <pc:sldMk cId="2158004595" sldId="319"/>
            <ac:spMk id="28" creationId="{F29CE5A2-0142-8C8B-045F-B47E0A7A250A}"/>
          </ac:spMkLst>
        </pc:spChg>
        <pc:picChg chg="mod ord">
          <ac:chgData name="Prajna Ganji" userId="S::ganj0005@algonquinlive.com::663c665a-aa52-4228-bf91-ad27c7b18122" providerId="AD" clId="Web-{1583AE0C-1666-3F02-8C6A-2CCAA702D186}" dt="2025-04-10T21:28:30.936" v="58" actId="1076"/>
          <ac:picMkLst>
            <pc:docMk/>
            <pc:sldMk cId="2158004595" sldId="319"/>
            <ac:picMk id="8" creationId="{E8FEACEA-272C-FC5F-8A4D-AD5A64AED5AB}"/>
          </ac:picMkLst>
        </pc:picChg>
      </pc:sldChg>
    </pc:docChg>
  </pc:docChgLst>
  <pc:docChgLst>
    <pc:chgData name="Prajna Ganji" userId="S::ganj0005@algonquinlive.com::663c665a-aa52-4228-bf91-ad27c7b18122" providerId="AD" clId="Web-{69F28CA5-54C2-3AFA-5644-FD2D867F0C78}"/>
    <pc:docChg chg="modSld">
      <pc:chgData name="Prajna Ganji" userId="S::ganj0005@algonquinlive.com::663c665a-aa52-4228-bf91-ad27c7b18122" providerId="AD" clId="Web-{69F28CA5-54C2-3AFA-5644-FD2D867F0C78}" dt="2025-04-11T00:38:42.921" v="80"/>
      <pc:docMkLst>
        <pc:docMk/>
      </pc:docMkLst>
      <pc:sldChg chg="modSp">
        <pc:chgData name="Prajna Ganji" userId="S::ganj0005@algonquinlive.com::663c665a-aa52-4228-bf91-ad27c7b18122" providerId="AD" clId="Web-{69F28CA5-54C2-3AFA-5644-FD2D867F0C78}" dt="2025-04-11T00:06:05.270" v="28" actId="20577"/>
        <pc:sldMkLst>
          <pc:docMk/>
          <pc:sldMk cId="1857139807" sldId="258"/>
        </pc:sldMkLst>
        <pc:spChg chg="mod">
          <ac:chgData name="Prajna Ganji" userId="S::ganj0005@algonquinlive.com::663c665a-aa52-4228-bf91-ad27c7b18122" providerId="AD" clId="Web-{69F28CA5-54C2-3AFA-5644-FD2D867F0C78}" dt="2025-04-11T00:06:05.270" v="28" actId="20577"/>
          <ac:spMkLst>
            <pc:docMk/>
            <pc:sldMk cId="1857139807" sldId="258"/>
            <ac:spMk id="5" creationId="{A26FDF26-DB94-813F-37C2-E7CF3C0FC757}"/>
          </ac:spMkLst>
        </pc:spChg>
      </pc:sldChg>
      <pc:sldChg chg="addSp delSp modSp mod modClrScheme chgLayout">
        <pc:chgData name="Prajna Ganji" userId="S::ganj0005@algonquinlive.com::663c665a-aa52-4228-bf91-ad27c7b18122" providerId="AD" clId="Web-{69F28CA5-54C2-3AFA-5644-FD2D867F0C78}" dt="2025-04-11T00:38:42.921" v="80"/>
        <pc:sldMkLst>
          <pc:docMk/>
          <pc:sldMk cId="1205765360" sldId="317"/>
        </pc:sldMkLst>
        <pc:spChg chg="add del mod ord">
          <ac:chgData name="Prajna Ganji" userId="S::ganj0005@algonquinlive.com::663c665a-aa52-4228-bf91-ad27c7b18122" providerId="AD" clId="Web-{69F28CA5-54C2-3AFA-5644-FD2D867F0C78}" dt="2025-04-11T00:38:42.921" v="80"/>
          <ac:spMkLst>
            <pc:docMk/>
            <pc:sldMk cId="1205765360" sldId="317"/>
            <ac:spMk id="6" creationId="{22552801-5699-C1FE-6966-3F1D1A74DFD5}"/>
          </ac:spMkLst>
        </pc:spChg>
        <pc:spChg chg="add del mod ord">
          <ac:chgData name="Prajna Ganji" userId="S::ganj0005@algonquinlive.com::663c665a-aa52-4228-bf91-ad27c7b18122" providerId="AD" clId="Web-{69F28CA5-54C2-3AFA-5644-FD2D867F0C78}" dt="2025-04-11T00:10:25.665" v="44"/>
          <ac:spMkLst>
            <pc:docMk/>
            <pc:sldMk cId="1205765360" sldId="317"/>
            <ac:spMk id="6" creationId="{5D51C86E-1758-A5F2-179D-9C9D597502D2}"/>
          </ac:spMkLst>
        </pc:spChg>
        <pc:spChg chg="add del mod ord">
          <ac:chgData name="Prajna Ganji" userId="S::ganj0005@algonquinlive.com::663c665a-aa52-4228-bf91-ad27c7b18122" providerId="AD" clId="Web-{69F28CA5-54C2-3AFA-5644-FD2D867F0C78}" dt="2025-04-11T00:38:42.921" v="80"/>
          <ac:spMkLst>
            <pc:docMk/>
            <pc:sldMk cId="1205765360" sldId="317"/>
            <ac:spMk id="7" creationId="{BD7EF50A-8FDD-D9C0-D739-3BC920641ADB}"/>
          </ac:spMkLst>
        </pc:spChg>
        <pc:spChg chg="add del mod ord">
          <ac:chgData name="Prajna Ganji" userId="S::ganj0005@algonquinlive.com::663c665a-aa52-4228-bf91-ad27c7b18122" providerId="AD" clId="Web-{69F28CA5-54C2-3AFA-5644-FD2D867F0C78}" dt="2025-04-11T00:10:25.665" v="44"/>
          <ac:spMkLst>
            <pc:docMk/>
            <pc:sldMk cId="1205765360" sldId="317"/>
            <ac:spMk id="7" creationId="{BFC31D81-33D5-F088-4A39-50509054D7B7}"/>
          </ac:spMkLst>
        </pc:spChg>
        <pc:spChg chg="add del mod ord">
          <ac:chgData name="Prajna Ganji" userId="S::ganj0005@algonquinlive.com::663c665a-aa52-4228-bf91-ad27c7b18122" providerId="AD" clId="Web-{69F28CA5-54C2-3AFA-5644-FD2D867F0C78}" dt="2025-04-11T00:38:42.921" v="80"/>
          <ac:spMkLst>
            <pc:docMk/>
            <pc:sldMk cId="1205765360" sldId="317"/>
            <ac:spMk id="8" creationId="{03DFE436-23AA-9ACD-7504-89CEC0411AAB}"/>
          </ac:spMkLst>
        </pc:spChg>
        <pc:spChg chg="add del mod ord">
          <ac:chgData name="Prajna Ganji" userId="S::ganj0005@algonquinlive.com::663c665a-aa52-4228-bf91-ad27c7b18122" providerId="AD" clId="Web-{69F28CA5-54C2-3AFA-5644-FD2D867F0C78}" dt="2025-04-11T00:38:42.921" v="80"/>
          <ac:spMkLst>
            <pc:docMk/>
            <pc:sldMk cId="1205765360" sldId="317"/>
            <ac:spMk id="9" creationId="{8F993159-3ACF-5D1F-0909-517DAD2F1C99}"/>
          </ac:spMkLst>
        </pc:spChg>
        <pc:spChg chg="mod ord">
          <ac:chgData name="Prajna Ganji" userId="S::ganj0005@algonquinlive.com::663c665a-aa52-4228-bf91-ad27c7b18122" providerId="AD" clId="Web-{69F28CA5-54C2-3AFA-5644-FD2D867F0C78}" dt="2025-04-11T00:38:42.921" v="80"/>
          <ac:spMkLst>
            <pc:docMk/>
            <pc:sldMk cId="1205765360" sldId="317"/>
            <ac:spMk id="28" creationId="{9BF62934-30AD-2C39-B5C5-D7C8850C2F23}"/>
          </ac:spMkLst>
        </pc:spChg>
        <pc:picChg chg="mod">
          <ac:chgData name="Prajna Ganji" userId="S::ganj0005@algonquinlive.com::663c665a-aa52-4228-bf91-ad27c7b18122" providerId="AD" clId="Web-{69F28CA5-54C2-3AFA-5644-FD2D867F0C78}" dt="2025-04-11T00:38:36.812" v="75" actId="1076"/>
          <ac:picMkLst>
            <pc:docMk/>
            <pc:sldMk cId="1205765360" sldId="317"/>
            <ac:picMk id="2" creationId="{04BF9BA3-54C5-9C00-4848-D1420822F3DC}"/>
          </ac:picMkLst>
        </pc:picChg>
        <pc:picChg chg="mod">
          <ac:chgData name="Prajna Ganji" userId="S::ganj0005@algonquinlive.com::663c665a-aa52-4228-bf91-ad27c7b18122" providerId="AD" clId="Web-{69F28CA5-54C2-3AFA-5644-FD2D867F0C78}" dt="2025-04-11T00:36:22.638" v="66" actId="1076"/>
          <ac:picMkLst>
            <pc:docMk/>
            <pc:sldMk cId="1205765360" sldId="317"/>
            <ac:picMk id="3" creationId="{545D48FA-5D6C-6261-0202-9AAC5E7CCBA3}"/>
          </ac:picMkLst>
        </pc:picChg>
        <pc:picChg chg="mod">
          <ac:chgData name="Prajna Ganji" userId="S::ganj0005@algonquinlive.com::663c665a-aa52-4228-bf91-ad27c7b18122" providerId="AD" clId="Web-{69F28CA5-54C2-3AFA-5644-FD2D867F0C78}" dt="2025-04-11T00:36:25.966" v="67" actId="1076"/>
          <ac:picMkLst>
            <pc:docMk/>
            <pc:sldMk cId="1205765360" sldId="317"/>
            <ac:picMk id="4" creationId="{8194531B-26B8-246A-6D37-44A45AA65D18}"/>
          </ac:picMkLst>
        </pc:picChg>
        <pc:picChg chg="mod">
          <ac:chgData name="Prajna Ganji" userId="S::ganj0005@algonquinlive.com::663c665a-aa52-4228-bf91-ad27c7b18122" providerId="AD" clId="Web-{69F28CA5-54C2-3AFA-5644-FD2D867F0C78}" dt="2025-04-11T00:36:16.513" v="65"/>
          <ac:picMkLst>
            <pc:docMk/>
            <pc:sldMk cId="1205765360" sldId="317"/>
            <ac:picMk id="5" creationId="{7B48564A-013C-C955-BECC-F5093E94FCE5}"/>
          </ac:picMkLst>
        </pc:picChg>
        <pc:picChg chg="mod">
          <ac:chgData name="Prajna Ganji" userId="S::ganj0005@algonquinlive.com::663c665a-aa52-4228-bf91-ad27c7b18122" providerId="AD" clId="Web-{69F28CA5-54C2-3AFA-5644-FD2D867F0C78}" dt="2025-04-11T00:36:31.216" v="68" actId="1076"/>
          <ac:picMkLst>
            <pc:docMk/>
            <pc:sldMk cId="1205765360" sldId="317"/>
            <ac:picMk id="13" creationId="{27A1A1D6-31F3-E135-2023-EF26F84C287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E2078-D71B-4A7E-B33D-7ABF9522BB3F}" type="doc">
      <dgm:prSet loTypeId="urn:microsoft.com/office/officeart/2018/2/layout/IconVerticalSolidList" loCatId="icon" qsTypeId="urn:microsoft.com/office/officeart/2005/8/quickstyle/3d4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F3483E-E871-456F-92E7-F8D8917D4E49}">
      <dgm:prSet custT="1"/>
      <dgm:spPr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BB9039-579C-47BB-8461-CFD6405C0916}" type="parTrans" cxnId="{E69791A0-C317-43FB-8730-F598B89BF2B3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FF3DD2C-B374-441C-BAEC-BC783365B250}" type="sibTrans" cxnId="{E69791A0-C317-43FB-8730-F598B89BF2B3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7A27E62-F1BF-406A-880D-479BBB58B886}">
      <dgm:prSet custT="1"/>
      <dgm:spPr>
        <a:blipFill rotWithShape="0">
          <a:blip xmlns:r="http://schemas.openxmlformats.org/officeDocument/2006/relationships" r:embed="rId1"/>
          <a:srcRect/>
          <a:stretch>
            <a:fillRect l="-335000" r="-335000"/>
          </a:stretch>
        </a:blipFill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059456B-2B8A-4764-8243-0483BC38D6F2}" type="parTrans" cxnId="{3127722F-2681-4855-9C00-0A4648612ACC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15C3C6D-B900-4BC1-82DA-520B11C905B9}" type="sibTrans" cxnId="{3127722F-2681-4855-9C00-0A4648612ACC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5FEF96-924C-495A-A969-090823D67B4F}">
      <dgm:prSet custT="1"/>
      <dgm:spPr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25CE5E5-EC51-4AE9-BCF8-AAAF030F12B8}" type="parTrans" cxnId="{8C404AC9-52A0-43BF-A48D-34BCB8240C12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F2F25F3-1DB0-4277-B4B0-8C8BEEBCA43C}" type="sibTrans" cxnId="{8C404AC9-52A0-43BF-A48D-34BCB8240C12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F6B6E52-10E9-4888-92E6-A82C4E400EFC}">
      <dgm:prSet custT="1"/>
      <dgm:spPr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7BD2E0A-2011-4F3F-A15F-62783570E2DF}" type="parTrans" cxnId="{56DA2182-E9F3-4BF2-89B6-96E3F8FF38AA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256E6C0-554B-40C3-BC90-005C3CE339ED}" type="sibTrans" cxnId="{56DA2182-E9F3-4BF2-89B6-96E3F8FF38AA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46B53A-1549-4341-A693-8A1F132406B5}">
      <dgm:prSet custT="1"/>
      <dgm:spPr>
        <a:ln>
          <a:noFill/>
        </a:ln>
        <a:effectLst/>
      </dgm:spPr>
      <dgm:t>
        <a:bodyPr/>
        <a:lstStyle/>
        <a:p>
          <a:pPr>
            <a:lnSpc>
              <a:spcPct val="100000"/>
            </a:lnSpc>
          </a:pPr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5E9B7F8-0D24-4734-AC2E-5E1FB201D0ED}" type="sibTrans" cxnId="{214959C1-A166-4418-8767-9AFBF7BCCC2E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13EB8A7-BA90-458F-95FB-1E3478280FB2}" type="parTrans" cxnId="{214959C1-A166-4418-8767-9AFBF7BCCC2E}">
      <dgm:prSet/>
      <dgm:spPr/>
      <dgm:t>
        <a:bodyPr/>
        <a:lstStyle/>
        <a:p>
          <a:endParaRPr lang="en-CA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CC7DF3-703E-49F6-A161-9865D4EF2470}" type="pres">
      <dgm:prSet presAssocID="{076E2078-D71B-4A7E-B33D-7ABF9522BB3F}" presName="root" presStyleCnt="0">
        <dgm:presLayoutVars>
          <dgm:dir/>
          <dgm:resizeHandles val="exact"/>
        </dgm:presLayoutVars>
      </dgm:prSet>
      <dgm:spPr/>
    </dgm:pt>
    <dgm:pt modelId="{1F650ACF-3663-4AA6-AD32-E445690A2F39}" type="pres">
      <dgm:prSet presAssocID="{2346B53A-1549-4341-A693-8A1F132406B5}" presName="compNode" presStyleCnt="0"/>
      <dgm:spPr>
        <a:ln>
          <a:noFill/>
        </a:ln>
        <a:effectLst/>
      </dgm:spPr>
    </dgm:pt>
    <dgm:pt modelId="{9974D153-21C2-45B0-856B-2079133849DC}" type="pres">
      <dgm:prSet presAssocID="{2346B53A-1549-4341-A693-8A1F132406B5}" presName="bgRect" presStyleLbl="bgShp" presStyleIdx="0" presStyleCnt="5" custScaleY="116800"/>
      <dgm:spPr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</dgm:spPr>
    </dgm:pt>
    <dgm:pt modelId="{242C8371-4E12-426A-BF59-3E72CB62654F}" type="pres">
      <dgm:prSet presAssocID="{2346B53A-1549-4341-A693-8A1F132406B5}" presName="iconRect" presStyleLbl="node1" presStyleIdx="0" presStyleCnt="5" custScaleX="138023" custScaleY="156427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chilly" dir="t"/>
        </a:scene3d>
      </dgm:spPr>
    </dgm:pt>
    <dgm:pt modelId="{FA9A9454-1559-4BFF-9FF8-AB93B0C61506}" type="pres">
      <dgm:prSet presAssocID="{2346B53A-1549-4341-A693-8A1F132406B5}" presName="spaceRect" presStyleCnt="0"/>
      <dgm:spPr>
        <a:ln>
          <a:noFill/>
        </a:ln>
        <a:effectLst/>
      </dgm:spPr>
    </dgm:pt>
    <dgm:pt modelId="{CC5F38BF-C926-4035-BF06-F348EECE6525}" type="pres">
      <dgm:prSet presAssocID="{2346B53A-1549-4341-A693-8A1F132406B5}" presName="parTx" presStyleLbl="revTx" presStyleIdx="0" presStyleCnt="5">
        <dgm:presLayoutVars>
          <dgm:chMax val="0"/>
          <dgm:chPref val="0"/>
        </dgm:presLayoutVars>
      </dgm:prSet>
      <dgm:spPr/>
    </dgm:pt>
    <dgm:pt modelId="{024EC568-D79A-4C3B-88F0-92B6912A1D6E}" type="pres">
      <dgm:prSet presAssocID="{95E9B7F8-0D24-4734-AC2E-5E1FB201D0ED}" presName="sibTrans" presStyleCnt="0"/>
      <dgm:spPr>
        <a:ln>
          <a:noFill/>
        </a:ln>
        <a:effectLst/>
      </dgm:spPr>
    </dgm:pt>
    <dgm:pt modelId="{C1FE34C0-586B-42A8-B832-5E79A907EA21}" type="pres">
      <dgm:prSet presAssocID="{FFF3483E-E871-456F-92E7-F8D8917D4E49}" presName="compNode" presStyleCnt="0"/>
      <dgm:spPr>
        <a:ln>
          <a:noFill/>
        </a:ln>
        <a:effectLst/>
      </dgm:spPr>
    </dgm:pt>
    <dgm:pt modelId="{FC4704AB-BCAD-4F5E-BD7E-A7B9566E0E86}" type="pres">
      <dgm:prSet presAssocID="{FFF3483E-E871-456F-92E7-F8D8917D4E49}" presName="bgRect" presStyleLbl="bgShp" presStyleIdx="1" presStyleCnt="5" custScaleY="116800" custLinFactNeighborY="368"/>
      <dgm:spPr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</dgm:spPr>
    </dgm:pt>
    <dgm:pt modelId="{B716A96C-5C85-4BBD-B505-6E36051650BC}" type="pres">
      <dgm:prSet presAssocID="{FFF3483E-E871-456F-92E7-F8D8917D4E49}" presName="iconRect" presStyleLbl="node1" presStyleIdx="1" presStyleCnt="5" custScaleX="147225" custScaleY="147225" custLinFactNeighborY="-2262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</dgm:spPr>
    </dgm:pt>
    <dgm:pt modelId="{1CDB0930-FC93-4BF9-B2C2-7099F618018E}" type="pres">
      <dgm:prSet presAssocID="{FFF3483E-E871-456F-92E7-F8D8917D4E49}" presName="spaceRect" presStyleCnt="0"/>
      <dgm:spPr>
        <a:ln>
          <a:noFill/>
        </a:ln>
        <a:effectLst/>
      </dgm:spPr>
    </dgm:pt>
    <dgm:pt modelId="{9733E94A-E092-4010-933B-7C6E2B406BA0}" type="pres">
      <dgm:prSet presAssocID="{FFF3483E-E871-456F-92E7-F8D8917D4E49}" presName="parTx" presStyleLbl="revTx" presStyleIdx="1" presStyleCnt="5">
        <dgm:presLayoutVars>
          <dgm:chMax val="0"/>
          <dgm:chPref val="0"/>
        </dgm:presLayoutVars>
      </dgm:prSet>
      <dgm:spPr/>
    </dgm:pt>
    <dgm:pt modelId="{9F753756-09C3-404D-B501-7380ED5BA96F}" type="pres">
      <dgm:prSet presAssocID="{CFF3DD2C-B374-441C-BAEC-BC783365B250}" presName="sibTrans" presStyleCnt="0"/>
      <dgm:spPr>
        <a:ln>
          <a:noFill/>
        </a:ln>
        <a:effectLst/>
      </dgm:spPr>
    </dgm:pt>
    <dgm:pt modelId="{702A1D74-1D6E-484C-AD7F-0504BAC44BC2}" type="pres">
      <dgm:prSet presAssocID="{D7A27E62-F1BF-406A-880D-479BBB58B886}" presName="compNode" presStyleCnt="0"/>
      <dgm:spPr>
        <a:ln>
          <a:noFill/>
        </a:ln>
        <a:effectLst/>
      </dgm:spPr>
    </dgm:pt>
    <dgm:pt modelId="{0FB3A8F0-66B3-4995-90D1-30268FAE08BD}" type="pres">
      <dgm:prSet presAssocID="{D7A27E62-F1BF-406A-880D-479BBB58B886}" presName="bgRect" presStyleLbl="bgShp" presStyleIdx="2" presStyleCnt="5" custScaleY="203284"/>
      <dgm:spPr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</dgm:spPr>
    </dgm:pt>
    <dgm:pt modelId="{C60CA14D-6BBA-40DB-8B92-DA3BC8F144CE}" type="pres">
      <dgm:prSet presAssocID="{D7A27E62-F1BF-406A-880D-479BBB58B886}" presName="iconRect" presStyleLbl="node1" presStyleIdx="2" presStyleCnt="5" custScaleX="147225" custScaleY="147225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</dgm:spPr>
    </dgm:pt>
    <dgm:pt modelId="{C9F6DBDB-5CBC-45F0-B0CB-D04A06D9932D}" type="pres">
      <dgm:prSet presAssocID="{D7A27E62-F1BF-406A-880D-479BBB58B886}" presName="spaceRect" presStyleCnt="0"/>
      <dgm:spPr>
        <a:ln>
          <a:noFill/>
        </a:ln>
        <a:effectLst/>
      </dgm:spPr>
    </dgm:pt>
    <dgm:pt modelId="{85E9BB0F-BDDA-407E-9107-783B57C24CF9}" type="pres">
      <dgm:prSet presAssocID="{D7A27E62-F1BF-406A-880D-479BBB58B886}" presName="parTx" presStyleLbl="revTx" presStyleIdx="2" presStyleCnt="5">
        <dgm:presLayoutVars>
          <dgm:chMax val="0"/>
          <dgm:chPref val="0"/>
        </dgm:presLayoutVars>
      </dgm:prSet>
      <dgm:spPr/>
    </dgm:pt>
    <dgm:pt modelId="{8EED7D2D-4F1F-43A6-BBEF-3512280035A2}" type="pres">
      <dgm:prSet presAssocID="{115C3C6D-B900-4BC1-82DA-520B11C905B9}" presName="sibTrans" presStyleCnt="0"/>
      <dgm:spPr>
        <a:ln>
          <a:noFill/>
        </a:ln>
        <a:effectLst/>
      </dgm:spPr>
    </dgm:pt>
    <dgm:pt modelId="{29D0F4AE-8193-4B7C-95BB-ED377A772C8E}" type="pres">
      <dgm:prSet presAssocID="{2B5FEF96-924C-495A-A969-090823D67B4F}" presName="compNode" presStyleCnt="0"/>
      <dgm:spPr>
        <a:ln>
          <a:noFill/>
        </a:ln>
        <a:effectLst/>
      </dgm:spPr>
    </dgm:pt>
    <dgm:pt modelId="{F03FE433-6E7E-4CCD-B034-A1B0E82AB072}" type="pres">
      <dgm:prSet presAssocID="{2B5FEF96-924C-495A-A969-090823D67B4F}" presName="bgRect" presStyleLbl="bgShp" presStyleIdx="3" presStyleCnt="5" custScaleY="116800" custLinFactNeighborY="-2507"/>
      <dgm:spPr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</dgm:spPr>
    </dgm:pt>
    <dgm:pt modelId="{CB8ED7E5-6483-49F0-8680-F84BCDE4451B}" type="pres">
      <dgm:prSet presAssocID="{2B5FEF96-924C-495A-A969-090823D67B4F}" presName="iconRect" presStyleLbl="node1" presStyleIdx="3" presStyleCnt="5" custScaleX="147225" custScaleY="147225" custLinFactNeighborY="-7329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</dgm:spPr>
    </dgm:pt>
    <dgm:pt modelId="{1DCA27E3-ED61-4CE8-A107-F5A230DBC53D}" type="pres">
      <dgm:prSet presAssocID="{2B5FEF96-924C-495A-A969-090823D67B4F}" presName="spaceRect" presStyleCnt="0"/>
      <dgm:spPr>
        <a:ln>
          <a:noFill/>
        </a:ln>
        <a:effectLst/>
      </dgm:spPr>
    </dgm:pt>
    <dgm:pt modelId="{A67B3375-2842-4AC2-AFF7-0999380F48F5}" type="pres">
      <dgm:prSet presAssocID="{2B5FEF96-924C-495A-A969-090823D67B4F}" presName="parTx" presStyleLbl="revTx" presStyleIdx="3" presStyleCnt="5">
        <dgm:presLayoutVars>
          <dgm:chMax val="0"/>
          <dgm:chPref val="0"/>
        </dgm:presLayoutVars>
      </dgm:prSet>
      <dgm:spPr/>
    </dgm:pt>
    <dgm:pt modelId="{D3EB6F99-5B09-4467-8FA3-6608BBCAFADE}" type="pres">
      <dgm:prSet presAssocID="{AF2F25F3-1DB0-4277-B4B0-8C8BEEBCA43C}" presName="sibTrans" presStyleCnt="0"/>
      <dgm:spPr>
        <a:ln>
          <a:noFill/>
        </a:ln>
        <a:effectLst/>
      </dgm:spPr>
    </dgm:pt>
    <dgm:pt modelId="{38006D33-6388-4D39-A521-4AADC5ADF461}" type="pres">
      <dgm:prSet presAssocID="{AF6B6E52-10E9-4888-92E6-A82C4E400EFC}" presName="compNode" presStyleCnt="0"/>
      <dgm:spPr>
        <a:ln>
          <a:noFill/>
        </a:ln>
        <a:effectLst/>
      </dgm:spPr>
    </dgm:pt>
    <dgm:pt modelId="{8C6EAD0B-C2DC-45B9-A593-71D9D3EDE230}" type="pres">
      <dgm:prSet presAssocID="{AF6B6E52-10E9-4888-92E6-A82C4E400EFC}" presName="bgRect" presStyleLbl="bgShp" presStyleIdx="4" presStyleCnt="5" custScaleY="116800"/>
      <dgm:spPr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</dgm:spPr>
    </dgm:pt>
    <dgm:pt modelId="{AD52D108-034D-4E47-ABAD-DADC44DD403B}" type="pres">
      <dgm:prSet presAssocID="{AF6B6E52-10E9-4888-92E6-A82C4E400EFC}" presName="iconRect" presStyleLbl="node1" presStyleIdx="4" presStyleCnt="5" custScaleX="147225" custScaleY="147225"/>
      <dgm:spPr>
        <a:blipFill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</dgm:spPr>
    </dgm:pt>
    <dgm:pt modelId="{DE7AAF29-E037-4C98-82A3-5EEDB5F4C2EF}" type="pres">
      <dgm:prSet presAssocID="{AF6B6E52-10E9-4888-92E6-A82C4E400EFC}" presName="spaceRect" presStyleCnt="0"/>
      <dgm:spPr>
        <a:ln>
          <a:noFill/>
        </a:ln>
        <a:effectLst/>
      </dgm:spPr>
    </dgm:pt>
    <dgm:pt modelId="{526675D9-45A2-47B3-9754-935EAAA47CEF}" type="pres">
      <dgm:prSet presAssocID="{AF6B6E52-10E9-4888-92E6-A82C4E400E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47380B-3DD9-4CDA-BF68-4A0B38782E8D}" type="presOf" srcId="{FFF3483E-E871-456F-92E7-F8D8917D4E49}" destId="{9733E94A-E092-4010-933B-7C6E2B406BA0}" srcOrd="0" destOrd="0" presId="urn:microsoft.com/office/officeart/2018/2/layout/IconVerticalSolidList"/>
    <dgm:cxn modelId="{3127722F-2681-4855-9C00-0A4648612ACC}" srcId="{076E2078-D71B-4A7E-B33D-7ABF9522BB3F}" destId="{D7A27E62-F1BF-406A-880D-479BBB58B886}" srcOrd="2" destOrd="0" parTransId="{8059456B-2B8A-4764-8243-0483BC38D6F2}" sibTransId="{115C3C6D-B900-4BC1-82DA-520B11C905B9}"/>
    <dgm:cxn modelId="{3701EC63-EE8C-4D47-AC24-91E1EEB3585F}" type="presOf" srcId="{2B5FEF96-924C-495A-A969-090823D67B4F}" destId="{A67B3375-2842-4AC2-AFF7-0999380F48F5}" srcOrd="0" destOrd="0" presId="urn:microsoft.com/office/officeart/2018/2/layout/IconVerticalSolidList"/>
    <dgm:cxn modelId="{36019C56-6B0F-4979-96D2-A2E530EBB66B}" type="presOf" srcId="{D7A27E62-F1BF-406A-880D-479BBB58B886}" destId="{85E9BB0F-BDDA-407E-9107-783B57C24CF9}" srcOrd="0" destOrd="0" presId="urn:microsoft.com/office/officeart/2018/2/layout/IconVerticalSolidList"/>
    <dgm:cxn modelId="{66E13D79-80F5-4057-97FA-38E956643680}" type="presOf" srcId="{076E2078-D71B-4A7E-B33D-7ABF9522BB3F}" destId="{69CC7DF3-703E-49F6-A161-9865D4EF2470}" srcOrd="0" destOrd="0" presId="urn:microsoft.com/office/officeart/2018/2/layout/IconVerticalSolidList"/>
    <dgm:cxn modelId="{56DA2182-E9F3-4BF2-89B6-96E3F8FF38AA}" srcId="{076E2078-D71B-4A7E-B33D-7ABF9522BB3F}" destId="{AF6B6E52-10E9-4888-92E6-A82C4E400EFC}" srcOrd="4" destOrd="0" parTransId="{F7BD2E0A-2011-4F3F-A15F-62783570E2DF}" sibTransId="{5256E6C0-554B-40C3-BC90-005C3CE339ED}"/>
    <dgm:cxn modelId="{E69791A0-C317-43FB-8730-F598B89BF2B3}" srcId="{076E2078-D71B-4A7E-B33D-7ABF9522BB3F}" destId="{FFF3483E-E871-456F-92E7-F8D8917D4E49}" srcOrd="1" destOrd="0" parTransId="{32BB9039-579C-47BB-8461-CFD6405C0916}" sibTransId="{CFF3DD2C-B374-441C-BAEC-BC783365B250}"/>
    <dgm:cxn modelId="{6D1489BE-6C11-4E49-A47A-DE06C90FEA71}" type="presOf" srcId="{2346B53A-1549-4341-A693-8A1F132406B5}" destId="{CC5F38BF-C926-4035-BF06-F348EECE6525}" srcOrd="0" destOrd="0" presId="urn:microsoft.com/office/officeart/2018/2/layout/IconVerticalSolidList"/>
    <dgm:cxn modelId="{214959C1-A166-4418-8767-9AFBF7BCCC2E}" srcId="{076E2078-D71B-4A7E-B33D-7ABF9522BB3F}" destId="{2346B53A-1549-4341-A693-8A1F132406B5}" srcOrd="0" destOrd="0" parTransId="{313EB8A7-BA90-458F-95FB-1E3478280FB2}" sibTransId="{95E9B7F8-0D24-4734-AC2E-5E1FB201D0ED}"/>
    <dgm:cxn modelId="{8C404AC9-52A0-43BF-A48D-34BCB8240C12}" srcId="{076E2078-D71B-4A7E-B33D-7ABF9522BB3F}" destId="{2B5FEF96-924C-495A-A969-090823D67B4F}" srcOrd="3" destOrd="0" parTransId="{125CE5E5-EC51-4AE9-BCF8-AAAF030F12B8}" sibTransId="{AF2F25F3-1DB0-4277-B4B0-8C8BEEBCA43C}"/>
    <dgm:cxn modelId="{1F84F5E3-CC60-46E5-B6B0-1CEB704E3935}" type="presOf" srcId="{AF6B6E52-10E9-4888-92E6-A82C4E400EFC}" destId="{526675D9-45A2-47B3-9754-935EAAA47CEF}" srcOrd="0" destOrd="0" presId="urn:microsoft.com/office/officeart/2018/2/layout/IconVerticalSolidList"/>
    <dgm:cxn modelId="{BEE1019A-3B4F-47C5-8525-7EE3363A1920}" type="presParOf" srcId="{69CC7DF3-703E-49F6-A161-9865D4EF2470}" destId="{1F650ACF-3663-4AA6-AD32-E445690A2F39}" srcOrd="0" destOrd="0" presId="urn:microsoft.com/office/officeart/2018/2/layout/IconVerticalSolidList"/>
    <dgm:cxn modelId="{5A74E022-F392-498A-BCD2-B4F3EC61616C}" type="presParOf" srcId="{1F650ACF-3663-4AA6-AD32-E445690A2F39}" destId="{9974D153-21C2-45B0-856B-2079133849DC}" srcOrd="0" destOrd="0" presId="urn:microsoft.com/office/officeart/2018/2/layout/IconVerticalSolidList"/>
    <dgm:cxn modelId="{16DBBC49-2290-4FC0-94FD-F05C23968CFB}" type="presParOf" srcId="{1F650ACF-3663-4AA6-AD32-E445690A2F39}" destId="{242C8371-4E12-426A-BF59-3E72CB62654F}" srcOrd="1" destOrd="0" presId="urn:microsoft.com/office/officeart/2018/2/layout/IconVerticalSolidList"/>
    <dgm:cxn modelId="{1025EB7B-6398-4EC6-9760-7FBF2B1B4080}" type="presParOf" srcId="{1F650ACF-3663-4AA6-AD32-E445690A2F39}" destId="{FA9A9454-1559-4BFF-9FF8-AB93B0C61506}" srcOrd="2" destOrd="0" presId="urn:microsoft.com/office/officeart/2018/2/layout/IconVerticalSolidList"/>
    <dgm:cxn modelId="{0D914EBF-618B-4183-9CB6-2323EF82C7F7}" type="presParOf" srcId="{1F650ACF-3663-4AA6-AD32-E445690A2F39}" destId="{CC5F38BF-C926-4035-BF06-F348EECE6525}" srcOrd="3" destOrd="0" presId="urn:microsoft.com/office/officeart/2018/2/layout/IconVerticalSolidList"/>
    <dgm:cxn modelId="{B0E7B184-43A0-4C28-9E02-19B683570B37}" type="presParOf" srcId="{69CC7DF3-703E-49F6-A161-9865D4EF2470}" destId="{024EC568-D79A-4C3B-88F0-92B6912A1D6E}" srcOrd="1" destOrd="0" presId="urn:microsoft.com/office/officeart/2018/2/layout/IconVerticalSolidList"/>
    <dgm:cxn modelId="{952DB411-1AE7-4414-8328-E580C95B8BCC}" type="presParOf" srcId="{69CC7DF3-703E-49F6-A161-9865D4EF2470}" destId="{C1FE34C0-586B-42A8-B832-5E79A907EA21}" srcOrd="2" destOrd="0" presId="urn:microsoft.com/office/officeart/2018/2/layout/IconVerticalSolidList"/>
    <dgm:cxn modelId="{EC1DE1D2-3915-4BA9-8713-1CC559483F57}" type="presParOf" srcId="{C1FE34C0-586B-42A8-B832-5E79A907EA21}" destId="{FC4704AB-BCAD-4F5E-BD7E-A7B9566E0E86}" srcOrd="0" destOrd="0" presId="urn:microsoft.com/office/officeart/2018/2/layout/IconVerticalSolidList"/>
    <dgm:cxn modelId="{FC3FB97F-23DE-4393-AC5E-825A12AFEB94}" type="presParOf" srcId="{C1FE34C0-586B-42A8-B832-5E79A907EA21}" destId="{B716A96C-5C85-4BBD-B505-6E36051650BC}" srcOrd="1" destOrd="0" presId="urn:microsoft.com/office/officeart/2018/2/layout/IconVerticalSolidList"/>
    <dgm:cxn modelId="{C36FB75F-853D-4866-981F-9A2A37F4C503}" type="presParOf" srcId="{C1FE34C0-586B-42A8-B832-5E79A907EA21}" destId="{1CDB0930-FC93-4BF9-B2C2-7099F618018E}" srcOrd="2" destOrd="0" presId="urn:microsoft.com/office/officeart/2018/2/layout/IconVerticalSolidList"/>
    <dgm:cxn modelId="{7473BE08-C5E1-4A60-A67B-EE330E80460F}" type="presParOf" srcId="{C1FE34C0-586B-42A8-B832-5E79A907EA21}" destId="{9733E94A-E092-4010-933B-7C6E2B406BA0}" srcOrd="3" destOrd="0" presId="urn:microsoft.com/office/officeart/2018/2/layout/IconVerticalSolidList"/>
    <dgm:cxn modelId="{AFA87DDB-846C-4839-9194-2C3972E61C87}" type="presParOf" srcId="{69CC7DF3-703E-49F6-A161-9865D4EF2470}" destId="{9F753756-09C3-404D-B501-7380ED5BA96F}" srcOrd="3" destOrd="0" presId="urn:microsoft.com/office/officeart/2018/2/layout/IconVerticalSolidList"/>
    <dgm:cxn modelId="{A708C04F-B98A-4701-89D5-93F885705D6B}" type="presParOf" srcId="{69CC7DF3-703E-49F6-A161-9865D4EF2470}" destId="{702A1D74-1D6E-484C-AD7F-0504BAC44BC2}" srcOrd="4" destOrd="0" presId="urn:microsoft.com/office/officeart/2018/2/layout/IconVerticalSolidList"/>
    <dgm:cxn modelId="{B8DC8444-321F-4CC8-BC01-8BAB8546C9CB}" type="presParOf" srcId="{702A1D74-1D6E-484C-AD7F-0504BAC44BC2}" destId="{0FB3A8F0-66B3-4995-90D1-30268FAE08BD}" srcOrd="0" destOrd="0" presId="urn:microsoft.com/office/officeart/2018/2/layout/IconVerticalSolidList"/>
    <dgm:cxn modelId="{A89C62D5-8B8F-4BF2-B174-4ABE500E3864}" type="presParOf" srcId="{702A1D74-1D6E-484C-AD7F-0504BAC44BC2}" destId="{C60CA14D-6BBA-40DB-8B92-DA3BC8F144CE}" srcOrd="1" destOrd="0" presId="urn:microsoft.com/office/officeart/2018/2/layout/IconVerticalSolidList"/>
    <dgm:cxn modelId="{694DD116-A4EB-40F1-89AE-30EDB86AE828}" type="presParOf" srcId="{702A1D74-1D6E-484C-AD7F-0504BAC44BC2}" destId="{C9F6DBDB-5CBC-45F0-B0CB-D04A06D9932D}" srcOrd="2" destOrd="0" presId="urn:microsoft.com/office/officeart/2018/2/layout/IconVerticalSolidList"/>
    <dgm:cxn modelId="{D72E1DC7-53AE-43F4-9D45-CB2D41B92ED2}" type="presParOf" srcId="{702A1D74-1D6E-484C-AD7F-0504BAC44BC2}" destId="{85E9BB0F-BDDA-407E-9107-783B57C24CF9}" srcOrd="3" destOrd="0" presId="urn:microsoft.com/office/officeart/2018/2/layout/IconVerticalSolidList"/>
    <dgm:cxn modelId="{40F86C97-B1F3-4932-B848-5998B80E8EE4}" type="presParOf" srcId="{69CC7DF3-703E-49F6-A161-9865D4EF2470}" destId="{8EED7D2D-4F1F-43A6-BBEF-3512280035A2}" srcOrd="5" destOrd="0" presId="urn:microsoft.com/office/officeart/2018/2/layout/IconVerticalSolidList"/>
    <dgm:cxn modelId="{259DE783-A40B-402A-8B28-9266CF6D853A}" type="presParOf" srcId="{69CC7DF3-703E-49F6-A161-9865D4EF2470}" destId="{29D0F4AE-8193-4B7C-95BB-ED377A772C8E}" srcOrd="6" destOrd="0" presId="urn:microsoft.com/office/officeart/2018/2/layout/IconVerticalSolidList"/>
    <dgm:cxn modelId="{F83AA70A-6F57-4A94-9AED-E33CBF01A9E9}" type="presParOf" srcId="{29D0F4AE-8193-4B7C-95BB-ED377A772C8E}" destId="{F03FE433-6E7E-4CCD-B034-A1B0E82AB072}" srcOrd="0" destOrd="0" presId="urn:microsoft.com/office/officeart/2018/2/layout/IconVerticalSolidList"/>
    <dgm:cxn modelId="{6AB27C5B-DBCC-4712-B0C0-914A7415DBE7}" type="presParOf" srcId="{29D0F4AE-8193-4B7C-95BB-ED377A772C8E}" destId="{CB8ED7E5-6483-49F0-8680-F84BCDE4451B}" srcOrd="1" destOrd="0" presId="urn:microsoft.com/office/officeart/2018/2/layout/IconVerticalSolidList"/>
    <dgm:cxn modelId="{77C3B371-8AA0-4B03-BCA2-FB763672F12E}" type="presParOf" srcId="{29D0F4AE-8193-4B7C-95BB-ED377A772C8E}" destId="{1DCA27E3-ED61-4CE8-A107-F5A230DBC53D}" srcOrd="2" destOrd="0" presId="urn:microsoft.com/office/officeart/2018/2/layout/IconVerticalSolidList"/>
    <dgm:cxn modelId="{B6C149D8-9C85-4D88-895B-E6733F70D49E}" type="presParOf" srcId="{29D0F4AE-8193-4B7C-95BB-ED377A772C8E}" destId="{A67B3375-2842-4AC2-AFF7-0999380F48F5}" srcOrd="3" destOrd="0" presId="urn:microsoft.com/office/officeart/2018/2/layout/IconVerticalSolidList"/>
    <dgm:cxn modelId="{8FBB5DA3-50A7-4363-B558-D6C926AF6E8C}" type="presParOf" srcId="{69CC7DF3-703E-49F6-A161-9865D4EF2470}" destId="{D3EB6F99-5B09-4467-8FA3-6608BBCAFADE}" srcOrd="7" destOrd="0" presId="urn:microsoft.com/office/officeart/2018/2/layout/IconVerticalSolidList"/>
    <dgm:cxn modelId="{A9B4DB28-068A-45EA-9175-8C81F5A7E6C2}" type="presParOf" srcId="{69CC7DF3-703E-49F6-A161-9865D4EF2470}" destId="{38006D33-6388-4D39-A521-4AADC5ADF461}" srcOrd="8" destOrd="0" presId="urn:microsoft.com/office/officeart/2018/2/layout/IconVerticalSolidList"/>
    <dgm:cxn modelId="{D6DE456C-1DEE-4EFE-9A2E-02759C2F4EE7}" type="presParOf" srcId="{38006D33-6388-4D39-A521-4AADC5ADF461}" destId="{8C6EAD0B-C2DC-45B9-A593-71D9D3EDE230}" srcOrd="0" destOrd="0" presId="urn:microsoft.com/office/officeart/2018/2/layout/IconVerticalSolidList"/>
    <dgm:cxn modelId="{C38E4ED5-2332-4C59-8372-745C730D85CA}" type="presParOf" srcId="{38006D33-6388-4D39-A521-4AADC5ADF461}" destId="{AD52D108-034D-4E47-ABAD-DADC44DD403B}" srcOrd="1" destOrd="0" presId="urn:microsoft.com/office/officeart/2018/2/layout/IconVerticalSolidList"/>
    <dgm:cxn modelId="{7BAE2835-5901-4D6D-B024-FEE6DF6351E5}" type="presParOf" srcId="{38006D33-6388-4D39-A521-4AADC5ADF461}" destId="{DE7AAF29-E037-4C98-82A3-5EEDB5F4C2EF}" srcOrd="2" destOrd="0" presId="urn:microsoft.com/office/officeart/2018/2/layout/IconVerticalSolidList"/>
    <dgm:cxn modelId="{C85744FE-DA98-454C-95BB-8CD97A29A52E}" type="presParOf" srcId="{38006D33-6388-4D39-A521-4AADC5ADF461}" destId="{526675D9-45A2-47B3-9754-935EAAA47CEF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599E9B-B10E-4317-B199-F68CD8B2B298}" type="doc">
      <dgm:prSet loTypeId="urn:microsoft.com/office/officeart/2005/8/layout/process4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3E3B117-34B8-420D-BB2F-8DEF8A5EAD2E}">
      <dgm:prSet phldrT="[Text]" custT="1"/>
      <dgm:spPr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kumimoji="0" lang="en-US" altLang="en-US" sz="2000" b="1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1: </a:t>
          </a:r>
          <a:r>
            <a:rPr kumimoji="0" lang="en-US" altLang="en-US" sz="1800" b="0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a normalized and relational hospital database</a:t>
          </a:r>
          <a:endParaRPr lang="en-CA" sz="1800"/>
        </a:p>
      </dgm:t>
    </dgm:pt>
    <dgm:pt modelId="{5ABF8CE7-1D5F-4798-AA57-A9A448B9DD53}" type="parTrans" cxnId="{3DAC69E7-87CA-46D7-8824-3C530B3E8C61}">
      <dgm:prSet/>
      <dgm:spPr/>
      <dgm:t>
        <a:bodyPr/>
        <a:lstStyle/>
        <a:p>
          <a:endParaRPr lang="en-CA"/>
        </a:p>
      </dgm:t>
    </dgm:pt>
    <dgm:pt modelId="{5D5C6FF6-742A-42AF-8BF4-072611069107}" type="sibTrans" cxnId="{3DAC69E7-87CA-46D7-8824-3C530B3E8C61}">
      <dgm:prSet/>
      <dgm:spPr/>
      <dgm:t>
        <a:bodyPr/>
        <a:lstStyle/>
        <a:p>
          <a:endParaRPr lang="en-CA"/>
        </a:p>
      </dgm:t>
    </dgm:pt>
    <dgm:pt modelId="{A5DEBFD4-E3FB-4AD2-AFAE-AEFB180862B5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an ERD that defines core hospital entities and their relationships</a:t>
          </a:r>
          <a:endParaRPr lang="en-CA" sz="1200"/>
        </a:p>
      </dgm:t>
    </dgm:pt>
    <dgm:pt modelId="{4A613E38-87CC-45B9-975F-BA96B4FAD89C}" type="parTrans" cxnId="{808B74CF-4808-4859-B542-C88D067C960F}">
      <dgm:prSet/>
      <dgm:spPr/>
      <dgm:t>
        <a:bodyPr/>
        <a:lstStyle/>
        <a:p>
          <a:endParaRPr lang="en-CA"/>
        </a:p>
      </dgm:t>
    </dgm:pt>
    <dgm:pt modelId="{ADD54010-00E4-4EC3-8BA1-950930771AD6}" type="sibTrans" cxnId="{808B74CF-4808-4859-B542-C88D067C960F}">
      <dgm:prSet/>
      <dgm:spPr/>
      <dgm:t>
        <a:bodyPr/>
        <a:lstStyle/>
        <a:p>
          <a:endParaRPr lang="en-CA"/>
        </a:p>
      </dgm:t>
    </dgm:pt>
    <dgm:pt modelId="{07793751-94F1-4544-BA7E-350146585AF6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tables with appropriate data types, constraints, and relationships</a:t>
          </a:r>
          <a:endParaRPr lang="en-CA" sz="1200"/>
        </a:p>
      </dgm:t>
    </dgm:pt>
    <dgm:pt modelId="{1F9843BB-5513-4699-979D-E3592643A174}" type="parTrans" cxnId="{9F2D41A1-2E40-49A3-B022-9A58EB89AFF5}">
      <dgm:prSet/>
      <dgm:spPr/>
      <dgm:t>
        <a:bodyPr/>
        <a:lstStyle/>
        <a:p>
          <a:endParaRPr lang="en-CA"/>
        </a:p>
      </dgm:t>
    </dgm:pt>
    <dgm:pt modelId="{DE81FC6B-0939-42A9-966B-CFDF9A023594}" type="sibTrans" cxnId="{9F2D41A1-2E40-49A3-B022-9A58EB89AFF5}">
      <dgm:prSet/>
      <dgm:spPr/>
      <dgm:t>
        <a:bodyPr/>
        <a:lstStyle/>
        <a:p>
          <a:endParaRPr lang="en-CA"/>
        </a:p>
      </dgm:t>
    </dgm:pt>
    <dgm:pt modelId="{A6901206-065B-46EB-BD28-806991B0C783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kumimoji="0" lang="en-US" altLang="en-US" sz="2000" b="1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2:</a:t>
          </a:r>
          <a:r>
            <a:rPr kumimoji="0" lang="en-US" altLang="en-US" sz="2000" b="0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kumimoji="0" lang="en-US" altLang="en-US" sz="1800" b="0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Simulate real-world hospital operations through synthetic data</a:t>
          </a:r>
          <a:endParaRPr lang="en-CA" sz="1800"/>
        </a:p>
      </dgm:t>
    </dgm:pt>
    <dgm:pt modelId="{EFC843A6-F1B5-481E-AC4D-9ED2417456F3}" type="parTrans" cxnId="{E44373AD-0710-4E4E-9FC2-7F8BA8816045}">
      <dgm:prSet/>
      <dgm:spPr/>
      <dgm:t>
        <a:bodyPr/>
        <a:lstStyle/>
        <a:p>
          <a:endParaRPr lang="en-CA"/>
        </a:p>
      </dgm:t>
    </dgm:pt>
    <dgm:pt modelId="{0CA50C99-B437-4821-805C-057B45646F1F}" type="sibTrans" cxnId="{E44373AD-0710-4E4E-9FC2-7F8BA8816045}">
      <dgm:prSet/>
      <dgm:spPr/>
      <dgm:t>
        <a:bodyPr/>
        <a:lstStyle/>
        <a:p>
          <a:endParaRPr lang="en-CA"/>
        </a:p>
      </dgm:t>
    </dgm:pt>
    <dgm:pt modelId="{9985CEFE-266A-4F1F-B55B-5ADE0B3E802B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Generate realistic synthetic data using Chat GPT(Python Faker Library)</a:t>
          </a:r>
          <a:endParaRPr lang="en-CA" sz="1200"/>
        </a:p>
      </dgm:t>
    </dgm:pt>
    <dgm:pt modelId="{537FE9AE-F2F2-418C-A442-C9DD7E98CD85}" type="parTrans" cxnId="{8397F7F5-8934-449E-8C30-1AFCB1E114B3}">
      <dgm:prSet/>
      <dgm:spPr/>
      <dgm:t>
        <a:bodyPr/>
        <a:lstStyle/>
        <a:p>
          <a:endParaRPr lang="en-CA"/>
        </a:p>
      </dgm:t>
    </dgm:pt>
    <dgm:pt modelId="{34598739-D513-4D6F-953E-76C22EEEE8BA}" type="sibTrans" cxnId="{8397F7F5-8934-449E-8C30-1AFCB1E114B3}">
      <dgm:prSet/>
      <dgm:spPr/>
      <dgm:t>
        <a:bodyPr/>
        <a:lstStyle/>
        <a:p>
          <a:endParaRPr lang="en-CA"/>
        </a:p>
      </dgm:t>
    </dgm:pt>
    <dgm:pt modelId="{7954ED8C-0A52-4E56-B507-6EA7E56AB8B2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Write and execute SQL queries to extract actionable insights</a:t>
          </a:r>
          <a:endParaRPr lang="en-CA" sz="1200"/>
        </a:p>
      </dgm:t>
    </dgm:pt>
    <dgm:pt modelId="{1909CB3E-E608-4EAE-B83A-4FD05F76CDC5}" type="parTrans" cxnId="{63513AC9-48CA-4535-BE56-66CFA8BF7673}">
      <dgm:prSet/>
      <dgm:spPr/>
      <dgm:t>
        <a:bodyPr/>
        <a:lstStyle/>
        <a:p>
          <a:endParaRPr lang="en-CA"/>
        </a:p>
      </dgm:t>
    </dgm:pt>
    <dgm:pt modelId="{56FBEA22-B035-46BF-A014-52221AA3FB5C}" type="sibTrans" cxnId="{63513AC9-48CA-4535-BE56-66CFA8BF7673}">
      <dgm:prSet/>
      <dgm:spPr/>
      <dgm:t>
        <a:bodyPr/>
        <a:lstStyle/>
        <a:p>
          <a:endParaRPr lang="en-CA"/>
        </a:p>
      </dgm:t>
    </dgm:pt>
    <dgm:pt modelId="{0B3E7769-C686-43C9-A02C-AC6D0677830D}">
      <dgm:prSet phldrT="[Text]" custT="1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pPr>
            <a:buClrTx/>
            <a:buSzTx/>
            <a:buFont typeface="Wingdings" panose="05000000000000000000" pitchFamily="2" charset="2"/>
            <a:buChar char="§"/>
          </a:pPr>
          <a:r>
            <a:rPr kumimoji="0" lang="en-US" altLang="en-US" sz="2000" b="1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3: </a:t>
          </a:r>
          <a:r>
            <a:rPr kumimoji="0" lang="en-US" altLang="en-US" sz="1800" b="0" i="0" u="none" strike="noStrike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 meaningful data-driven insights for hospital management</a:t>
          </a:r>
          <a:endParaRPr lang="en-CA" sz="1800"/>
        </a:p>
      </dgm:t>
    </dgm:pt>
    <dgm:pt modelId="{25080774-A07C-424F-8CA4-B763A0BB352D}" type="parTrans" cxnId="{0837D17F-E51F-44E3-9166-A860661F1642}">
      <dgm:prSet/>
      <dgm:spPr/>
      <dgm:t>
        <a:bodyPr/>
        <a:lstStyle/>
        <a:p>
          <a:endParaRPr lang="en-CA"/>
        </a:p>
      </dgm:t>
    </dgm:pt>
    <dgm:pt modelId="{A88AF46B-9D69-4648-A0D8-0D909F6DC62E}" type="sibTrans" cxnId="{0837D17F-E51F-44E3-9166-A860661F1642}">
      <dgm:prSet/>
      <dgm:spPr/>
      <dgm:t>
        <a:bodyPr/>
        <a:lstStyle/>
        <a:p>
          <a:endParaRPr lang="en-CA"/>
        </a:p>
      </dgm:t>
    </dgm:pt>
    <dgm:pt modelId="{661CB474-86EF-4D22-B9D0-697D280B767D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Designing the dashboard related to appointments, departments, Patients etc.</a:t>
          </a:r>
          <a:endParaRPr lang="en-CA" sz="1200"/>
        </a:p>
      </dgm:t>
    </dgm:pt>
    <dgm:pt modelId="{8926950C-5316-4355-9074-93CCD60D4229}" type="parTrans" cxnId="{7778C833-AAD0-414E-BCD6-796E35AED2FB}">
      <dgm:prSet/>
      <dgm:spPr/>
      <dgm:t>
        <a:bodyPr/>
        <a:lstStyle/>
        <a:p>
          <a:endParaRPr lang="en-CA"/>
        </a:p>
      </dgm:t>
    </dgm:pt>
    <dgm:pt modelId="{2956C9C5-59C1-4BB5-99E9-ED50816CE4CD}" type="sibTrans" cxnId="{7778C833-AAD0-414E-BCD6-796E35AED2FB}">
      <dgm:prSet/>
      <dgm:spPr/>
      <dgm:t>
        <a:bodyPr/>
        <a:lstStyle/>
        <a:p>
          <a:endParaRPr lang="en-CA"/>
        </a:p>
      </dgm:t>
    </dgm:pt>
    <dgm:pt modelId="{771C5DFB-1442-4BF7-BA24-DDD5783C10FD}">
      <dgm:prSet phldrT="[Text]" custT="1"/>
      <dgm:spPr>
        <a:solidFill>
          <a:schemeClr val="tx2">
            <a:lumMod val="10000"/>
            <a:lumOff val="9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visuals and performance metrics using Power BI</a:t>
          </a:r>
          <a:endParaRPr lang="en-CA" sz="1200"/>
        </a:p>
      </dgm:t>
    </dgm:pt>
    <dgm:pt modelId="{F9ADFC83-5D90-4E95-ADBB-E045C500FFE3}" type="parTrans" cxnId="{260F1E16-8BB7-47B9-BD97-2B66645A2D05}">
      <dgm:prSet/>
      <dgm:spPr/>
      <dgm:t>
        <a:bodyPr/>
        <a:lstStyle/>
        <a:p>
          <a:endParaRPr lang="en-CA"/>
        </a:p>
      </dgm:t>
    </dgm:pt>
    <dgm:pt modelId="{10249AFE-E1FA-4ED7-9E31-DA6B8CBDF1C7}" type="sibTrans" cxnId="{260F1E16-8BB7-47B9-BD97-2B66645A2D05}">
      <dgm:prSet/>
      <dgm:spPr/>
      <dgm:t>
        <a:bodyPr/>
        <a:lstStyle/>
        <a:p>
          <a:endParaRPr lang="en-CA"/>
        </a:p>
      </dgm:t>
    </dgm:pt>
    <dgm:pt modelId="{931798C8-4243-409F-A539-E3BA665FD454}" type="pres">
      <dgm:prSet presAssocID="{9F599E9B-B10E-4317-B199-F68CD8B2B298}" presName="Name0" presStyleCnt="0">
        <dgm:presLayoutVars>
          <dgm:dir/>
          <dgm:animLvl val="lvl"/>
          <dgm:resizeHandles val="exact"/>
        </dgm:presLayoutVars>
      </dgm:prSet>
      <dgm:spPr/>
    </dgm:pt>
    <dgm:pt modelId="{A10FE68A-D53F-4980-90DB-40D0C54FBAA5}" type="pres">
      <dgm:prSet presAssocID="{0B3E7769-C686-43C9-A02C-AC6D0677830D}" presName="boxAndChildren" presStyleCnt="0"/>
      <dgm:spPr/>
    </dgm:pt>
    <dgm:pt modelId="{3A1772CE-CC6A-4248-B04A-608AA79911F7}" type="pres">
      <dgm:prSet presAssocID="{0B3E7769-C686-43C9-A02C-AC6D0677830D}" presName="parentTextBox" presStyleLbl="node1" presStyleIdx="0" presStyleCnt="3"/>
      <dgm:spPr/>
    </dgm:pt>
    <dgm:pt modelId="{C3FF0024-779C-4476-A326-EEB7B73EF972}" type="pres">
      <dgm:prSet presAssocID="{0B3E7769-C686-43C9-A02C-AC6D0677830D}" presName="entireBox" presStyleLbl="node1" presStyleIdx="0" presStyleCnt="3"/>
      <dgm:spPr/>
    </dgm:pt>
    <dgm:pt modelId="{F0718DB8-AB08-49DB-99A4-E28C679B2480}" type="pres">
      <dgm:prSet presAssocID="{0B3E7769-C686-43C9-A02C-AC6D0677830D}" presName="descendantBox" presStyleCnt="0"/>
      <dgm:spPr/>
    </dgm:pt>
    <dgm:pt modelId="{E52413F0-9E23-42DF-9892-65EA0141EBF6}" type="pres">
      <dgm:prSet presAssocID="{661CB474-86EF-4D22-B9D0-697D280B767D}" presName="childTextBox" presStyleLbl="fgAccFollowNode1" presStyleIdx="0" presStyleCnt="6">
        <dgm:presLayoutVars>
          <dgm:bulletEnabled val="1"/>
        </dgm:presLayoutVars>
      </dgm:prSet>
      <dgm:spPr/>
    </dgm:pt>
    <dgm:pt modelId="{5D694473-03F8-4512-9265-158AECE67C75}" type="pres">
      <dgm:prSet presAssocID="{771C5DFB-1442-4BF7-BA24-DDD5783C10FD}" presName="childTextBox" presStyleLbl="fgAccFollowNode1" presStyleIdx="1" presStyleCnt="6">
        <dgm:presLayoutVars>
          <dgm:bulletEnabled val="1"/>
        </dgm:presLayoutVars>
      </dgm:prSet>
      <dgm:spPr/>
    </dgm:pt>
    <dgm:pt modelId="{AC1E982A-95F3-4F84-847E-F5B2D40D6484}" type="pres">
      <dgm:prSet presAssocID="{0CA50C99-B437-4821-805C-057B45646F1F}" presName="sp" presStyleCnt="0"/>
      <dgm:spPr/>
    </dgm:pt>
    <dgm:pt modelId="{49C41448-C231-44FA-80E6-622194E66F9B}" type="pres">
      <dgm:prSet presAssocID="{A6901206-065B-46EB-BD28-806991B0C783}" presName="arrowAndChildren" presStyleCnt="0"/>
      <dgm:spPr/>
    </dgm:pt>
    <dgm:pt modelId="{BF0D69E6-0B60-4EF7-9493-C7CD5AF795AF}" type="pres">
      <dgm:prSet presAssocID="{A6901206-065B-46EB-BD28-806991B0C783}" presName="parentTextArrow" presStyleLbl="node1" presStyleIdx="0" presStyleCnt="3"/>
      <dgm:spPr/>
    </dgm:pt>
    <dgm:pt modelId="{9451D4D9-200B-4F4C-B5DA-85BD9D45895E}" type="pres">
      <dgm:prSet presAssocID="{A6901206-065B-46EB-BD28-806991B0C783}" presName="arrow" presStyleLbl="node1" presStyleIdx="1" presStyleCnt="3"/>
      <dgm:spPr/>
    </dgm:pt>
    <dgm:pt modelId="{451D9E24-F7A5-42CA-93E1-F60EE7D47DFE}" type="pres">
      <dgm:prSet presAssocID="{A6901206-065B-46EB-BD28-806991B0C783}" presName="descendantArrow" presStyleCnt="0"/>
      <dgm:spPr/>
    </dgm:pt>
    <dgm:pt modelId="{D55B2AB0-AB57-4F6D-9E7D-1B97D84343D8}" type="pres">
      <dgm:prSet presAssocID="{9985CEFE-266A-4F1F-B55B-5ADE0B3E802B}" presName="childTextArrow" presStyleLbl="fgAccFollowNode1" presStyleIdx="2" presStyleCnt="6">
        <dgm:presLayoutVars>
          <dgm:bulletEnabled val="1"/>
        </dgm:presLayoutVars>
      </dgm:prSet>
      <dgm:spPr/>
    </dgm:pt>
    <dgm:pt modelId="{1ECC6C5E-F470-4764-B64D-52941775302A}" type="pres">
      <dgm:prSet presAssocID="{7954ED8C-0A52-4E56-B507-6EA7E56AB8B2}" presName="childTextArrow" presStyleLbl="fgAccFollowNode1" presStyleIdx="3" presStyleCnt="6">
        <dgm:presLayoutVars>
          <dgm:bulletEnabled val="1"/>
        </dgm:presLayoutVars>
      </dgm:prSet>
      <dgm:spPr/>
    </dgm:pt>
    <dgm:pt modelId="{F50709B5-EF22-4213-96AC-26CE3E8EA1F9}" type="pres">
      <dgm:prSet presAssocID="{5D5C6FF6-742A-42AF-8BF4-072611069107}" presName="sp" presStyleCnt="0"/>
      <dgm:spPr/>
    </dgm:pt>
    <dgm:pt modelId="{C970EDBA-5F1D-4558-BDB1-5A2D3302CEEE}" type="pres">
      <dgm:prSet presAssocID="{43E3B117-34B8-420D-BB2F-8DEF8A5EAD2E}" presName="arrowAndChildren" presStyleCnt="0"/>
      <dgm:spPr/>
    </dgm:pt>
    <dgm:pt modelId="{B3CCB8A4-6703-4967-8682-B07F198AD686}" type="pres">
      <dgm:prSet presAssocID="{43E3B117-34B8-420D-BB2F-8DEF8A5EAD2E}" presName="parentTextArrow" presStyleLbl="node1" presStyleIdx="1" presStyleCnt="3"/>
      <dgm:spPr/>
    </dgm:pt>
    <dgm:pt modelId="{5AFC2DD4-BE44-4AE9-8F86-FB7DD4B18398}" type="pres">
      <dgm:prSet presAssocID="{43E3B117-34B8-420D-BB2F-8DEF8A5EAD2E}" presName="arrow" presStyleLbl="node1" presStyleIdx="2" presStyleCnt="3"/>
      <dgm:spPr/>
    </dgm:pt>
    <dgm:pt modelId="{F83247B4-E662-4FD4-A00E-94B44245D240}" type="pres">
      <dgm:prSet presAssocID="{43E3B117-34B8-420D-BB2F-8DEF8A5EAD2E}" presName="descendantArrow" presStyleCnt="0"/>
      <dgm:spPr/>
    </dgm:pt>
    <dgm:pt modelId="{11CBB11A-EED4-4B70-A4F8-7016B7127588}" type="pres">
      <dgm:prSet presAssocID="{A5DEBFD4-E3FB-4AD2-AFAE-AEFB180862B5}" presName="childTextArrow" presStyleLbl="fgAccFollowNode1" presStyleIdx="4" presStyleCnt="6">
        <dgm:presLayoutVars>
          <dgm:bulletEnabled val="1"/>
        </dgm:presLayoutVars>
      </dgm:prSet>
      <dgm:spPr/>
    </dgm:pt>
    <dgm:pt modelId="{1777E335-A65E-45EE-BABF-E296FAD95AC4}" type="pres">
      <dgm:prSet presAssocID="{07793751-94F1-4544-BA7E-350146585AF6}" presName="childTextArrow" presStyleLbl="fgAccFollowNode1" presStyleIdx="5" presStyleCnt="6" custScaleY="103643">
        <dgm:presLayoutVars>
          <dgm:bulletEnabled val="1"/>
        </dgm:presLayoutVars>
      </dgm:prSet>
      <dgm:spPr/>
    </dgm:pt>
  </dgm:ptLst>
  <dgm:cxnLst>
    <dgm:cxn modelId="{449F2A0E-3D9F-48D9-82AC-8FCD8CF02417}" type="presOf" srcId="{43E3B117-34B8-420D-BB2F-8DEF8A5EAD2E}" destId="{5AFC2DD4-BE44-4AE9-8F86-FB7DD4B18398}" srcOrd="1" destOrd="0" presId="urn:microsoft.com/office/officeart/2005/8/layout/process4"/>
    <dgm:cxn modelId="{7C3CC010-2D8C-4B4E-A8DD-890E25DAA523}" type="presOf" srcId="{661CB474-86EF-4D22-B9D0-697D280B767D}" destId="{E52413F0-9E23-42DF-9892-65EA0141EBF6}" srcOrd="0" destOrd="0" presId="urn:microsoft.com/office/officeart/2005/8/layout/process4"/>
    <dgm:cxn modelId="{260F1E16-8BB7-47B9-BD97-2B66645A2D05}" srcId="{0B3E7769-C686-43C9-A02C-AC6D0677830D}" destId="{771C5DFB-1442-4BF7-BA24-DDD5783C10FD}" srcOrd="1" destOrd="0" parTransId="{F9ADFC83-5D90-4E95-ADBB-E045C500FFE3}" sibTransId="{10249AFE-E1FA-4ED7-9E31-DA6B8CBDF1C7}"/>
    <dgm:cxn modelId="{A5919B1C-32B3-4488-BE40-D95424D7882D}" type="presOf" srcId="{A5DEBFD4-E3FB-4AD2-AFAE-AEFB180862B5}" destId="{11CBB11A-EED4-4B70-A4F8-7016B7127588}" srcOrd="0" destOrd="0" presId="urn:microsoft.com/office/officeart/2005/8/layout/process4"/>
    <dgm:cxn modelId="{7804AF24-C99F-438F-A71F-BAA0A2C6B619}" type="presOf" srcId="{771C5DFB-1442-4BF7-BA24-DDD5783C10FD}" destId="{5D694473-03F8-4512-9265-158AECE67C75}" srcOrd="0" destOrd="0" presId="urn:microsoft.com/office/officeart/2005/8/layout/process4"/>
    <dgm:cxn modelId="{7778C833-AAD0-414E-BCD6-796E35AED2FB}" srcId="{0B3E7769-C686-43C9-A02C-AC6D0677830D}" destId="{661CB474-86EF-4D22-B9D0-697D280B767D}" srcOrd="0" destOrd="0" parTransId="{8926950C-5316-4355-9074-93CCD60D4229}" sibTransId="{2956C9C5-59C1-4BB5-99E9-ED50816CE4CD}"/>
    <dgm:cxn modelId="{D3A8535F-E37A-4CB8-89EF-3070FDD7891C}" type="presOf" srcId="{43E3B117-34B8-420D-BB2F-8DEF8A5EAD2E}" destId="{B3CCB8A4-6703-4967-8682-B07F198AD686}" srcOrd="0" destOrd="0" presId="urn:microsoft.com/office/officeart/2005/8/layout/process4"/>
    <dgm:cxn modelId="{0394666E-E4ED-4DE0-B918-63456B542359}" type="presOf" srcId="{A6901206-065B-46EB-BD28-806991B0C783}" destId="{BF0D69E6-0B60-4EF7-9493-C7CD5AF795AF}" srcOrd="0" destOrd="0" presId="urn:microsoft.com/office/officeart/2005/8/layout/process4"/>
    <dgm:cxn modelId="{CD814A7C-E999-48BA-9024-E05148C4CADC}" type="presOf" srcId="{9F599E9B-B10E-4317-B199-F68CD8B2B298}" destId="{931798C8-4243-409F-A539-E3BA665FD454}" srcOrd="0" destOrd="0" presId="urn:microsoft.com/office/officeart/2005/8/layout/process4"/>
    <dgm:cxn modelId="{0837D17F-E51F-44E3-9166-A860661F1642}" srcId="{9F599E9B-B10E-4317-B199-F68CD8B2B298}" destId="{0B3E7769-C686-43C9-A02C-AC6D0677830D}" srcOrd="2" destOrd="0" parTransId="{25080774-A07C-424F-8CA4-B763A0BB352D}" sibTransId="{A88AF46B-9D69-4648-A0D8-0D909F6DC62E}"/>
    <dgm:cxn modelId="{9F2D41A1-2E40-49A3-B022-9A58EB89AFF5}" srcId="{43E3B117-34B8-420D-BB2F-8DEF8A5EAD2E}" destId="{07793751-94F1-4544-BA7E-350146585AF6}" srcOrd="1" destOrd="0" parTransId="{1F9843BB-5513-4699-979D-E3592643A174}" sibTransId="{DE81FC6B-0939-42A9-966B-CFDF9A023594}"/>
    <dgm:cxn modelId="{EEC17BA6-3452-4F57-A38D-FD7CE0E0E05C}" type="presOf" srcId="{0B3E7769-C686-43C9-A02C-AC6D0677830D}" destId="{C3FF0024-779C-4476-A326-EEB7B73EF972}" srcOrd="1" destOrd="0" presId="urn:microsoft.com/office/officeart/2005/8/layout/process4"/>
    <dgm:cxn modelId="{3B5A6FA8-B91C-48B9-8D25-2C109FB96D45}" type="presOf" srcId="{A6901206-065B-46EB-BD28-806991B0C783}" destId="{9451D4D9-200B-4F4C-B5DA-85BD9D45895E}" srcOrd="1" destOrd="0" presId="urn:microsoft.com/office/officeart/2005/8/layout/process4"/>
    <dgm:cxn modelId="{E44373AD-0710-4E4E-9FC2-7F8BA8816045}" srcId="{9F599E9B-B10E-4317-B199-F68CD8B2B298}" destId="{A6901206-065B-46EB-BD28-806991B0C783}" srcOrd="1" destOrd="0" parTransId="{EFC843A6-F1B5-481E-AC4D-9ED2417456F3}" sibTransId="{0CA50C99-B437-4821-805C-057B45646F1F}"/>
    <dgm:cxn modelId="{2921ADB1-1ABE-4B07-915C-FEC0729D8F2F}" type="presOf" srcId="{0B3E7769-C686-43C9-A02C-AC6D0677830D}" destId="{3A1772CE-CC6A-4248-B04A-608AA79911F7}" srcOrd="0" destOrd="0" presId="urn:microsoft.com/office/officeart/2005/8/layout/process4"/>
    <dgm:cxn modelId="{6DA867C7-2C5B-40EA-B647-7720B72A6F9F}" type="presOf" srcId="{07793751-94F1-4544-BA7E-350146585AF6}" destId="{1777E335-A65E-45EE-BABF-E296FAD95AC4}" srcOrd="0" destOrd="0" presId="urn:microsoft.com/office/officeart/2005/8/layout/process4"/>
    <dgm:cxn modelId="{63513AC9-48CA-4535-BE56-66CFA8BF7673}" srcId="{A6901206-065B-46EB-BD28-806991B0C783}" destId="{7954ED8C-0A52-4E56-B507-6EA7E56AB8B2}" srcOrd="1" destOrd="0" parTransId="{1909CB3E-E608-4EAE-B83A-4FD05F76CDC5}" sibTransId="{56FBEA22-B035-46BF-A014-52221AA3FB5C}"/>
    <dgm:cxn modelId="{808B74CF-4808-4859-B542-C88D067C960F}" srcId="{43E3B117-34B8-420D-BB2F-8DEF8A5EAD2E}" destId="{A5DEBFD4-E3FB-4AD2-AFAE-AEFB180862B5}" srcOrd="0" destOrd="0" parTransId="{4A613E38-87CC-45B9-975F-BA96B4FAD89C}" sibTransId="{ADD54010-00E4-4EC3-8BA1-950930771AD6}"/>
    <dgm:cxn modelId="{3DAC69E7-87CA-46D7-8824-3C530B3E8C61}" srcId="{9F599E9B-B10E-4317-B199-F68CD8B2B298}" destId="{43E3B117-34B8-420D-BB2F-8DEF8A5EAD2E}" srcOrd="0" destOrd="0" parTransId="{5ABF8CE7-1D5F-4798-AA57-A9A448B9DD53}" sibTransId="{5D5C6FF6-742A-42AF-8BF4-072611069107}"/>
    <dgm:cxn modelId="{51F679F2-E55D-4CEF-8C22-D37DE35C354E}" type="presOf" srcId="{9985CEFE-266A-4F1F-B55B-5ADE0B3E802B}" destId="{D55B2AB0-AB57-4F6D-9E7D-1B97D84343D8}" srcOrd="0" destOrd="0" presId="urn:microsoft.com/office/officeart/2005/8/layout/process4"/>
    <dgm:cxn modelId="{8397F7F5-8934-449E-8C30-1AFCB1E114B3}" srcId="{A6901206-065B-46EB-BD28-806991B0C783}" destId="{9985CEFE-266A-4F1F-B55B-5ADE0B3E802B}" srcOrd="0" destOrd="0" parTransId="{537FE9AE-F2F2-418C-A442-C9DD7E98CD85}" sibTransId="{34598739-D513-4D6F-953E-76C22EEEE8BA}"/>
    <dgm:cxn modelId="{531429FC-F3C4-43B5-BE95-E4C6C8CC928F}" type="presOf" srcId="{7954ED8C-0A52-4E56-B507-6EA7E56AB8B2}" destId="{1ECC6C5E-F470-4764-B64D-52941775302A}" srcOrd="0" destOrd="0" presId="urn:microsoft.com/office/officeart/2005/8/layout/process4"/>
    <dgm:cxn modelId="{58F9E53C-AFD5-449E-89CD-62CE2117E464}" type="presParOf" srcId="{931798C8-4243-409F-A539-E3BA665FD454}" destId="{A10FE68A-D53F-4980-90DB-40D0C54FBAA5}" srcOrd="0" destOrd="0" presId="urn:microsoft.com/office/officeart/2005/8/layout/process4"/>
    <dgm:cxn modelId="{78412738-B908-458A-80F6-3340D1A7AAD4}" type="presParOf" srcId="{A10FE68A-D53F-4980-90DB-40D0C54FBAA5}" destId="{3A1772CE-CC6A-4248-B04A-608AA79911F7}" srcOrd="0" destOrd="0" presId="urn:microsoft.com/office/officeart/2005/8/layout/process4"/>
    <dgm:cxn modelId="{8FB3A8FA-0F5F-42B4-BF8A-555A5A2CDFDE}" type="presParOf" srcId="{A10FE68A-D53F-4980-90DB-40D0C54FBAA5}" destId="{C3FF0024-779C-4476-A326-EEB7B73EF972}" srcOrd="1" destOrd="0" presId="urn:microsoft.com/office/officeart/2005/8/layout/process4"/>
    <dgm:cxn modelId="{729D6BE6-5ED3-4B2B-9FE1-7EA7BC314652}" type="presParOf" srcId="{A10FE68A-D53F-4980-90DB-40D0C54FBAA5}" destId="{F0718DB8-AB08-49DB-99A4-E28C679B2480}" srcOrd="2" destOrd="0" presId="urn:microsoft.com/office/officeart/2005/8/layout/process4"/>
    <dgm:cxn modelId="{900DE3D7-1746-48D0-83F1-4578945E93D6}" type="presParOf" srcId="{F0718DB8-AB08-49DB-99A4-E28C679B2480}" destId="{E52413F0-9E23-42DF-9892-65EA0141EBF6}" srcOrd="0" destOrd="0" presId="urn:microsoft.com/office/officeart/2005/8/layout/process4"/>
    <dgm:cxn modelId="{DB665F34-270D-4E7E-8735-6D270D2797DE}" type="presParOf" srcId="{F0718DB8-AB08-49DB-99A4-E28C679B2480}" destId="{5D694473-03F8-4512-9265-158AECE67C75}" srcOrd="1" destOrd="0" presId="urn:microsoft.com/office/officeart/2005/8/layout/process4"/>
    <dgm:cxn modelId="{1A3A533A-FBEB-45E3-A7F8-6693A837E952}" type="presParOf" srcId="{931798C8-4243-409F-A539-E3BA665FD454}" destId="{AC1E982A-95F3-4F84-847E-F5B2D40D6484}" srcOrd="1" destOrd="0" presId="urn:microsoft.com/office/officeart/2005/8/layout/process4"/>
    <dgm:cxn modelId="{4B2ED151-77C6-41AF-A7E4-625F4C50249F}" type="presParOf" srcId="{931798C8-4243-409F-A539-E3BA665FD454}" destId="{49C41448-C231-44FA-80E6-622194E66F9B}" srcOrd="2" destOrd="0" presId="urn:microsoft.com/office/officeart/2005/8/layout/process4"/>
    <dgm:cxn modelId="{8460CF67-9CD5-4FA3-A116-9251AA447A9C}" type="presParOf" srcId="{49C41448-C231-44FA-80E6-622194E66F9B}" destId="{BF0D69E6-0B60-4EF7-9493-C7CD5AF795AF}" srcOrd="0" destOrd="0" presId="urn:microsoft.com/office/officeart/2005/8/layout/process4"/>
    <dgm:cxn modelId="{7918F29A-B0F6-496E-B783-AF967CFEEC53}" type="presParOf" srcId="{49C41448-C231-44FA-80E6-622194E66F9B}" destId="{9451D4D9-200B-4F4C-B5DA-85BD9D45895E}" srcOrd="1" destOrd="0" presId="urn:microsoft.com/office/officeart/2005/8/layout/process4"/>
    <dgm:cxn modelId="{E3593611-9BAC-4F42-A83B-ADE7102BECAE}" type="presParOf" srcId="{49C41448-C231-44FA-80E6-622194E66F9B}" destId="{451D9E24-F7A5-42CA-93E1-F60EE7D47DFE}" srcOrd="2" destOrd="0" presId="urn:microsoft.com/office/officeart/2005/8/layout/process4"/>
    <dgm:cxn modelId="{EFBDFB7C-CDF8-43EA-B884-54C19E11ECBD}" type="presParOf" srcId="{451D9E24-F7A5-42CA-93E1-F60EE7D47DFE}" destId="{D55B2AB0-AB57-4F6D-9E7D-1B97D84343D8}" srcOrd="0" destOrd="0" presId="urn:microsoft.com/office/officeart/2005/8/layout/process4"/>
    <dgm:cxn modelId="{D06B0732-061E-4BFB-8238-5BF87148836E}" type="presParOf" srcId="{451D9E24-F7A5-42CA-93E1-F60EE7D47DFE}" destId="{1ECC6C5E-F470-4764-B64D-52941775302A}" srcOrd="1" destOrd="0" presId="urn:microsoft.com/office/officeart/2005/8/layout/process4"/>
    <dgm:cxn modelId="{79919AE5-94E7-49B6-979E-15F6A65A05DC}" type="presParOf" srcId="{931798C8-4243-409F-A539-E3BA665FD454}" destId="{F50709B5-EF22-4213-96AC-26CE3E8EA1F9}" srcOrd="3" destOrd="0" presId="urn:microsoft.com/office/officeart/2005/8/layout/process4"/>
    <dgm:cxn modelId="{40CB116A-A694-41BC-891D-B704C80799F6}" type="presParOf" srcId="{931798C8-4243-409F-A539-E3BA665FD454}" destId="{C970EDBA-5F1D-4558-BDB1-5A2D3302CEEE}" srcOrd="4" destOrd="0" presId="urn:microsoft.com/office/officeart/2005/8/layout/process4"/>
    <dgm:cxn modelId="{5A378152-A518-435E-8124-238EDECA9332}" type="presParOf" srcId="{C970EDBA-5F1D-4558-BDB1-5A2D3302CEEE}" destId="{B3CCB8A4-6703-4967-8682-B07F198AD686}" srcOrd="0" destOrd="0" presId="urn:microsoft.com/office/officeart/2005/8/layout/process4"/>
    <dgm:cxn modelId="{1191F439-A2F6-40BD-A0AC-A333ED7E9F97}" type="presParOf" srcId="{C970EDBA-5F1D-4558-BDB1-5A2D3302CEEE}" destId="{5AFC2DD4-BE44-4AE9-8F86-FB7DD4B18398}" srcOrd="1" destOrd="0" presId="urn:microsoft.com/office/officeart/2005/8/layout/process4"/>
    <dgm:cxn modelId="{556A5560-C665-4B0F-9458-0BC54DEC344F}" type="presParOf" srcId="{C970EDBA-5F1D-4558-BDB1-5A2D3302CEEE}" destId="{F83247B4-E662-4FD4-A00E-94B44245D240}" srcOrd="2" destOrd="0" presId="urn:microsoft.com/office/officeart/2005/8/layout/process4"/>
    <dgm:cxn modelId="{D85F66F2-F4A8-456A-B8B6-C1408FFC9F46}" type="presParOf" srcId="{F83247B4-E662-4FD4-A00E-94B44245D240}" destId="{11CBB11A-EED4-4B70-A4F8-7016B7127588}" srcOrd="0" destOrd="0" presId="urn:microsoft.com/office/officeart/2005/8/layout/process4"/>
    <dgm:cxn modelId="{07675ACB-7623-4A4B-A703-7E6A64E2332E}" type="presParOf" srcId="{F83247B4-E662-4FD4-A00E-94B44245D240}" destId="{1777E335-A65E-45EE-BABF-E296FAD95AC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216E9-5D10-48BB-9200-5045192B1C26}" type="doc">
      <dgm:prSet loTypeId="urn:microsoft.com/office/officeart/2011/layout/TabLis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8D6135C-539E-4874-9366-326E8ACABE32}">
      <dgm:prSet phldrT="[Text]" custT="1"/>
      <dgm:spPr/>
      <dgm:t>
        <a:bodyPr/>
        <a:lstStyle/>
        <a:p>
          <a:r>
            <a:rPr lang="en-CA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Database</a:t>
          </a:r>
        </a:p>
      </dgm:t>
    </dgm:pt>
    <dgm:pt modelId="{BE843F75-4D88-4AD9-9ACC-42774BF75171}" type="parTrans" cxnId="{1B83CE7D-C59C-467F-A1BC-F806EEB7369A}">
      <dgm:prSet/>
      <dgm:spPr/>
      <dgm:t>
        <a:bodyPr/>
        <a:lstStyle/>
        <a:p>
          <a:endParaRPr lang="en-CA" sz="1800"/>
        </a:p>
      </dgm:t>
    </dgm:pt>
    <dgm:pt modelId="{F17A894E-E5AB-484C-A83F-0B29362551CD}" type="sibTrans" cxnId="{1B83CE7D-C59C-467F-A1BC-F806EEB7369A}">
      <dgm:prSet/>
      <dgm:spPr/>
      <dgm:t>
        <a:bodyPr/>
        <a:lstStyle/>
        <a:p>
          <a:endParaRPr lang="en-CA" sz="1800"/>
        </a:p>
      </dgm:t>
    </dgm:pt>
    <dgm:pt modelId="{B0D3183D-40DC-45DB-B252-B1E981E24FEA}">
      <dgm:prSet phldrT="[Text]" custT="1"/>
      <dgm:spPr/>
      <dgm:t>
        <a:bodyPr anchor="ctr"/>
        <a:lstStyle/>
        <a:p>
          <a:r>
            <a:rPr lang="en-US" sz="18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SQL Server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0764C3F-FAE3-4529-AB13-B5C3688E2962}" type="parTrans" cxnId="{CFF13343-5427-43EF-8B7B-39176FB896B4}">
      <dgm:prSet/>
      <dgm:spPr/>
      <dgm:t>
        <a:bodyPr/>
        <a:lstStyle/>
        <a:p>
          <a:endParaRPr lang="en-CA" sz="1800"/>
        </a:p>
      </dgm:t>
    </dgm:pt>
    <dgm:pt modelId="{FEF40319-8ECC-48D9-B544-417E8E31D812}" type="sibTrans" cxnId="{CFF13343-5427-43EF-8B7B-39176FB896B4}">
      <dgm:prSet/>
      <dgm:spPr/>
      <dgm:t>
        <a:bodyPr/>
        <a:lstStyle/>
        <a:p>
          <a:endParaRPr lang="en-CA" sz="1800"/>
        </a:p>
      </dgm:t>
    </dgm:pt>
    <dgm:pt modelId="{A1E9EF37-5056-4D1B-8C60-9DB1627E9F4B}">
      <dgm:prSet phldrT="[Text]" custT="1"/>
      <dgm:spPr/>
      <dgm:t>
        <a:bodyPr/>
        <a:lstStyle/>
        <a:p>
          <a:r>
            <a:rPr lang="en-US" sz="18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D64F54-84AF-471D-942A-B0692191A34D}" type="parTrans" cxnId="{FB47E869-1C64-4A9E-B12F-80A03AE8781D}">
      <dgm:prSet/>
      <dgm:spPr/>
      <dgm:t>
        <a:bodyPr/>
        <a:lstStyle/>
        <a:p>
          <a:endParaRPr lang="en-CA" sz="1800"/>
        </a:p>
      </dgm:t>
    </dgm:pt>
    <dgm:pt modelId="{D4EEFB3E-CACC-4097-9205-1750D1E49656}" type="sibTrans" cxnId="{FB47E869-1C64-4A9E-B12F-80A03AE8781D}">
      <dgm:prSet/>
      <dgm:spPr/>
      <dgm:t>
        <a:bodyPr/>
        <a:lstStyle/>
        <a:p>
          <a:endParaRPr lang="en-CA" sz="1800"/>
        </a:p>
      </dgm:t>
    </dgm:pt>
    <dgm:pt modelId="{965F30CD-D574-469C-859B-12B10355DAFB}">
      <dgm:prSet phldrT="[Text]" custT="1"/>
      <dgm:spPr/>
      <dgm:t>
        <a:bodyPr anchor="ctr"/>
        <a:lstStyle/>
        <a:p>
          <a:r>
            <a:rPr lang="en-US" sz="18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ChatGPT-4 that used </a:t>
          </a:r>
          <a:r>
            <a:rPr lang="en-US" sz="1800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Python, Faker Library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50CAE0-4623-42D3-85FC-57B817F92C23}" type="parTrans" cxnId="{E5F4817F-2751-4501-87A0-01A01E55F83F}">
      <dgm:prSet/>
      <dgm:spPr/>
      <dgm:t>
        <a:bodyPr/>
        <a:lstStyle/>
        <a:p>
          <a:endParaRPr lang="en-CA" sz="1800"/>
        </a:p>
      </dgm:t>
    </dgm:pt>
    <dgm:pt modelId="{BBF626E0-946A-4752-ABA4-EC5263A2B5CF}" type="sibTrans" cxnId="{E5F4817F-2751-4501-87A0-01A01E55F83F}">
      <dgm:prSet/>
      <dgm:spPr/>
      <dgm:t>
        <a:bodyPr/>
        <a:lstStyle/>
        <a:p>
          <a:endParaRPr lang="en-CA" sz="1800"/>
        </a:p>
      </dgm:t>
    </dgm:pt>
    <dgm:pt modelId="{29FF3BE9-218A-4B0F-A5BE-9BAC06BDAACF}">
      <dgm:prSet phldrT="[Text]" custT="1"/>
      <dgm:spPr/>
      <dgm:t>
        <a:bodyPr/>
        <a:lstStyle/>
        <a:p>
          <a:r>
            <a:rPr lang="en-US" sz="18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 &amp; Queries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538930C-B9B8-478D-B64F-88DF1D97ABD7}" type="parTrans" cxnId="{72FE136B-DBFC-4654-9F2B-2EACBECDA201}">
      <dgm:prSet/>
      <dgm:spPr/>
      <dgm:t>
        <a:bodyPr/>
        <a:lstStyle/>
        <a:p>
          <a:endParaRPr lang="en-CA" sz="1800"/>
        </a:p>
      </dgm:t>
    </dgm:pt>
    <dgm:pt modelId="{A4A0C194-CF55-4FEF-8D27-056684EC8584}" type="sibTrans" cxnId="{72FE136B-DBFC-4654-9F2B-2EACBECDA201}">
      <dgm:prSet/>
      <dgm:spPr/>
      <dgm:t>
        <a:bodyPr/>
        <a:lstStyle/>
        <a:p>
          <a:endParaRPr lang="en-CA" sz="1800"/>
        </a:p>
      </dgm:t>
    </dgm:pt>
    <dgm:pt modelId="{6879A2C3-09E4-42AF-B38B-B4B77313E420}">
      <dgm:prSet phldrT="[Text]" custT="1"/>
      <dgm:spPr/>
      <dgm:t>
        <a:bodyPr anchor="ctr"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</a:t>
          </a:r>
        </a:p>
      </dgm:t>
    </dgm:pt>
    <dgm:pt modelId="{87D8312A-AA23-4D32-AC34-5013C88F807C}" type="parTrans" cxnId="{A7689BA6-7FE0-451E-9D1E-2F3158CACC85}">
      <dgm:prSet/>
      <dgm:spPr/>
      <dgm:t>
        <a:bodyPr/>
        <a:lstStyle/>
        <a:p>
          <a:endParaRPr lang="en-CA" sz="1800"/>
        </a:p>
      </dgm:t>
    </dgm:pt>
    <dgm:pt modelId="{6384D156-21A1-44F5-8049-488F40FE1844}" type="sibTrans" cxnId="{A7689BA6-7FE0-451E-9D1E-2F3158CACC85}">
      <dgm:prSet/>
      <dgm:spPr/>
      <dgm:t>
        <a:bodyPr/>
        <a:lstStyle/>
        <a:p>
          <a:endParaRPr lang="en-CA" sz="1800"/>
        </a:p>
      </dgm:t>
    </dgm:pt>
    <dgm:pt modelId="{3E213CF2-C36F-4DF3-9050-339E49A4C48D}">
      <dgm:prSet phldrT="[Text]" custT="1"/>
      <dgm:spPr/>
      <dgm:t>
        <a:bodyPr/>
        <a:lstStyle/>
        <a:p>
          <a:r>
            <a:rPr lang="en-US" sz="18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ERD tool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81B5381-1040-41E3-B39C-665B41643A64}" type="parTrans" cxnId="{1C2E244C-3DEC-4152-B740-811EE8C7E60F}">
      <dgm:prSet/>
      <dgm:spPr/>
      <dgm:t>
        <a:bodyPr/>
        <a:lstStyle/>
        <a:p>
          <a:endParaRPr lang="en-CA" sz="1800"/>
        </a:p>
      </dgm:t>
    </dgm:pt>
    <dgm:pt modelId="{D1156FEE-CF02-4880-AA82-49AD54DD09D7}" type="sibTrans" cxnId="{1C2E244C-3DEC-4152-B740-811EE8C7E60F}">
      <dgm:prSet/>
      <dgm:spPr/>
      <dgm:t>
        <a:bodyPr/>
        <a:lstStyle/>
        <a:p>
          <a:endParaRPr lang="en-CA" sz="1800"/>
        </a:p>
      </dgm:t>
    </dgm:pt>
    <dgm:pt modelId="{E63D11D1-0497-4282-8FE3-8A2D6F06B10A}">
      <dgm:prSet phldrT="[Text]" custT="1"/>
      <dgm:spPr/>
      <dgm:t>
        <a:bodyPr/>
        <a:lstStyle/>
        <a:p>
          <a:r>
            <a:rPr lang="en-US" sz="18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Visualization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0AC736F-D4FE-43A7-B00B-B3EE9B923AF1}" type="parTrans" cxnId="{5500A613-8177-4BED-9FAC-2B59EA473A4B}">
      <dgm:prSet/>
      <dgm:spPr/>
      <dgm:t>
        <a:bodyPr/>
        <a:lstStyle/>
        <a:p>
          <a:endParaRPr lang="en-CA" sz="1800"/>
        </a:p>
      </dgm:t>
    </dgm:pt>
    <dgm:pt modelId="{039F6DAD-B7E4-45D1-AF68-33DA09841D66}" type="sibTrans" cxnId="{5500A613-8177-4BED-9FAC-2B59EA473A4B}">
      <dgm:prSet/>
      <dgm:spPr/>
      <dgm:t>
        <a:bodyPr/>
        <a:lstStyle/>
        <a:p>
          <a:endParaRPr lang="en-CA" sz="1800"/>
        </a:p>
      </dgm:t>
    </dgm:pt>
    <dgm:pt modelId="{B525E912-C5C2-4E99-86E8-DAE5404221D0}">
      <dgm:prSet phldrT="[Text]" custT="1"/>
      <dgm:spPr/>
      <dgm:t>
        <a:bodyPr anchor="ctr"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Structured Query Language (SQL)</a:t>
          </a:r>
        </a:p>
      </dgm:t>
    </dgm:pt>
    <dgm:pt modelId="{91C26200-7D03-4D72-82CA-52D75F793095}" type="parTrans" cxnId="{953944BD-5467-47E8-AEC2-C165D9077662}">
      <dgm:prSet/>
      <dgm:spPr/>
      <dgm:t>
        <a:bodyPr/>
        <a:lstStyle/>
        <a:p>
          <a:endParaRPr lang="en-CA" sz="1800"/>
        </a:p>
      </dgm:t>
    </dgm:pt>
    <dgm:pt modelId="{38B2DF80-DAF8-4718-9A84-463BA09F2FF5}" type="sibTrans" cxnId="{953944BD-5467-47E8-AEC2-C165D9077662}">
      <dgm:prSet/>
      <dgm:spPr/>
      <dgm:t>
        <a:bodyPr/>
        <a:lstStyle/>
        <a:p>
          <a:endParaRPr lang="en-CA" sz="1800"/>
        </a:p>
      </dgm:t>
    </dgm:pt>
    <dgm:pt modelId="{EC07D48B-295C-40E8-B288-4B521C84273B}">
      <dgm:prSet phldrT="[Text]" custT="1"/>
      <dgm:spPr/>
      <dgm:t>
        <a:bodyPr anchor="ctr"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Mermaid</a:t>
          </a:r>
        </a:p>
      </dgm:t>
    </dgm:pt>
    <dgm:pt modelId="{594F71D9-A164-4605-8EEC-FDC874BFD854}" type="parTrans" cxnId="{F48B7B28-F44C-49CA-A025-F243775B788F}">
      <dgm:prSet/>
      <dgm:spPr/>
      <dgm:t>
        <a:bodyPr/>
        <a:lstStyle/>
        <a:p>
          <a:endParaRPr lang="en-CA" sz="1800"/>
        </a:p>
      </dgm:t>
    </dgm:pt>
    <dgm:pt modelId="{D7435CCE-75DC-458C-93B5-A26AF0945C93}" type="sibTrans" cxnId="{F48B7B28-F44C-49CA-A025-F243775B788F}">
      <dgm:prSet/>
      <dgm:spPr/>
      <dgm:t>
        <a:bodyPr/>
        <a:lstStyle/>
        <a:p>
          <a:endParaRPr lang="en-CA" sz="1800"/>
        </a:p>
      </dgm:t>
    </dgm:pt>
    <dgm:pt modelId="{A89403E7-F308-41A7-B95C-29FA62338CB4}" type="pres">
      <dgm:prSet presAssocID="{CAB216E9-5D10-48BB-9200-5045192B1C2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C5D415D-CDB1-46EB-AC42-0F7778052FB1}" type="pres">
      <dgm:prSet presAssocID="{A8D6135C-539E-4874-9366-326E8ACABE32}" presName="composite" presStyleCnt="0"/>
      <dgm:spPr/>
    </dgm:pt>
    <dgm:pt modelId="{B4866537-412D-4A1E-B9F4-BA5DC93C4869}" type="pres">
      <dgm:prSet presAssocID="{A8D6135C-539E-4874-9366-326E8ACABE32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40866FC9-EDD2-4420-A9C7-94510D42A23E}" type="pres">
      <dgm:prSet presAssocID="{A8D6135C-539E-4874-9366-326E8ACABE32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</dgm:pt>
    <dgm:pt modelId="{CABAF754-07F3-4C99-9A3E-CF5F0154D1D8}" type="pres">
      <dgm:prSet presAssocID="{A8D6135C-539E-4874-9366-326E8ACABE32}" presName="Accent" presStyleLbl="parChTrans1D1" presStyleIdx="0" presStyleCnt="5"/>
      <dgm:spPr/>
    </dgm:pt>
    <dgm:pt modelId="{BB4E323F-549C-42A2-81A6-17AEC0D24559}" type="pres">
      <dgm:prSet presAssocID="{F17A894E-E5AB-484C-A83F-0B29362551CD}" presName="sibTrans" presStyleCnt="0"/>
      <dgm:spPr/>
    </dgm:pt>
    <dgm:pt modelId="{825D9D89-E9C1-4C97-B4AC-64CDC8215074}" type="pres">
      <dgm:prSet presAssocID="{A1E9EF37-5056-4D1B-8C60-9DB1627E9F4B}" presName="composite" presStyleCnt="0"/>
      <dgm:spPr/>
    </dgm:pt>
    <dgm:pt modelId="{03FBB2D2-EC03-4D06-AABD-85F174A40914}" type="pres">
      <dgm:prSet presAssocID="{A1E9EF37-5056-4D1B-8C60-9DB1627E9F4B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43D71AA-DF0D-49B1-B7A6-42B9898E669D}" type="pres">
      <dgm:prSet presAssocID="{A1E9EF37-5056-4D1B-8C60-9DB1627E9F4B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253CC64F-D0F4-4459-B88E-99882D5B64E8}" type="pres">
      <dgm:prSet presAssocID="{A1E9EF37-5056-4D1B-8C60-9DB1627E9F4B}" presName="Accent" presStyleLbl="parChTrans1D1" presStyleIdx="1" presStyleCnt="5"/>
      <dgm:spPr/>
    </dgm:pt>
    <dgm:pt modelId="{FA952EA5-4BFC-4A65-9411-F42675F1B353}" type="pres">
      <dgm:prSet presAssocID="{D4EEFB3E-CACC-4097-9205-1750D1E49656}" presName="sibTrans" presStyleCnt="0"/>
      <dgm:spPr/>
    </dgm:pt>
    <dgm:pt modelId="{9A03C44B-13F1-4916-9973-F55707B9F243}" type="pres">
      <dgm:prSet presAssocID="{29FF3BE9-218A-4B0F-A5BE-9BAC06BDAACF}" presName="composite" presStyleCnt="0"/>
      <dgm:spPr/>
    </dgm:pt>
    <dgm:pt modelId="{665A38F0-EAAB-4C21-8EA2-486EAF96A5DF}" type="pres">
      <dgm:prSet presAssocID="{29FF3BE9-218A-4B0F-A5BE-9BAC06BDAACF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D3FF4DA2-98D6-4ED9-873D-5FACDC5B157C}" type="pres">
      <dgm:prSet presAssocID="{29FF3BE9-218A-4B0F-A5BE-9BAC06BDAACF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DB89E477-0B99-4E4A-9615-6F94E65126AC}" type="pres">
      <dgm:prSet presAssocID="{29FF3BE9-218A-4B0F-A5BE-9BAC06BDAACF}" presName="Accent" presStyleLbl="parChTrans1D1" presStyleIdx="2" presStyleCnt="5"/>
      <dgm:spPr/>
    </dgm:pt>
    <dgm:pt modelId="{858DB2DD-7485-484C-8EA7-F6DF8DDFBDDE}" type="pres">
      <dgm:prSet presAssocID="{A4A0C194-CF55-4FEF-8D27-056684EC8584}" presName="sibTrans" presStyleCnt="0"/>
      <dgm:spPr/>
    </dgm:pt>
    <dgm:pt modelId="{54028042-0853-4AC8-92E4-11FE6493375D}" type="pres">
      <dgm:prSet presAssocID="{E63D11D1-0497-4282-8FE3-8A2D6F06B10A}" presName="composite" presStyleCnt="0"/>
      <dgm:spPr/>
    </dgm:pt>
    <dgm:pt modelId="{FBE94D4C-0D10-46A2-A918-672E17F9CA60}" type="pres">
      <dgm:prSet presAssocID="{E63D11D1-0497-4282-8FE3-8A2D6F06B10A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59357D-21C3-4B12-8FED-63B357BD22FF}" type="pres">
      <dgm:prSet presAssocID="{E63D11D1-0497-4282-8FE3-8A2D6F06B10A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67DFCCDA-CFEE-482F-BBF2-1845168AD313}" type="pres">
      <dgm:prSet presAssocID="{E63D11D1-0497-4282-8FE3-8A2D6F06B10A}" presName="Accent" presStyleLbl="parChTrans1D1" presStyleIdx="3" presStyleCnt="5"/>
      <dgm:spPr/>
    </dgm:pt>
    <dgm:pt modelId="{EBFE7353-B85B-42C1-83F9-795BBA9696E3}" type="pres">
      <dgm:prSet presAssocID="{039F6DAD-B7E4-45D1-AF68-33DA09841D66}" presName="sibTrans" presStyleCnt="0"/>
      <dgm:spPr/>
    </dgm:pt>
    <dgm:pt modelId="{272EB9CD-7801-459C-83B3-C61714935B01}" type="pres">
      <dgm:prSet presAssocID="{3E213CF2-C36F-4DF3-9050-339E49A4C48D}" presName="composite" presStyleCnt="0"/>
      <dgm:spPr/>
    </dgm:pt>
    <dgm:pt modelId="{C1FA7239-72BF-458F-B578-CCAA08E1A3EB}" type="pres">
      <dgm:prSet presAssocID="{3E213CF2-C36F-4DF3-9050-339E49A4C48D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576300E-E858-486F-9E33-FD67D9427B14}" type="pres">
      <dgm:prSet presAssocID="{3E213CF2-C36F-4DF3-9050-339E49A4C48D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47003069-51EB-486F-A57A-C1280D6CC7D9}" type="pres">
      <dgm:prSet presAssocID="{3E213CF2-C36F-4DF3-9050-339E49A4C48D}" presName="Accent" presStyleLbl="parChTrans1D1" presStyleIdx="4" presStyleCnt="5"/>
      <dgm:spPr/>
    </dgm:pt>
  </dgm:ptLst>
  <dgm:cxnLst>
    <dgm:cxn modelId="{756F2509-9BBB-4AFE-972E-51D5CFAF480E}" type="presOf" srcId="{E63D11D1-0497-4282-8FE3-8A2D6F06B10A}" destId="{5F59357D-21C3-4B12-8FED-63B357BD22FF}" srcOrd="0" destOrd="0" presId="urn:microsoft.com/office/officeart/2011/layout/TabList"/>
    <dgm:cxn modelId="{5500A613-8177-4BED-9FAC-2B59EA473A4B}" srcId="{CAB216E9-5D10-48BB-9200-5045192B1C26}" destId="{E63D11D1-0497-4282-8FE3-8A2D6F06B10A}" srcOrd="3" destOrd="0" parTransId="{F0AC736F-D4FE-43A7-B00B-B3EE9B923AF1}" sibTransId="{039F6DAD-B7E4-45D1-AF68-33DA09841D66}"/>
    <dgm:cxn modelId="{492AE820-F92C-4D0B-93DB-BC2FB69104DD}" type="presOf" srcId="{B0D3183D-40DC-45DB-B252-B1E981E24FEA}" destId="{B4866537-412D-4A1E-B9F4-BA5DC93C4869}" srcOrd="0" destOrd="0" presId="urn:microsoft.com/office/officeart/2011/layout/TabList"/>
    <dgm:cxn modelId="{F48B7B28-F44C-49CA-A025-F243775B788F}" srcId="{3E213CF2-C36F-4DF3-9050-339E49A4C48D}" destId="{EC07D48B-295C-40E8-B288-4B521C84273B}" srcOrd="0" destOrd="0" parTransId="{594F71D9-A164-4605-8EEC-FDC874BFD854}" sibTransId="{D7435CCE-75DC-458C-93B5-A26AF0945C93}"/>
    <dgm:cxn modelId="{CFF13343-5427-43EF-8B7B-39176FB896B4}" srcId="{A8D6135C-539E-4874-9366-326E8ACABE32}" destId="{B0D3183D-40DC-45DB-B252-B1E981E24FEA}" srcOrd="0" destOrd="0" parTransId="{B0764C3F-FAE3-4529-AB13-B5C3688E2962}" sibTransId="{FEF40319-8ECC-48D9-B544-417E8E31D812}"/>
    <dgm:cxn modelId="{FB47E869-1C64-4A9E-B12F-80A03AE8781D}" srcId="{CAB216E9-5D10-48BB-9200-5045192B1C26}" destId="{A1E9EF37-5056-4D1B-8C60-9DB1627E9F4B}" srcOrd="1" destOrd="0" parTransId="{9AD64F54-84AF-471D-942A-B0692191A34D}" sibTransId="{D4EEFB3E-CACC-4097-9205-1750D1E49656}"/>
    <dgm:cxn modelId="{72FE136B-DBFC-4654-9F2B-2EACBECDA201}" srcId="{CAB216E9-5D10-48BB-9200-5045192B1C26}" destId="{29FF3BE9-218A-4B0F-A5BE-9BAC06BDAACF}" srcOrd="2" destOrd="0" parTransId="{B538930C-B9B8-478D-B64F-88DF1D97ABD7}" sibTransId="{A4A0C194-CF55-4FEF-8D27-056684EC8584}"/>
    <dgm:cxn modelId="{1C2E244C-3DEC-4152-B740-811EE8C7E60F}" srcId="{CAB216E9-5D10-48BB-9200-5045192B1C26}" destId="{3E213CF2-C36F-4DF3-9050-339E49A4C48D}" srcOrd="4" destOrd="0" parTransId="{981B5381-1040-41E3-B39C-665B41643A64}" sibTransId="{D1156FEE-CF02-4880-AA82-49AD54DD09D7}"/>
    <dgm:cxn modelId="{49D55175-9D94-4FF9-98E1-538BEFEB5832}" type="presOf" srcId="{3E213CF2-C36F-4DF3-9050-339E49A4C48D}" destId="{1576300E-E858-486F-9E33-FD67D9427B14}" srcOrd="0" destOrd="0" presId="urn:microsoft.com/office/officeart/2011/layout/TabList"/>
    <dgm:cxn modelId="{37085A56-AA56-4C1D-8B37-E0CBE8529438}" type="presOf" srcId="{A8D6135C-539E-4874-9366-326E8ACABE32}" destId="{40866FC9-EDD2-4420-A9C7-94510D42A23E}" srcOrd="0" destOrd="0" presId="urn:microsoft.com/office/officeart/2011/layout/TabList"/>
    <dgm:cxn modelId="{1B83CE7D-C59C-467F-A1BC-F806EEB7369A}" srcId="{CAB216E9-5D10-48BB-9200-5045192B1C26}" destId="{A8D6135C-539E-4874-9366-326E8ACABE32}" srcOrd="0" destOrd="0" parTransId="{BE843F75-4D88-4AD9-9ACC-42774BF75171}" sibTransId="{F17A894E-E5AB-484C-A83F-0B29362551CD}"/>
    <dgm:cxn modelId="{E5F4817F-2751-4501-87A0-01A01E55F83F}" srcId="{A1E9EF37-5056-4D1B-8C60-9DB1627E9F4B}" destId="{965F30CD-D574-469C-859B-12B10355DAFB}" srcOrd="0" destOrd="0" parTransId="{DD50CAE0-4623-42D3-85FC-57B817F92C23}" sibTransId="{BBF626E0-946A-4752-ABA4-EC5263A2B5CF}"/>
    <dgm:cxn modelId="{CA9E5689-1001-4597-A068-948B0E52E779}" type="presOf" srcId="{965F30CD-D574-469C-859B-12B10355DAFB}" destId="{03FBB2D2-EC03-4D06-AABD-85F174A40914}" srcOrd="0" destOrd="0" presId="urn:microsoft.com/office/officeart/2011/layout/TabList"/>
    <dgm:cxn modelId="{A7689BA6-7FE0-451E-9D1E-2F3158CACC85}" srcId="{E63D11D1-0497-4282-8FE3-8A2D6F06B10A}" destId="{6879A2C3-09E4-42AF-B38B-B4B77313E420}" srcOrd="0" destOrd="0" parTransId="{87D8312A-AA23-4D32-AC34-5013C88F807C}" sibTransId="{6384D156-21A1-44F5-8049-488F40FE1844}"/>
    <dgm:cxn modelId="{175003A9-0C96-4022-8327-C8CFC22D13CE}" type="presOf" srcId="{29FF3BE9-218A-4B0F-A5BE-9BAC06BDAACF}" destId="{D3FF4DA2-98D6-4ED9-873D-5FACDC5B157C}" srcOrd="0" destOrd="0" presId="urn:microsoft.com/office/officeart/2011/layout/TabList"/>
    <dgm:cxn modelId="{6E623DB0-28B2-4053-B7C0-E3447351E76E}" type="presOf" srcId="{6879A2C3-09E4-42AF-B38B-B4B77313E420}" destId="{FBE94D4C-0D10-46A2-A918-672E17F9CA60}" srcOrd="0" destOrd="0" presId="urn:microsoft.com/office/officeart/2011/layout/TabList"/>
    <dgm:cxn modelId="{31D75BB5-C105-410B-BDF5-184C4C2A095D}" type="presOf" srcId="{CAB216E9-5D10-48BB-9200-5045192B1C26}" destId="{A89403E7-F308-41A7-B95C-29FA62338CB4}" srcOrd="0" destOrd="0" presId="urn:microsoft.com/office/officeart/2011/layout/TabList"/>
    <dgm:cxn modelId="{953944BD-5467-47E8-AEC2-C165D9077662}" srcId="{29FF3BE9-218A-4B0F-A5BE-9BAC06BDAACF}" destId="{B525E912-C5C2-4E99-86E8-DAE5404221D0}" srcOrd="0" destOrd="0" parTransId="{91C26200-7D03-4D72-82CA-52D75F793095}" sibTransId="{38B2DF80-DAF8-4718-9A84-463BA09F2FF5}"/>
    <dgm:cxn modelId="{A80E83DA-E841-420A-A67A-AE1BD573E1D3}" type="presOf" srcId="{A1E9EF37-5056-4D1B-8C60-9DB1627E9F4B}" destId="{743D71AA-DF0D-49B1-B7A6-42B9898E669D}" srcOrd="0" destOrd="0" presId="urn:microsoft.com/office/officeart/2011/layout/TabList"/>
    <dgm:cxn modelId="{7228D7F0-6D2B-45F2-A308-91D84F4AF625}" type="presOf" srcId="{B525E912-C5C2-4E99-86E8-DAE5404221D0}" destId="{665A38F0-EAAB-4C21-8EA2-486EAF96A5DF}" srcOrd="0" destOrd="0" presId="urn:microsoft.com/office/officeart/2011/layout/TabList"/>
    <dgm:cxn modelId="{4F19F6F1-90C7-4C3D-9673-A42B1145CCA5}" type="presOf" srcId="{EC07D48B-295C-40E8-B288-4B521C84273B}" destId="{C1FA7239-72BF-458F-B578-CCAA08E1A3EB}" srcOrd="0" destOrd="0" presId="urn:microsoft.com/office/officeart/2011/layout/TabList"/>
    <dgm:cxn modelId="{E3D9CC6F-D285-49F1-9D38-2EC2502618C8}" type="presParOf" srcId="{A89403E7-F308-41A7-B95C-29FA62338CB4}" destId="{CC5D415D-CDB1-46EB-AC42-0F7778052FB1}" srcOrd="0" destOrd="0" presId="urn:microsoft.com/office/officeart/2011/layout/TabList"/>
    <dgm:cxn modelId="{967DF097-3817-41D4-8330-5C7A11FEB356}" type="presParOf" srcId="{CC5D415D-CDB1-46EB-AC42-0F7778052FB1}" destId="{B4866537-412D-4A1E-B9F4-BA5DC93C4869}" srcOrd="0" destOrd="0" presId="urn:microsoft.com/office/officeart/2011/layout/TabList"/>
    <dgm:cxn modelId="{35841B17-5DBE-4371-BCEB-2782CB33DEC6}" type="presParOf" srcId="{CC5D415D-CDB1-46EB-AC42-0F7778052FB1}" destId="{40866FC9-EDD2-4420-A9C7-94510D42A23E}" srcOrd="1" destOrd="0" presId="urn:microsoft.com/office/officeart/2011/layout/TabList"/>
    <dgm:cxn modelId="{7368F48C-EFCB-4C9C-A980-61CE42FDF6F9}" type="presParOf" srcId="{CC5D415D-CDB1-46EB-AC42-0F7778052FB1}" destId="{CABAF754-07F3-4C99-9A3E-CF5F0154D1D8}" srcOrd="2" destOrd="0" presId="urn:microsoft.com/office/officeart/2011/layout/TabList"/>
    <dgm:cxn modelId="{AC608234-E268-43F9-BADA-FC951297FF57}" type="presParOf" srcId="{A89403E7-F308-41A7-B95C-29FA62338CB4}" destId="{BB4E323F-549C-42A2-81A6-17AEC0D24559}" srcOrd="1" destOrd="0" presId="urn:microsoft.com/office/officeart/2011/layout/TabList"/>
    <dgm:cxn modelId="{787774C5-70B8-4088-84D3-887B3377B9F2}" type="presParOf" srcId="{A89403E7-F308-41A7-B95C-29FA62338CB4}" destId="{825D9D89-E9C1-4C97-B4AC-64CDC8215074}" srcOrd="2" destOrd="0" presId="urn:microsoft.com/office/officeart/2011/layout/TabList"/>
    <dgm:cxn modelId="{A5F69CD7-16F7-41C1-918C-E307878375C1}" type="presParOf" srcId="{825D9D89-E9C1-4C97-B4AC-64CDC8215074}" destId="{03FBB2D2-EC03-4D06-AABD-85F174A40914}" srcOrd="0" destOrd="0" presId="urn:microsoft.com/office/officeart/2011/layout/TabList"/>
    <dgm:cxn modelId="{E63F750F-E275-4FE7-BADA-894777ED51BD}" type="presParOf" srcId="{825D9D89-E9C1-4C97-B4AC-64CDC8215074}" destId="{743D71AA-DF0D-49B1-B7A6-42B9898E669D}" srcOrd="1" destOrd="0" presId="urn:microsoft.com/office/officeart/2011/layout/TabList"/>
    <dgm:cxn modelId="{8411F3DB-375B-490A-8E10-50841D1F5E55}" type="presParOf" srcId="{825D9D89-E9C1-4C97-B4AC-64CDC8215074}" destId="{253CC64F-D0F4-4459-B88E-99882D5B64E8}" srcOrd="2" destOrd="0" presId="urn:microsoft.com/office/officeart/2011/layout/TabList"/>
    <dgm:cxn modelId="{334D4748-4FB2-4428-B962-0550CE345418}" type="presParOf" srcId="{A89403E7-F308-41A7-B95C-29FA62338CB4}" destId="{FA952EA5-4BFC-4A65-9411-F42675F1B353}" srcOrd="3" destOrd="0" presId="urn:microsoft.com/office/officeart/2011/layout/TabList"/>
    <dgm:cxn modelId="{6BC667C7-3C6B-49C8-81D9-C810B9D6880A}" type="presParOf" srcId="{A89403E7-F308-41A7-B95C-29FA62338CB4}" destId="{9A03C44B-13F1-4916-9973-F55707B9F243}" srcOrd="4" destOrd="0" presId="urn:microsoft.com/office/officeart/2011/layout/TabList"/>
    <dgm:cxn modelId="{1ADDE264-99AC-4D10-9311-BFFC3A676E87}" type="presParOf" srcId="{9A03C44B-13F1-4916-9973-F55707B9F243}" destId="{665A38F0-EAAB-4C21-8EA2-486EAF96A5DF}" srcOrd="0" destOrd="0" presId="urn:microsoft.com/office/officeart/2011/layout/TabList"/>
    <dgm:cxn modelId="{6917FDC0-ABB7-449E-88CA-EF0D005FC290}" type="presParOf" srcId="{9A03C44B-13F1-4916-9973-F55707B9F243}" destId="{D3FF4DA2-98D6-4ED9-873D-5FACDC5B157C}" srcOrd="1" destOrd="0" presId="urn:microsoft.com/office/officeart/2011/layout/TabList"/>
    <dgm:cxn modelId="{33A6B2C1-27AA-4038-9549-B4D5A25B3197}" type="presParOf" srcId="{9A03C44B-13F1-4916-9973-F55707B9F243}" destId="{DB89E477-0B99-4E4A-9615-6F94E65126AC}" srcOrd="2" destOrd="0" presId="urn:microsoft.com/office/officeart/2011/layout/TabList"/>
    <dgm:cxn modelId="{110A9B12-C344-4367-99E4-6936C477E570}" type="presParOf" srcId="{A89403E7-F308-41A7-B95C-29FA62338CB4}" destId="{858DB2DD-7485-484C-8EA7-F6DF8DDFBDDE}" srcOrd="5" destOrd="0" presId="urn:microsoft.com/office/officeart/2011/layout/TabList"/>
    <dgm:cxn modelId="{3184C489-E2AA-48FE-B9AE-597110444983}" type="presParOf" srcId="{A89403E7-F308-41A7-B95C-29FA62338CB4}" destId="{54028042-0853-4AC8-92E4-11FE6493375D}" srcOrd="6" destOrd="0" presId="urn:microsoft.com/office/officeart/2011/layout/TabList"/>
    <dgm:cxn modelId="{30591B8A-B47D-488D-A98C-74D5F35EDF9A}" type="presParOf" srcId="{54028042-0853-4AC8-92E4-11FE6493375D}" destId="{FBE94D4C-0D10-46A2-A918-672E17F9CA60}" srcOrd="0" destOrd="0" presId="urn:microsoft.com/office/officeart/2011/layout/TabList"/>
    <dgm:cxn modelId="{80A40D1C-3D62-44F1-A6AB-665214051E3B}" type="presParOf" srcId="{54028042-0853-4AC8-92E4-11FE6493375D}" destId="{5F59357D-21C3-4B12-8FED-63B357BD22FF}" srcOrd="1" destOrd="0" presId="urn:microsoft.com/office/officeart/2011/layout/TabList"/>
    <dgm:cxn modelId="{9B44E51A-1D7D-4570-B0A7-CFF013F236FC}" type="presParOf" srcId="{54028042-0853-4AC8-92E4-11FE6493375D}" destId="{67DFCCDA-CFEE-482F-BBF2-1845168AD313}" srcOrd="2" destOrd="0" presId="urn:microsoft.com/office/officeart/2011/layout/TabList"/>
    <dgm:cxn modelId="{B367E706-8F47-41AD-AAD9-55486B05589E}" type="presParOf" srcId="{A89403E7-F308-41A7-B95C-29FA62338CB4}" destId="{EBFE7353-B85B-42C1-83F9-795BBA9696E3}" srcOrd="7" destOrd="0" presId="urn:microsoft.com/office/officeart/2011/layout/TabList"/>
    <dgm:cxn modelId="{43D7FD3D-39A2-4A35-90CA-E5F9456AB3FD}" type="presParOf" srcId="{A89403E7-F308-41A7-B95C-29FA62338CB4}" destId="{272EB9CD-7801-459C-83B3-C61714935B01}" srcOrd="8" destOrd="0" presId="urn:microsoft.com/office/officeart/2011/layout/TabList"/>
    <dgm:cxn modelId="{AF4957D5-62B5-4DA8-A543-27BD1828C103}" type="presParOf" srcId="{272EB9CD-7801-459C-83B3-C61714935B01}" destId="{C1FA7239-72BF-458F-B578-CCAA08E1A3EB}" srcOrd="0" destOrd="0" presId="urn:microsoft.com/office/officeart/2011/layout/TabList"/>
    <dgm:cxn modelId="{EA2C971E-4580-4F76-A01B-4DB464C0C729}" type="presParOf" srcId="{272EB9CD-7801-459C-83B3-C61714935B01}" destId="{1576300E-E858-486F-9E33-FD67D9427B14}" srcOrd="1" destOrd="0" presId="urn:microsoft.com/office/officeart/2011/layout/TabList"/>
    <dgm:cxn modelId="{7E0F11FD-3401-42C8-8F03-5D9282B09FCE}" type="presParOf" srcId="{272EB9CD-7801-459C-83B3-C61714935B01}" destId="{47003069-51EB-486F-A57A-C1280D6CC7D9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D1696B-BC40-433C-AA81-D89CD4997766}" type="doc">
      <dgm:prSet loTypeId="urn:microsoft.com/office/officeart/2005/8/layout/hierarchy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89618EF-2A0B-43E9-9446-52765945763E}">
      <dgm:prSet custT="1"/>
      <dgm:spPr/>
      <dgm:t>
        <a:bodyPr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modeling</a:t>
          </a:r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2CCC284-6538-43BF-90EA-CCAAC2F112B1}" type="parTrans" cxnId="{5C4EE60F-F5EE-460C-BCE7-33FD3B8B7BEB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9E62767-161D-4FA6-8113-08DAE30A8EEA}" type="sibTrans" cxnId="{5C4EE60F-F5EE-460C-BCE7-33FD3B8B7BEB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0751D79-628A-4763-A9AF-120C1CFB81A2}">
      <dgm:prSet custT="1"/>
      <dgm:spPr/>
      <dgm:t>
        <a:bodyPr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</a:t>
          </a:r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B29118-F0DA-42F5-AE3D-CF3ACA103948}" type="parTrans" cxnId="{0C7D022F-DCCA-487F-8449-942AC940A26B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AFC432A-2200-49BE-92BD-CDEC204D7C2E}" type="sibTrans" cxnId="{0C7D022F-DCCA-487F-8449-942AC940A26B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A37358-C3DE-4785-8765-14ECC1EC1515}">
      <dgm:prSet custT="1"/>
      <dgm:spPr/>
      <dgm:t>
        <a:bodyPr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Transformation</a:t>
          </a:r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1DDE59-7B2E-4001-8CA2-97C00CFBB318}" type="parTrans" cxnId="{FE2A2EEF-F78E-4D11-825F-006AAB033D95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2935C5-20AC-4258-82D6-E0AD5F00981C}" type="sibTrans" cxnId="{FE2A2EEF-F78E-4D11-825F-006AAB033D95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37BD751-D28B-4250-861B-2A247A670CC6}">
      <dgm:prSet custT="1"/>
      <dgm:spPr/>
      <dgm:t>
        <a:bodyPr/>
        <a:lstStyle/>
        <a:p>
          <a:r>
            <a:rPr lang="en-CA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 Development</a:t>
          </a:r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5C331F-E8D5-4970-8DDB-DA1E7B4246B6}" type="parTrans" cxnId="{2FBCC906-7039-454A-A81F-047F686F7951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DD5A225-7742-4F3B-8AB0-D0D153D53122}" type="sibTrans" cxnId="{2FBCC906-7039-454A-A81F-047F686F7951}">
      <dgm:prSet/>
      <dgm:spPr/>
      <dgm:t>
        <a:bodyPr/>
        <a:lstStyle/>
        <a:p>
          <a:endParaRPr lang="en-US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3D26944-1403-436E-A3BD-2586D81E641F}" type="pres">
      <dgm:prSet presAssocID="{E8D1696B-BC40-433C-AA81-D89CD49977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B9A0A0-FE6A-4AA1-A2A1-3F5B7696D125}" type="pres">
      <dgm:prSet presAssocID="{D89618EF-2A0B-43E9-9446-52765945763E}" presName="hierRoot1" presStyleCnt="0"/>
      <dgm:spPr/>
    </dgm:pt>
    <dgm:pt modelId="{6B247DB0-1A7B-4B31-B5A9-9B36BE142DF3}" type="pres">
      <dgm:prSet presAssocID="{D89618EF-2A0B-43E9-9446-52765945763E}" presName="composite" presStyleCnt="0"/>
      <dgm:spPr/>
    </dgm:pt>
    <dgm:pt modelId="{6688BE02-D888-4D0A-8CE6-D4923B184ED8}" type="pres">
      <dgm:prSet presAssocID="{D89618EF-2A0B-43E9-9446-52765945763E}" presName="background" presStyleLbl="node0" presStyleIdx="0" presStyleCnt="4"/>
      <dgm:spPr>
        <a:solidFill>
          <a:schemeClr val="accent1"/>
        </a:solidFill>
      </dgm:spPr>
    </dgm:pt>
    <dgm:pt modelId="{53B29E02-8537-4320-B391-81F4B3088130}" type="pres">
      <dgm:prSet presAssocID="{D89618EF-2A0B-43E9-9446-52765945763E}" presName="text" presStyleLbl="fgAcc0" presStyleIdx="0" presStyleCnt="4">
        <dgm:presLayoutVars>
          <dgm:chPref val="3"/>
        </dgm:presLayoutVars>
      </dgm:prSet>
      <dgm:spPr/>
    </dgm:pt>
    <dgm:pt modelId="{304641FB-6EC4-48BC-9799-6CF320418361}" type="pres">
      <dgm:prSet presAssocID="{D89618EF-2A0B-43E9-9446-52765945763E}" presName="hierChild2" presStyleCnt="0"/>
      <dgm:spPr/>
    </dgm:pt>
    <dgm:pt modelId="{7B6073BB-1105-403D-B38E-182B046989D8}" type="pres">
      <dgm:prSet presAssocID="{30751D79-628A-4763-A9AF-120C1CFB81A2}" presName="hierRoot1" presStyleCnt="0"/>
      <dgm:spPr/>
    </dgm:pt>
    <dgm:pt modelId="{C1B5716B-DD51-47D8-8B7A-EB5114625135}" type="pres">
      <dgm:prSet presAssocID="{30751D79-628A-4763-A9AF-120C1CFB81A2}" presName="composite" presStyleCnt="0"/>
      <dgm:spPr/>
    </dgm:pt>
    <dgm:pt modelId="{0D5483DF-81DE-4796-8D88-3B76975A9B7F}" type="pres">
      <dgm:prSet presAssocID="{30751D79-628A-4763-A9AF-120C1CFB81A2}" presName="background" presStyleLbl="node0" presStyleIdx="1" presStyleCnt="4"/>
      <dgm:spPr>
        <a:solidFill>
          <a:schemeClr val="accent1"/>
        </a:solidFill>
      </dgm:spPr>
    </dgm:pt>
    <dgm:pt modelId="{CA509420-9F4F-482F-AF8D-96B25B7EACCF}" type="pres">
      <dgm:prSet presAssocID="{30751D79-628A-4763-A9AF-120C1CFB81A2}" presName="text" presStyleLbl="fgAcc0" presStyleIdx="1" presStyleCnt="4">
        <dgm:presLayoutVars>
          <dgm:chPref val="3"/>
        </dgm:presLayoutVars>
      </dgm:prSet>
      <dgm:spPr/>
    </dgm:pt>
    <dgm:pt modelId="{7D21A19C-4429-4C20-B064-AD46B4E43EC9}" type="pres">
      <dgm:prSet presAssocID="{30751D79-628A-4763-A9AF-120C1CFB81A2}" presName="hierChild2" presStyleCnt="0"/>
      <dgm:spPr/>
    </dgm:pt>
    <dgm:pt modelId="{B292657D-EBF1-45FA-91EB-9F5DB5BCBC0B}" type="pres">
      <dgm:prSet presAssocID="{65A37358-C3DE-4785-8765-14ECC1EC1515}" presName="hierRoot1" presStyleCnt="0"/>
      <dgm:spPr/>
    </dgm:pt>
    <dgm:pt modelId="{65A03781-2F6C-4219-B0EB-157D168332BC}" type="pres">
      <dgm:prSet presAssocID="{65A37358-C3DE-4785-8765-14ECC1EC1515}" presName="composite" presStyleCnt="0"/>
      <dgm:spPr/>
    </dgm:pt>
    <dgm:pt modelId="{04642264-96AB-4AA3-B9B4-448FE966A895}" type="pres">
      <dgm:prSet presAssocID="{65A37358-C3DE-4785-8765-14ECC1EC1515}" presName="background" presStyleLbl="node0" presStyleIdx="2" presStyleCnt="4"/>
      <dgm:spPr>
        <a:solidFill>
          <a:schemeClr val="accent1"/>
        </a:solidFill>
      </dgm:spPr>
    </dgm:pt>
    <dgm:pt modelId="{7C628672-480A-4A23-89AD-FB0E41F381E4}" type="pres">
      <dgm:prSet presAssocID="{65A37358-C3DE-4785-8765-14ECC1EC1515}" presName="text" presStyleLbl="fgAcc0" presStyleIdx="2" presStyleCnt="4">
        <dgm:presLayoutVars>
          <dgm:chPref val="3"/>
        </dgm:presLayoutVars>
      </dgm:prSet>
      <dgm:spPr/>
    </dgm:pt>
    <dgm:pt modelId="{F2F5ED7F-3FE6-4451-B35D-2BBCBF1C2A01}" type="pres">
      <dgm:prSet presAssocID="{65A37358-C3DE-4785-8765-14ECC1EC1515}" presName="hierChild2" presStyleCnt="0"/>
      <dgm:spPr/>
    </dgm:pt>
    <dgm:pt modelId="{DE0C8AAB-684F-4E27-8332-4FBCD010775E}" type="pres">
      <dgm:prSet presAssocID="{C37BD751-D28B-4250-861B-2A247A670CC6}" presName="hierRoot1" presStyleCnt="0"/>
      <dgm:spPr/>
    </dgm:pt>
    <dgm:pt modelId="{2710FDF8-A4D2-4627-9C6E-F7BDAE9619BB}" type="pres">
      <dgm:prSet presAssocID="{C37BD751-D28B-4250-861B-2A247A670CC6}" presName="composite" presStyleCnt="0"/>
      <dgm:spPr/>
    </dgm:pt>
    <dgm:pt modelId="{BDF3CDEE-08DD-4912-893F-8BC4DBBC55E9}" type="pres">
      <dgm:prSet presAssocID="{C37BD751-D28B-4250-861B-2A247A670CC6}" presName="background" presStyleLbl="node0" presStyleIdx="3" presStyleCnt="4"/>
      <dgm:spPr>
        <a:solidFill>
          <a:schemeClr val="accent1"/>
        </a:solidFill>
      </dgm:spPr>
    </dgm:pt>
    <dgm:pt modelId="{041EC267-BE4A-428D-ADEE-3C2B65928E38}" type="pres">
      <dgm:prSet presAssocID="{C37BD751-D28B-4250-861B-2A247A670CC6}" presName="text" presStyleLbl="fgAcc0" presStyleIdx="3" presStyleCnt="4">
        <dgm:presLayoutVars>
          <dgm:chPref val="3"/>
        </dgm:presLayoutVars>
      </dgm:prSet>
      <dgm:spPr/>
    </dgm:pt>
    <dgm:pt modelId="{220883B3-0678-4BC1-A9E2-531ED6B4868A}" type="pres">
      <dgm:prSet presAssocID="{C37BD751-D28B-4250-861B-2A247A670CC6}" presName="hierChild2" presStyleCnt="0"/>
      <dgm:spPr/>
    </dgm:pt>
  </dgm:ptLst>
  <dgm:cxnLst>
    <dgm:cxn modelId="{2FBCC906-7039-454A-A81F-047F686F7951}" srcId="{E8D1696B-BC40-433C-AA81-D89CD4997766}" destId="{C37BD751-D28B-4250-861B-2A247A670CC6}" srcOrd="3" destOrd="0" parTransId="{7F5C331F-E8D5-4970-8DDB-DA1E7B4246B6}" sibTransId="{ADD5A225-7742-4F3B-8AB0-D0D153D53122}"/>
    <dgm:cxn modelId="{5C4EE60F-F5EE-460C-BCE7-33FD3B8B7BEB}" srcId="{E8D1696B-BC40-433C-AA81-D89CD4997766}" destId="{D89618EF-2A0B-43E9-9446-52765945763E}" srcOrd="0" destOrd="0" parTransId="{92CCC284-6538-43BF-90EA-CCAAC2F112B1}" sibTransId="{99E62767-161D-4FA6-8113-08DAE30A8EEA}"/>
    <dgm:cxn modelId="{A8DCD923-C7C9-4463-92ED-ED67921B77CC}" type="presOf" srcId="{E8D1696B-BC40-433C-AA81-D89CD4997766}" destId="{C3D26944-1403-436E-A3BD-2586D81E641F}" srcOrd="0" destOrd="0" presId="urn:microsoft.com/office/officeart/2005/8/layout/hierarchy1"/>
    <dgm:cxn modelId="{0C7D022F-DCCA-487F-8449-942AC940A26B}" srcId="{E8D1696B-BC40-433C-AA81-D89CD4997766}" destId="{30751D79-628A-4763-A9AF-120C1CFB81A2}" srcOrd="1" destOrd="0" parTransId="{17B29118-F0DA-42F5-AE3D-CF3ACA103948}" sibTransId="{DAFC432A-2200-49BE-92BD-CDEC204D7C2E}"/>
    <dgm:cxn modelId="{A26E8A74-3E80-4BFA-9547-BFFB47C1D30D}" type="presOf" srcId="{D89618EF-2A0B-43E9-9446-52765945763E}" destId="{53B29E02-8537-4320-B391-81F4B3088130}" srcOrd="0" destOrd="0" presId="urn:microsoft.com/office/officeart/2005/8/layout/hierarchy1"/>
    <dgm:cxn modelId="{E2BB9C8F-B682-483A-A18C-9AA1E8F6EC67}" type="presOf" srcId="{C37BD751-D28B-4250-861B-2A247A670CC6}" destId="{041EC267-BE4A-428D-ADEE-3C2B65928E38}" srcOrd="0" destOrd="0" presId="urn:microsoft.com/office/officeart/2005/8/layout/hierarchy1"/>
    <dgm:cxn modelId="{6D1CF3AA-C509-42BA-9840-92D3D98036A0}" type="presOf" srcId="{30751D79-628A-4763-A9AF-120C1CFB81A2}" destId="{CA509420-9F4F-482F-AF8D-96B25B7EACCF}" srcOrd="0" destOrd="0" presId="urn:microsoft.com/office/officeart/2005/8/layout/hierarchy1"/>
    <dgm:cxn modelId="{C9D041D2-2545-44A8-BCA7-1E6776045DA9}" type="presOf" srcId="{65A37358-C3DE-4785-8765-14ECC1EC1515}" destId="{7C628672-480A-4A23-89AD-FB0E41F381E4}" srcOrd="0" destOrd="0" presId="urn:microsoft.com/office/officeart/2005/8/layout/hierarchy1"/>
    <dgm:cxn modelId="{FE2A2EEF-F78E-4D11-825F-006AAB033D95}" srcId="{E8D1696B-BC40-433C-AA81-D89CD4997766}" destId="{65A37358-C3DE-4785-8765-14ECC1EC1515}" srcOrd="2" destOrd="0" parTransId="{711DDE59-7B2E-4001-8CA2-97C00CFBB318}" sibTransId="{AB2935C5-20AC-4258-82D6-E0AD5F00981C}"/>
    <dgm:cxn modelId="{7CD809BC-B9A8-427E-8622-D20FA911B4D6}" type="presParOf" srcId="{C3D26944-1403-436E-A3BD-2586D81E641F}" destId="{9EB9A0A0-FE6A-4AA1-A2A1-3F5B7696D125}" srcOrd="0" destOrd="0" presId="urn:microsoft.com/office/officeart/2005/8/layout/hierarchy1"/>
    <dgm:cxn modelId="{804EF4BF-626D-4E85-9803-B34C63726EB1}" type="presParOf" srcId="{9EB9A0A0-FE6A-4AA1-A2A1-3F5B7696D125}" destId="{6B247DB0-1A7B-4B31-B5A9-9B36BE142DF3}" srcOrd="0" destOrd="0" presId="urn:microsoft.com/office/officeart/2005/8/layout/hierarchy1"/>
    <dgm:cxn modelId="{DA33CE6D-551A-4FF5-99AE-5E9A78BC8A6E}" type="presParOf" srcId="{6B247DB0-1A7B-4B31-B5A9-9B36BE142DF3}" destId="{6688BE02-D888-4D0A-8CE6-D4923B184ED8}" srcOrd="0" destOrd="0" presId="urn:microsoft.com/office/officeart/2005/8/layout/hierarchy1"/>
    <dgm:cxn modelId="{B23F1BA3-B66E-4866-AEE1-A328A6C4631F}" type="presParOf" srcId="{6B247DB0-1A7B-4B31-B5A9-9B36BE142DF3}" destId="{53B29E02-8537-4320-B391-81F4B3088130}" srcOrd="1" destOrd="0" presId="urn:microsoft.com/office/officeart/2005/8/layout/hierarchy1"/>
    <dgm:cxn modelId="{E95D7D90-8A0C-4605-A9F0-FA0D04514DDE}" type="presParOf" srcId="{9EB9A0A0-FE6A-4AA1-A2A1-3F5B7696D125}" destId="{304641FB-6EC4-48BC-9799-6CF320418361}" srcOrd="1" destOrd="0" presId="urn:microsoft.com/office/officeart/2005/8/layout/hierarchy1"/>
    <dgm:cxn modelId="{6300D156-16C7-4AC7-B66E-A09C4C272531}" type="presParOf" srcId="{C3D26944-1403-436E-A3BD-2586D81E641F}" destId="{7B6073BB-1105-403D-B38E-182B046989D8}" srcOrd="1" destOrd="0" presId="urn:microsoft.com/office/officeart/2005/8/layout/hierarchy1"/>
    <dgm:cxn modelId="{1CE3C1D0-46E7-4E35-9538-EFE93C029BCC}" type="presParOf" srcId="{7B6073BB-1105-403D-B38E-182B046989D8}" destId="{C1B5716B-DD51-47D8-8B7A-EB5114625135}" srcOrd="0" destOrd="0" presId="urn:microsoft.com/office/officeart/2005/8/layout/hierarchy1"/>
    <dgm:cxn modelId="{007D9C00-DBA8-4042-B0F3-B4EE6E2C092D}" type="presParOf" srcId="{C1B5716B-DD51-47D8-8B7A-EB5114625135}" destId="{0D5483DF-81DE-4796-8D88-3B76975A9B7F}" srcOrd="0" destOrd="0" presId="urn:microsoft.com/office/officeart/2005/8/layout/hierarchy1"/>
    <dgm:cxn modelId="{580FA3D7-8EA6-42CC-B742-52415E55A86F}" type="presParOf" srcId="{C1B5716B-DD51-47D8-8B7A-EB5114625135}" destId="{CA509420-9F4F-482F-AF8D-96B25B7EACCF}" srcOrd="1" destOrd="0" presId="urn:microsoft.com/office/officeart/2005/8/layout/hierarchy1"/>
    <dgm:cxn modelId="{8E9FFDDA-18C9-44D7-94A0-FDD467D86F89}" type="presParOf" srcId="{7B6073BB-1105-403D-B38E-182B046989D8}" destId="{7D21A19C-4429-4C20-B064-AD46B4E43EC9}" srcOrd="1" destOrd="0" presId="urn:microsoft.com/office/officeart/2005/8/layout/hierarchy1"/>
    <dgm:cxn modelId="{B856AD83-2E67-4E54-A833-2510C944578D}" type="presParOf" srcId="{C3D26944-1403-436E-A3BD-2586D81E641F}" destId="{B292657D-EBF1-45FA-91EB-9F5DB5BCBC0B}" srcOrd="2" destOrd="0" presId="urn:microsoft.com/office/officeart/2005/8/layout/hierarchy1"/>
    <dgm:cxn modelId="{3C9D856F-CBD5-497E-BAAF-69377B332A71}" type="presParOf" srcId="{B292657D-EBF1-45FA-91EB-9F5DB5BCBC0B}" destId="{65A03781-2F6C-4219-B0EB-157D168332BC}" srcOrd="0" destOrd="0" presId="urn:microsoft.com/office/officeart/2005/8/layout/hierarchy1"/>
    <dgm:cxn modelId="{D07C1974-862E-477F-9182-B8F42C0BA9DF}" type="presParOf" srcId="{65A03781-2F6C-4219-B0EB-157D168332BC}" destId="{04642264-96AB-4AA3-B9B4-448FE966A895}" srcOrd="0" destOrd="0" presId="urn:microsoft.com/office/officeart/2005/8/layout/hierarchy1"/>
    <dgm:cxn modelId="{31701B09-A28D-4CA9-AAD5-178441D960D2}" type="presParOf" srcId="{65A03781-2F6C-4219-B0EB-157D168332BC}" destId="{7C628672-480A-4A23-89AD-FB0E41F381E4}" srcOrd="1" destOrd="0" presId="urn:microsoft.com/office/officeart/2005/8/layout/hierarchy1"/>
    <dgm:cxn modelId="{D378B307-885E-45FF-ABDA-772311DD5897}" type="presParOf" srcId="{B292657D-EBF1-45FA-91EB-9F5DB5BCBC0B}" destId="{F2F5ED7F-3FE6-4451-B35D-2BBCBF1C2A01}" srcOrd="1" destOrd="0" presId="urn:microsoft.com/office/officeart/2005/8/layout/hierarchy1"/>
    <dgm:cxn modelId="{50108B4C-4486-4DA2-BE78-BA302921E10C}" type="presParOf" srcId="{C3D26944-1403-436E-A3BD-2586D81E641F}" destId="{DE0C8AAB-684F-4E27-8332-4FBCD010775E}" srcOrd="3" destOrd="0" presId="urn:microsoft.com/office/officeart/2005/8/layout/hierarchy1"/>
    <dgm:cxn modelId="{1943EF61-1003-409C-9CCA-97C3C8200EE7}" type="presParOf" srcId="{DE0C8AAB-684F-4E27-8332-4FBCD010775E}" destId="{2710FDF8-A4D2-4627-9C6E-F7BDAE9619BB}" srcOrd="0" destOrd="0" presId="urn:microsoft.com/office/officeart/2005/8/layout/hierarchy1"/>
    <dgm:cxn modelId="{D7CE5BF1-0BBB-4175-B6AC-7CEA891C06E5}" type="presParOf" srcId="{2710FDF8-A4D2-4627-9C6E-F7BDAE9619BB}" destId="{BDF3CDEE-08DD-4912-893F-8BC4DBBC55E9}" srcOrd="0" destOrd="0" presId="urn:microsoft.com/office/officeart/2005/8/layout/hierarchy1"/>
    <dgm:cxn modelId="{742FC9C3-5ACB-492E-9788-0ADCF84F8D1C}" type="presParOf" srcId="{2710FDF8-A4D2-4627-9C6E-F7BDAE9619BB}" destId="{041EC267-BE4A-428D-ADEE-3C2B65928E38}" srcOrd="1" destOrd="0" presId="urn:microsoft.com/office/officeart/2005/8/layout/hierarchy1"/>
    <dgm:cxn modelId="{B7E9FD27-C3E0-4371-8068-5B0443D950C9}" type="presParOf" srcId="{DE0C8AAB-684F-4E27-8332-4FBCD010775E}" destId="{220883B3-0678-4BC1-A9E2-531ED6B4868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1DE90-D8D5-4D3E-8BCC-57C5352F9C8B}" type="doc">
      <dgm:prSet loTypeId="urn:microsoft.com/office/officeart/2005/8/layout/hList1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8A58D85-6798-40C3-A427-A20C24017743}">
      <dgm:prSet phldrT="[Text]" custT="1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Approach Using ChatGPT - 4</a:t>
          </a:r>
        </a:p>
      </dgm:t>
    </dgm:pt>
    <dgm:pt modelId="{3D6B6D33-BA07-4BE7-A3B4-B46BA7B7990D}" type="parTrans" cxnId="{4D9F6CB2-6FC4-419B-84C9-32E35EE79830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3C61E95-B35F-404A-89CB-7F65A650D29E}" type="sibTrans" cxnId="{4D9F6CB2-6FC4-419B-84C9-32E35EE79830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217D353-5FDD-4A54-9F7C-3E0555E7066E}">
      <dgm:prSet phldrT="[Text]" custT="1"/>
      <dgm:spPr>
        <a:noFill/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CA" sz="1200" b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E38203-40D0-4598-8C82-2C0BB7AE90DA}" type="parTrans" cxnId="{C151EC43-078A-4254-BFCE-CB17F5BDC6C8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DC5A95E-521D-44F1-9196-A7F5BCE3A656}" type="sibTrans" cxnId="{C151EC43-078A-4254-BFCE-CB17F5BDC6C8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8C39B5F-F1FF-4BB4-9DBE-F957A10822D3}">
      <dgm:prSet phldrT="[Text]" custT="1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Prompt Engineering Process</a:t>
          </a:r>
        </a:p>
      </dgm:t>
    </dgm:pt>
    <dgm:pt modelId="{B23C196E-4852-4CDF-9CAE-474F967F610E}" type="parTrans" cxnId="{07AD7D81-5C23-4394-AC8D-8FAD1FC7A4E8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5B21AC-6BE4-4F3E-A8F7-2975037C72CD}" type="sibTrans" cxnId="{07AD7D81-5C23-4394-AC8D-8FAD1FC7A4E8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E52D9C5-86DC-416B-BD31-923198A204AE}">
      <dgm:prSet phldrT="[Text]" custT="1"/>
      <dgm:spPr>
        <a:noFill/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81AE0E-1CC6-4256-A207-70F4F62BA3E0}" type="parTrans" cxnId="{5EE8F5FE-4247-4742-9E8F-78CBEA88643B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48DD9F-26AD-45DE-A4B9-62AFB6B3C8C7}" type="sibTrans" cxnId="{5EE8F5FE-4247-4742-9E8F-78CBEA88643B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173FF36-804E-499A-992B-CB666EC77C07}">
      <dgm:prSet phldrT="[Text]" custT="1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Iterative Improvements</a:t>
          </a:r>
        </a:p>
      </dgm:t>
    </dgm:pt>
    <dgm:pt modelId="{1F5F65F3-AEB1-49A9-AF4D-131F5EA91B98}" type="parTrans" cxnId="{7213E65C-C485-439B-BC63-958D104C0F47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F44D694-73BB-4167-8CCA-E8A9F27C12DC}" type="sibTrans" cxnId="{7213E65C-C485-439B-BC63-958D104C0F47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16FA860-69B0-4BC8-AD2F-E6E9D34EE0C5}">
      <dgm:prSet phldrT="[Text]" custT="1"/>
      <dgm:spPr>
        <a:noFill/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FC0D527-159E-45E8-83CC-9EE75693F048}" type="parTrans" cxnId="{7627B153-B93E-4EDD-BE19-5983441693F3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A5DA50A-3D84-4746-8435-DD73CFC1FD8B}" type="sibTrans" cxnId="{7627B153-B93E-4EDD-BE19-5983441693F3}">
      <dgm:prSet/>
      <dgm:spPr/>
      <dgm:t>
        <a:bodyPr/>
        <a:lstStyle/>
        <a:p>
          <a:endParaRPr lang="en-CA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807020C-A756-45E2-BE06-C5622E0E7E2F}">
      <dgm:prSet phldrT="[Text]" custT="1"/>
      <dgm:spPr>
        <a:solidFill>
          <a:schemeClr val="accent1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CA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Validation</a:t>
          </a:r>
        </a:p>
      </dgm:t>
    </dgm:pt>
    <dgm:pt modelId="{6399A9C5-9693-4293-A1E7-B4943633947D}" type="parTrans" cxnId="{B9C54999-774B-4BBD-987D-5DB3199AD480}">
      <dgm:prSet/>
      <dgm:spPr/>
      <dgm:t>
        <a:bodyPr/>
        <a:lstStyle/>
        <a:p>
          <a:endParaRPr lang="en-CA"/>
        </a:p>
      </dgm:t>
    </dgm:pt>
    <dgm:pt modelId="{0D3088F8-8734-41F8-BD30-F95C53BCBF7D}" type="sibTrans" cxnId="{B9C54999-774B-4BBD-987D-5DB3199AD480}">
      <dgm:prSet/>
      <dgm:spPr/>
      <dgm:t>
        <a:bodyPr/>
        <a:lstStyle/>
        <a:p>
          <a:endParaRPr lang="en-CA"/>
        </a:p>
      </dgm:t>
    </dgm:pt>
    <dgm:pt modelId="{9891692F-61BF-4B1D-8F5D-27B3A85E60BE}" type="pres">
      <dgm:prSet presAssocID="{3381DE90-D8D5-4D3E-8BCC-57C5352F9C8B}" presName="Name0" presStyleCnt="0">
        <dgm:presLayoutVars>
          <dgm:dir/>
          <dgm:animLvl val="lvl"/>
          <dgm:resizeHandles val="exact"/>
        </dgm:presLayoutVars>
      </dgm:prSet>
      <dgm:spPr/>
    </dgm:pt>
    <dgm:pt modelId="{A5EC5A00-4F31-4FBF-8FD6-18FB207045CD}" type="pres">
      <dgm:prSet presAssocID="{38A58D85-6798-40C3-A427-A20C24017743}" presName="composite" presStyleCnt="0"/>
      <dgm:spPr/>
    </dgm:pt>
    <dgm:pt modelId="{A0C0FA21-1935-4032-9A55-084E8ACE8EAB}" type="pres">
      <dgm:prSet presAssocID="{38A58D85-6798-40C3-A427-A20C24017743}" presName="parTx" presStyleLbl="alignNode1" presStyleIdx="0" presStyleCnt="4" custLinFactNeighborX="-1231">
        <dgm:presLayoutVars>
          <dgm:chMax val="0"/>
          <dgm:chPref val="0"/>
          <dgm:bulletEnabled val="1"/>
        </dgm:presLayoutVars>
      </dgm:prSet>
      <dgm:spPr/>
    </dgm:pt>
    <dgm:pt modelId="{9189A0E0-FD95-4BE8-8FC5-BB1C011363F6}" type="pres">
      <dgm:prSet presAssocID="{38A58D85-6798-40C3-A427-A20C24017743}" presName="desTx" presStyleLbl="alignAccFollowNode1" presStyleIdx="0" presStyleCnt="4" custScaleY="120389" custLinFactNeighborY="10726">
        <dgm:presLayoutVars>
          <dgm:bulletEnabled val="1"/>
        </dgm:presLayoutVars>
      </dgm:prSet>
      <dgm:spPr/>
    </dgm:pt>
    <dgm:pt modelId="{43DCA129-4B59-4F3A-9F41-2A0F24A85FAE}" type="pres">
      <dgm:prSet presAssocID="{03C61E95-B35F-404A-89CB-7F65A650D29E}" presName="space" presStyleCnt="0"/>
      <dgm:spPr/>
    </dgm:pt>
    <dgm:pt modelId="{9379C17F-94F2-4C9E-95F3-B97A61FE6537}" type="pres">
      <dgm:prSet presAssocID="{C8C39B5F-F1FF-4BB4-9DBE-F957A10822D3}" presName="composite" presStyleCnt="0"/>
      <dgm:spPr/>
    </dgm:pt>
    <dgm:pt modelId="{1BBF15AE-33BE-43E1-9898-A984BC9DAE33}" type="pres">
      <dgm:prSet presAssocID="{C8C39B5F-F1FF-4BB4-9DBE-F957A10822D3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ADEA38D-A3EB-443C-A8D6-78F6A7A58A67}" type="pres">
      <dgm:prSet presAssocID="{C8C39B5F-F1FF-4BB4-9DBE-F957A10822D3}" presName="desTx" presStyleLbl="alignAccFollowNode1" presStyleIdx="1" presStyleCnt="4" custScaleY="120389" custLinFactNeighborY="10726">
        <dgm:presLayoutVars>
          <dgm:bulletEnabled val="1"/>
        </dgm:presLayoutVars>
      </dgm:prSet>
      <dgm:spPr/>
    </dgm:pt>
    <dgm:pt modelId="{E25FC24B-FBFC-41CD-926C-B33B99E1B5F2}" type="pres">
      <dgm:prSet presAssocID="{555B21AC-6BE4-4F3E-A8F7-2975037C72CD}" presName="space" presStyleCnt="0"/>
      <dgm:spPr/>
    </dgm:pt>
    <dgm:pt modelId="{2B147D07-0086-40EB-B9C5-1FEC25EE38B9}" type="pres">
      <dgm:prSet presAssocID="{7173FF36-804E-499A-992B-CB666EC77C07}" presName="composite" presStyleCnt="0"/>
      <dgm:spPr/>
    </dgm:pt>
    <dgm:pt modelId="{63426D04-BDC2-475C-907A-FF3DEB6DAF08}" type="pres">
      <dgm:prSet presAssocID="{7173FF36-804E-499A-992B-CB666EC77C0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AEDE899-90CB-436D-8AF3-0BF3A2205936}" type="pres">
      <dgm:prSet presAssocID="{7173FF36-804E-499A-992B-CB666EC77C07}" presName="desTx" presStyleLbl="alignAccFollowNode1" presStyleIdx="2" presStyleCnt="4" custScaleY="120389" custLinFactNeighborY="10726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B30B128-C675-45B0-ADFC-C8D1BD8EBE0B}" type="pres">
      <dgm:prSet presAssocID="{4F44D694-73BB-4167-8CCA-E8A9F27C12DC}" presName="space" presStyleCnt="0"/>
      <dgm:spPr/>
    </dgm:pt>
    <dgm:pt modelId="{A9A1FA03-E79C-44CE-9333-F59F5917D45C}" type="pres">
      <dgm:prSet presAssocID="{9807020C-A756-45E2-BE06-C5622E0E7E2F}" presName="composite" presStyleCnt="0"/>
      <dgm:spPr/>
    </dgm:pt>
    <dgm:pt modelId="{6613492E-350F-49D5-8803-358F9C0A2B27}" type="pres">
      <dgm:prSet presAssocID="{9807020C-A756-45E2-BE06-C5622E0E7E2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5780F6A-7A54-4C70-B6DA-FCE9FE18A067}" type="pres">
      <dgm:prSet presAssocID="{9807020C-A756-45E2-BE06-C5622E0E7E2F}" presName="desTx" presStyleLbl="alignAccFollowNode1" presStyleIdx="3" presStyleCnt="4" custScaleY="120389" custLinFactNeighborY="10726">
        <dgm:presLayoutVars>
          <dgm:bulletEnabled val="1"/>
        </dgm:presLayoutVars>
      </dgm:prSet>
      <dgm:spPr>
        <a:noFill/>
        <a:ln>
          <a:solidFill>
            <a:schemeClr val="accent1"/>
          </a:solidFill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</dgm:ptLst>
  <dgm:cxnLst>
    <dgm:cxn modelId="{FD347C05-1338-4C8D-9F3F-0FA02D196D4B}" type="presOf" srcId="{38A58D85-6798-40C3-A427-A20C24017743}" destId="{A0C0FA21-1935-4032-9A55-084E8ACE8EAB}" srcOrd="0" destOrd="0" presId="urn:microsoft.com/office/officeart/2005/8/layout/hList1"/>
    <dgm:cxn modelId="{7213E65C-C485-439B-BC63-958D104C0F47}" srcId="{3381DE90-D8D5-4D3E-8BCC-57C5352F9C8B}" destId="{7173FF36-804E-499A-992B-CB666EC77C07}" srcOrd="2" destOrd="0" parTransId="{1F5F65F3-AEB1-49A9-AF4D-131F5EA91B98}" sibTransId="{4F44D694-73BB-4167-8CCA-E8A9F27C12DC}"/>
    <dgm:cxn modelId="{C151EC43-078A-4254-BFCE-CB17F5BDC6C8}" srcId="{38A58D85-6798-40C3-A427-A20C24017743}" destId="{9217D353-5FDD-4A54-9F7C-3E0555E7066E}" srcOrd="0" destOrd="0" parTransId="{5EE38203-40D0-4598-8C82-2C0BB7AE90DA}" sibTransId="{2DC5A95E-521D-44F1-9196-A7F5BCE3A656}"/>
    <dgm:cxn modelId="{7627B153-B93E-4EDD-BE19-5983441693F3}" srcId="{38A58D85-6798-40C3-A427-A20C24017743}" destId="{B16FA860-69B0-4BC8-AD2F-E6E9D34EE0C5}" srcOrd="1" destOrd="0" parTransId="{3FC0D527-159E-45E8-83CC-9EE75693F048}" sibTransId="{6A5DA50A-3D84-4746-8435-DD73CFC1FD8B}"/>
    <dgm:cxn modelId="{07AD7D81-5C23-4394-AC8D-8FAD1FC7A4E8}" srcId="{3381DE90-D8D5-4D3E-8BCC-57C5352F9C8B}" destId="{C8C39B5F-F1FF-4BB4-9DBE-F957A10822D3}" srcOrd="1" destOrd="0" parTransId="{B23C196E-4852-4CDF-9CAE-474F967F610E}" sibTransId="{555B21AC-6BE4-4F3E-A8F7-2975037C72CD}"/>
    <dgm:cxn modelId="{B9C54999-774B-4BBD-987D-5DB3199AD480}" srcId="{3381DE90-D8D5-4D3E-8BCC-57C5352F9C8B}" destId="{9807020C-A756-45E2-BE06-C5622E0E7E2F}" srcOrd="3" destOrd="0" parTransId="{6399A9C5-9693-4293-A1E7-B4943633947D}" sibTransId="{0D3088F8-8734-41F8-BD30-F95C53BCBF7D}"/>
    <dgm:cxn modelId="{955458A2-EC1D-4AE1-A960-AAB7EB44A7C2}" type="presOf" srcId="{9217D353-5FDD-4A54-9F7C-3E0555E7066E}" destId="{9189A0E0-FD95-4BE8-8FC5-BB1C011363F6}" srcOrd="0" destOrd="0" presId="urn:microsoft.com/office/officeart/2005/8/layout/hList1"/>
    <dgm:cxn modelId="{9E68A1AC-E746-4FE2-AA95-5F5223C0F3FC}" type="presOf" srcId="{7173FF36-804E-499A-992B-CB666EC77C07}" destId="{63426D04-BDC2-475C-907A-FF3DEB6DAF08}" srcOrd="0" destOrd="0" presId="urn:microsoft.com/office/officeart/2005/8/layout/hList1"/>
    <dgm:cxn modelId="{4D9F6CB2-6FC4-419B-84C9-32E35EE79830}" srcId="{3381DE90-D8D5-4D3E-8BCC-57C5352F9C8B}" destId="{38A58D85-6798-40C3-A427-A20C24017743}" srcOrd="0" destOrd="0" parTransId="{3D6B6D33-BA07-4BE7-A3B4-B46BA7B7990D}" sibTransId="{03C61E95-B35F-404A-89CB-7F65A650D29E}"/>
    <dgm:cxn modelId="{E32AAAC1-3FAD-4C5E-A55A-D85222725B66}" type="presOf" srcId="{EE52D9C5-86DC-416B-BD31-923198A204AE}" destId="{9ADEA38D-A3EB-443C-A8D6-78F6A7A58A67}" srcOrd="0" destOrd="0" presId="urn:microsoft.com/office/officeart/2005/8/layout/hList1"/>
    <dgm:cxn modelId="{2F9EA3C4-4238-4A5F-BC4B-F52B7994202E}" type="presOf" srcId="{B16FA860-69B0-4BC8-AD2F-E6E9D34EE0C5}" destId="{9189A0E0-FD95-4BE8-8FC5-BB1C011363F6}" srcOrd="0" destOrd="1" presId="urn:microsoft.com/office/officeart/2005/8/layout/hList1"/>
    <dgm:cxn modelId="{65EBA5C5-25CB-4DA9-8747-8FF96AE6E129}" type="presOf" srcId="{3381DE90-D8D5-4D3E-8BCC-57C5352F9C8B}" destId="{9891692F-61BF-4B1D-8F5D-27B3A85E60BE}" srcOrd="0" destOrd="0" presId="urn:microsoft.com/office/officeart/2005/8/layout/hList1"/>
    <dgm:cxn modelId="{0AD0CDDA-3A98-4B9D-8A98-A909479BD006}" type="presOf" srcId="{C8C39B5F-F1FF-4BB4-9DBE-F957A10822D3}" destId="{1BBF15AE-33BE-43E1-9898-A984BC9DAE33}" srcOrd="0" destOrd="0" presId="urn:microsoft.com/office/officeart/2005/8/layout/hList1"/>
    <dgm:cxn modelId="{BA329BF1-136B-4923-A5A0-4D445E3DFFE8}" type="presOf" srcId="{9807020C-A756-45E2-BE06-C5622E0E7E2F}" destId="{6613492E-350F-49D5-8803-358F9C0A2B27}" srcOrd="0" destOrd="0" presId="urn:microsoft.com/office/officeart/2005/8/layout/hList1"/>
    <dgm:cxn modelId="{5EE8F5FE-4247-4742-9E8F-78CBEA88643B}" srcId="{C8C39B5F-F1FF-4BB4-9DBE-F957A10822D3}" destId="{EE52D9C5-86DC-416B-BD31-923198A204AE}" srcOrd="0" destOrd="0" parTransId="{6A81AE0E-1CC6-4256-A207-70F4F62BA3E0}" sibTransId="{2B48DD9F-26AD-45DE-A4B9-62AFB6B3C8C7}"/>
    <dgm:cxn modelId="{B4E3C6E5-DAFC-4AB8-BEEE-66DE091AC16C}" type="presParOf" srcId="{9891692F-61BF-4B1D-8F5D-27B3A85E60BE}" destId="{A5EC5A00-4F31-4FBF-8FD6-18FB207045CD}" srcOrd="0" destOrd="0" presId="urn:microsoft.com/office/officeart/2005/8/layout/hList1"/>
    <dgm:cxn modelId="{B9F1340A-748A-4D4D-8156-F238DC07AF6B}" type="presParOf" srcId="{A5EC5A00-4F31-4FBF-8FD6-18FB207045CD}" destId="{A0C0FA21-1935-4032-9A55-084E8ACE8EAB}" srcOrd="0" destOrd="0" presId="urn:microsoft.com/office/officeart/2005/8/layout/hList1"/>
    <dgm:cxn modelId="{9EE4B1DD-B1B4-4F22-982C-91AD8B6B1532}" type="presParOf" srcId="{A5EC5A00-4F31-4FBF-8FD6-18FB207045CD}" destId="{9189A0E0-FD95-4BE8-8FC5-BB1C011363F6}" srcOrd="1" destOrd="0" presId="urn:microsoft.com/office/officeart/2005/8/layout/hList1"/>
    <dgm:cxn modelId="{3113D6C5-D5D9-4167-8B2D-EA327C2B1177}" type="presParOf" srcId="{9891692F-61BF-4B1D-8F5D-27B3A85E60BE}" destId="{43DCA129-4B59-4F3A-9F41-2A0F24A85FAE}" srcOrd="1" destOrd="0" presId="urn:microsoft.com/office/officeart/2005/8/layout/hList1"/>
    <dgm:cxn modelId="{4B306AE8-FB34-4AEC-AEED-822AAAB63657}" type="presParOf" srcId="{9891692F-61BF-4B1D-8F5D-27B3A85E60BE}" destId="{9379C17F-94F2-4C9E-95F3-B97A61FE6537}" srcOrd="2" destOrd="0" presId="urn:microsoft.com/office/officeart/2005/8/layout/hList1"/>
    <dgm:cxn modelId="{E3F8635E-60C8-4E10-9D97-45AFF4E1BC89}" type="presParOf" srcId="{9379C17F-94F2-4C9E-95F3-B97A61FE6537}" destId="{1BBF15AE-33BE-43E1-9898-A984BC9DAE33}" srcOrd="0" destOrd="0" presId="urn:microsoft.com/office/officeart/2005/8/layout/hList1"/>
    <dgm:cxn modelId="{D2AD0FC0-C7B4-4D08-BD2B-DED5EE17F979}" type="presParOf" srcId="{9379C17F-94F2-4C9E-95F3-B97A61FE6537}" destId="{9ADEA38D-A3EB-443C-A8D6-78F6A7A58A67}" srcOrd="1" destOrd="0" presId="urn:microsoft.com/office/officeart/2005/8/layout/hList1"/>
    <dgm:cxn modelId="{1D79E513-A7CC-45C1-BC50-14905B68F08D}" type="presParOf" srcId="{9891692F-61BF-4B1D-8F5D-27B3A85E60BE}" destId="{E25FC24B-FBFC-41CD-926C-B33B99E1B5F2}" srcOrd="3" destOrd="0" presId="urn:microsoft.com/office/officeart/2005/8/layout/hList1"/>
    <dgm:cxn modelId="{DBBCF46E-63DA-461C-9B8F-5FF4C7F217DB}" type="presParOf" srcId="{9891692F-61BF-4B1D-8F5D-27B3A85E60BE}" destId="{2B147D07-0086-40EB-B9C5-1FEC25EE38B9}" srcOrd="4" destOrd="0" presId="urn:microsoft.com/office/officeart/2005/8/layout/hList1"/>
    <dgm:cxn modelId="{3B401852-068B-4003-A6AA-A99C0524DE55}" type="presParOf" srcId="{2B147D07-0086-40EB-B9C5-1FEC25EE38B9}" destId="{63426D04-BDC2-475C-907A-FF3DEB6DAF08}" srcOrd="0" destOrd="0" presId="urn:microsoft.com/office/officeart/2005/8/layout/hList1"/>
    <dgm:cxn modelId="{BD503C1C-C8CF-440C-8521-8DB67D702972}" type="presParOf" srcId="{2B147D07-0086-40EB-B9C5-1FEC25EE38B9}" destId="{2AEDE899-90CB-436D-8AF3-0BF3A2205936}" srcOrd="1" destOrd="0" presId="urn:microsoft.com/office/officeart/2005/8/layout/hList1"/>
    <dgm:cxn modelId="{F5DED996-F4EB-4245-B970-6B04634FC905}" type="presParOf" srcId="{9891692F-61BF-4B1D-8F5D-27B3A85E60BE}" destId="{5B30B128-C675-45B0-ADFC-C8D1BD8EBE0B}" srcOrd="5" destOrd="0" presId="urn:microsoft.com/office/officeart/2005/8/layout/hList1"/>
    <dgm:cxn modelId="{C63FEB4C-0F63-43CF-B82D-D32B6FC916AB}" type="presParOf" srcId="{9891692F-61BF-4B1D-8F5D-27B3A85E60BE}" destId="{A9A1FA03-E79C-44CE-9333-F59F5917D45C}" srcOrd="6" destOrd="0" presId="urn:microsoft.com/office/officeart/2005/8/layout/hList1"/>
    <dgm:cxn modelId="{910DFD09-1B0A-43A3-9A03-C6F70B1FB478}" type="presParOf" srcId="{A9A1FA03-E79C-44CE-9333-F59F5917D45C}" destId="{6613492E-350F-49D5-8803-358F9C0A2B27}" srcOrd="0" destOrd="0" presId="urn:microsoft.com/office/officeart/2005/8/layout/hList1"/>
    <dgm:cxn modelId="{8812416B-8CCF-4B67-AB06-E12425B2AE5F}" type="presParOf" srcId="{A9A1FA03-E79C-44CE-9333-F59F5917D45C}" destId="{E5780F6A-7A54-4C70-B6DA-FCE9FE18A0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776D99-4C2B-4E90-8BFC-9470DC8D7A7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B0FEF09-D0C3-4960-B8D7-E858E4775494}">
      <dgm:prSet phldrT="[Text]" custT="1"/>
      <dgm:spPr/>
      <dgm:t>
        <a:bodyPr/>
        <a:lstStyle/>
        <a:p>
          <a:pPr>
            <a:buNone/>
          </a:pPr>
          <a:r>
            <a:rPr lang="en-US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 &amp; Referential Integrity  Challenges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19011B-4121-4DA5-BCEA-CD19EE2A5136}" type="parTrans" cxnId="{8B7F33DE-6B40-4410-938A-93F8E3F787F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938B520-E3E0-4660-B778-C6DD7E640351}" type="sibTrans" cxnId="{8B7F33DE-6B40-4410-938A-93F8E3F787F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880D74-6B01-41A4-AE1F-B9B78D225AC9}">
      <dgm:prSet phldrT="[Text]" custT="1"/>
      <dgm:spPr/>
      <dgm:t>
        <a:bodyPr/>
        <a:lstStyle/>
        <a:p>
          <a:pPr>
            <a:buNone/>
          </a:pPr>
          <a:r>
            <a:rPr lang="en-US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SQL-to-Power BI Integration</a:t>
          </a:r>
          <a:endParaRPr lang="en-CA" sz="1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3BE7AA-09B6-41D1-B46E-B44A69888EBF}" type="parTrans" cxnId="{4394E7A0-8CFB-4DCB-822F-D4EFAC909AB5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9B4355-8CDE-4E6B-829D-30134C4FDA73}" type="sibTrans" cxnId="{4394E7A0-8CFB-4DCB-822F-D4EFAC909AB5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F7C1C1C-2988-4E7F-9DE7-80DCA5F7ABF2}">
      <dgm:prSet custT="1"/>
      <dgm:spPr/>
      <dgm:t>
        <a:bodyPr/>
        <a:lstStyle/>
        <a:p>
          <a:r>
            <a:rPr lang="en-US" sz="14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Generating large volumes of realistic yet relational synthetic data was time-consuming.</a:t>
          </a:r>
        </a:p>
      </dgm:t>
    </dgm:pt>
    <dgm:pt modelId="{E809E4B7-9D74-464E-815B-5FCB56F98C7F}" type="parTrans" cxnId="{3235324D-85E1-406A-8F32-2E4DB22F5297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0BF65E5-F68D-4085-96E0-680DA19BD478}" type="sibTrans" cxnId="{3235324D-85E1-406A-8F32-2E4DB22F5297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9F7CF67-61DF-45DD-BBA6-6054EC1151CC}">
      <dgm:prSet custT="1"/>
      <dgm:spPr/>
      <dgm:t>
        <a:bodyPr/>
        <a:lstStyle/>
        <a:p>
          <a:r>
            <a:rPr lang="en-US" sz="14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GPT-4 outputs had random, disconnected values, breaking referential integrity.</a:t>
          </a:r>
        </a:p>
      </dgm:t>
    </dgm:pt>
    <dgm:pt modelId="{FD65EDB9-AF51-49CC-AF3A-59FF6BEBEFE3}" type="parTrans" cxnId="{CE044937-0026-4F90-8B07-21545103169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18B8E22-B4C8-4ACF-9EDC-C5DC10F64939}" type="sibTrans" cxnId="{CE044937-0026-4F90-8B07-21545103169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7C24ADB-92E1-49AA-8E24-2DEDF1BCBCA0}">
      <dgm:prSet custT="1"/>
      <dgm:spPr/>
      <dgm:t>
        <a:bodyPr/>
        <a:lstStyle/>
        <a:p>
          <a:r>
            <a:rPr lang="en-US" sz="14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Required multiple prompt refinements and iterations to generate consistent, rule-based data.</a:t>
          </a:r>
        </a:p>
      </dgm:t>
    </dgm:pt>
    <dgm:pt modelId="{1466DACC-C47C-4C83-A0A2-E7CDF8CC2C0F}" type="parTrans" cxnId="{7827EE07-B340-4737-88F4-0251BF8673E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D7635F-DE6A-4A86-8BD7-0AFB06CC8180}" type="sibTrans" cxnId="{7827EE07-B340-4737-88F4-0251BF8673E9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4DB94D0-EE82-4567-A8B6-48487100C696}">
      <dgm:prSet custT="1"/>
      <dgm:spPr/>
      <dgm:t>
        <a:bodyPr/>
        <a:lstStyle/>
        <a:p>
          <a:r>
            <a:rPr lang="en-US" sz="14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Needed to write custom SQL queries and views to pre-aggregate and clean data before import.</a:t>
          </a:r>
        </a:p>
      </dgm:t>
    </dgm:pt>
    <dgm:pt modelId="{53ED06F6-B779-4CED-B274-BBED53AC6F68}" type="parTrans" cxnId="{1A1F61EA-BF21-41B7-A986-5E76B95892F2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BD7C2E-97A7-4354-99FE-71E0582A3370}" type="sibTrans" cxnId="{1A1F61EA-BF21-41B7-A986-5E76B95892F2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A194E5F-3A46-4C60-9F00-4ADEF1F42D9B}">
      <dgm:prSet custT="1"/>
      <dgm:spPr/>
      <dgm:t>
        <a:bodyPr/>
        <a:lstStyle/>
        <a:p>
          <a:r>
            <a:rPr lang="en-US" sz="14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 sometimes inferred incorrect relationships requiring manual adjustment.</a:t>
          </a:r>
        </a:p>
      </dgm:t>
    </dgm:pt>
    <dgm:pt modelId="{7055533F-0202-4475-89DC-94815804593D}" type="parTrans" cxnId="{2BFC774A-5935-404C-BB34-FF269B6D5865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734081-ED96-44CE-8FF7-0ECE84832AF7}" type="sibTrans" cxnId="{2BFC774A-5935-404C-BB34-FF269B6D5865}">
      <dgm:prSet/>
      <dgm:spPr/>
      <dgm:t>
        <a:bodyPr/>
        <a:lstStyle/>
        <a:p>
          <a:endParaRPr lang="en-CA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3435704-600E-4506-A749-24DBA3CE38B4}">
      <dgm:prSet custT="1"/>
      <dgm:spPr/>
      <dgm:t>
        <a:bodyPr/>
        <a:lstStyle/>
        <a:p>
          <a:endParaRPr lang="en-US" sz="1400" b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328FF6-B870-4F3F-B6FE-87A2B67C9EF6}" type="parTrans" cxnId="{080FF9A5-2344-489A-95CF-A223415819AF}">
      <dgm:prSet/>
      <dgm:spPr/>
      <dgm:t>
        <a:bodyPr/>
        <a:lstStyle/>
        <a:p>
          <a:endParaRPr lang="en-CA"/>
        </a:p>
      </dgm:t>
    </dgm:pt>
    <dgm:pt modelId="{0C1C0DC1-A50F-4E4A-B323-7573E40CF2FC}" type="sibTrans" cxnId="{080FF9A5-2344-489A-95CF-A223415819AF}">
      <dgm:prSet/>
      <dgm:spPr/>
      <dgm:t>
        <a:bodyPr/>
        <a:lstStyle/>
        <a:p>
          <a:endParaRPr lang="en-CA"/>
        </a:p>
      </dgm:t>
    </dgm:pt>
    <dgm:pt modelId="{6BAF7F17-A951-4B43-8638-CA76F9F55398}">
      <dgm:prSet custT="1"/>
      <dgm:spPr/>
      <dgm:t>
        <a:bodyPr/>
        <a:lstStyle/>
        <a:p>
          <a:endParaRPr lang="en-US" sz="1400" b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38FA6E9-BCF9-4E29-8CA3-4AF4E09251D2}" type="parTrans" cxnId="{657DFF51-AA56-44E0-949E-ECE38D4B3604}">
      <dgm:prSet/>
      <dgm:spPr/>
      <dgm:t>
        <a:bodyPr/>
        <a:lstStyle/>
        <a:p>
          <a:endParaRPr lang="en-CA"/>
        </a:p>
      </dgm:t>
    </dgm:pt>
    <dgm:pt modelId="{FA0F0B51-9856-4FB7-9309-E89A1523E611}" type="sibTrans" cxnId="{657DFF51-AA56-44E0-949E-ECE38D4B3604}">
      <dgm:prSet/>
      <dgm:spPr/>
      <dgm:t>
        <a:bodyPr/>
        <a:lstStyle/>
        <a:p>
          <a:endParaRPr lang="en-CA"/>
        </a:p>
      </dgm:t>
    </dgm:pt>
    <dgm:pt modelId="{1C4757AE-0DD1-4C75-9F1F-9E7360E787C6}">
      <dgm:prSet custT="1"/>
      <dgm:spPr/>
      <dgm:t>
        <a:bodyPr/>
        <a:lstStyle/>
        <a:p>
          <a:endParaRPr lang="en-US" sz="1400" b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FECC21-5266-4B05-9667-C78D8E5FC903}" type="parTrans" cxnId="{E124C689-DB57-4A5C-9575-2407102F334E}">
      <dgm:prSet/>
      <dgm:spPr/>
      <dgm:t>
        <a:bodyPr/>
        <a:lstStyle/>
        <a:p>
          <a:endParaRPr lang="en-CA"/>
        </a:p>
      </dgm:t>
    </dgm:pt>
    <dgm:pt modelId="{507688CF-87D6-4B22-8340-EA8376138495}" type="sibTrans" cxnId="{E124C689-DB57-4A5C-9575-2407102F334E}">
      <dgm:prSet/>
      <dgm:spPr/>
      <dgm:t>
        <a:bodyPr/>
        <a:lstStyle/>
        <a:p>
          <a:endParaRPr lang="en-CA"/>
        </a:p>
      </dgm:t>
    </dgm:pt>
    <dgm:pt modelId="{22213150-DC16-496A-97D3-C83D1DBC7CAC}" type="pres">
      <dgm:prSet presAssocID="{1D776D99-4C2B-4E90-8BFC-9470DC8D7A76}" presName="Name0" presStyleCnt="0">
        <dgm:presLayoutVars>
          <dgm:dir/>
          <dgm:animLvl val="lvl"/>
          <dgm:resizeHandles val="exact"/>
        </dgm:presLayoutVars>
      </dgm:prSet>
      <dgm:spPr/>
    </dgm:pt>
    <dgm:pt modelId="{45B58F43-B7A5-4F47-96E1-43B8EB917040}" type="pres">
      <dgm:prSet presAssocID="{FB0FEF09-D0C3-4960-B8D7-E858E4775494}" presName="linNode" presStyleCnt="0"/>
      <dgm:spPr/>
    </dgm:pt>
    <dgm:pt modelId="{B5712128-3BDF-44A2-98EF-8977EE724B9E}" type="pres">
      <dgm:prSet presAssocID="{FB0FEF09-D0C3-4960-B8D7-E858E477549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476E7B8-AA71-49C2-9B4C-1EA72DCC522D}" type="pres">
      <dgm:prSet presAssocID="{FB0FEF09-D0C3-4960-B8D7-E858E4775494}" presName="descendantText" presStyleLbl="alignAccFollowNode1" presStyleIdx="0" presStyleCnt="2">
        <dgm:presLayoutVars>
          <dgm:bulletEnabled val="1"/>
        </dgm:presLayoutVars>
      </dgm:prSet>
      <dgm:spPr/>
    </dgm:pt>
    <dgm:pt modelId="{7397547E-BFC2-4BC5-A978-E6A0DBDF68E3}" type="pres">
      <dgm:prSet presAssocID="{8938B520-E3E0-4660-B778-C6DD7E640351}" presName="sp" presStyleCnt="0"/>
      <dgm:spPr/>
    </dgm:pt>
    <dgm:pt modelId="{961511F2-BFAB-40AC-B2A4-A97ACA26EC38}" type="pres">
      <dgm:prSet presAssocID="{C4880D74-6B01-41A4-AE1F-B9B78D225AC9}" presName="linNode" presStyleCnt="0"/>
      <dgm:spPr/>
    </dgm:pt>
    <dgm:pt modelId="{6CE20E20-8FFC-43A7-8478-D0775FDBDCCC}" type="pres">
      <dgm:prSet presAssocID="{C4880D74-6B01-41A4-AE1F-B9B78D225AC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AAC3718-B2FA-4214-A8F7-E6A3F2BE27A3}" type="pres">
      <dgm:prSet presAssocID="{C4880D74-6B01-41A4-AE1F-B9B78D225AC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827EE07-B340-4737-88F4-0251BF8673E9}" srcId="{FB0FEF09-D0C3-4960-B8D7-E858E4775494}" destId="{07C24ADB-92E1-49AA-8E24-2DEDF1BCBCA0}" srcOrd="4" destOrd="0" parTransId="{1466DACC-C47C-4C83-A0A2-E7CDF8CC2C0F}" sibTransId="{55D7635F-DE6A-4A86-8BD7-0AFB06CC8180}"/>
    <dgm:cxn modelId="{89760915-5B9D-4F6B-8C67-EB52FE488CB8}" type="presOf" srcId="{7F7C1C1C-2988-4E7F-9DE7-80DCA5F7ABF2}" destId="{3476E7B8-AA71-49C2-9B4C-1EA72DCC522D}" srcOrd="0" destOrd="0" presId="urn:microsoft.com/office/officeart/2005/8/layout/vList5"/>
    <dgm:cxn modelId="{F55E2719-84C7-4F63-A61A-14459AA45D62}" type="presOf" srcId="{A3435704-600E-4506-A749-24DBA3CE38B4}" destId="{3476E7B8-AA71-49C2-9B4C-1EA72DCC522D}" srcOrd="0" destOrd="1" presId="urn:microsoft.com/office/officeart/2005/8/layout/vList5"/>
    <dgm:cxn modelId="{39A4411A-1F49-4AE4-93A9-3CDF76323D71}" type="presOf" srcId="{C4880D74-6B01-41A4-AE1F-B9B78D225AC9}" destId="{6CE20E20-8FFC-43A7-8478-D0775FDBDCCC}" srcOrd="0" destOrd="0" presId="urn:microsoft.com/office/officeart/2005/8/layout/vList5"/>
    <dgm:cxn modelId="{CE044937-0026-4F90-8B07-215451031699}" srcId="{FB0FEF09-D0C3-4960-B8D7-E858E4775494}" destId="{99F7CF67-61DF-45DD-BBA6-6054EC1151CC}" srcOrd="2" destOrd="0" parTransId="{FD65EDB9-AF51-49CC-AF3A-59FF6BEBEFE3}" sibTransId="{C18B8E22-B4C8-4ACF-9EDC-C5DC10F64939}"/>
    <dgm:cxn modelId="{05FEAD3F-ADA3-4A71-962A-8F2545FAE7B7}" type="presOf" srcId="{1D776D99-4C2B-4E90-8BFC-9470DC8D7A76}" destId="{22213150-DC16-496A-97D3-C83D1DBC7CAC}" srcOrd="0" destOrd="0" presId="urn:microsoft.com/office/officeart/2005/8/layout/vList5"/>
    <dgm:cxn modelId="{726B1C66-EF83-491B-897A-61E75F9DFA91}" type="presOf" srcId="{64DB94D0-EE82-4567-A8B6-48487100C696}" destId="{1AAC3718-B2FA-4214-A8F7-E6A3F2BE27A3}" srcOrd="0" destOrd="0" presId="urn:microsoft.com/office/officeart/2005/8/layout/vList5"/>
    <dgm:cxn modelId="{2BFC774A-5935-404C-BB34-FF269B6D5865}" srcId="{C4880D74-6B01-41A4-AE1F-B9B78D225AC9}" destId="{1A194E5F-3A46-4C60-9F00-4ADEF1F42D9B}" srcOrd="2" destOrd="0" parTransId="{7055533F-0202-4475-89DC-94815804593D}" sibTransId="{34734081-ED96-44CE-8FF7-0ECE84832AF7}"/>
    <dgm:cxn modelId="{3235324D-85E1-406A-8F32-2E4DB22F5297}" srcId="{FB0FEF09-D0C3-4960-B8D7-E858E4775494}" destId="{7F7C1C1C-2988-4E7F-9DE7-80DCA5F7ABF2}" srcOrd="0" destOrd="0" parTransId="{E809E4B7-9D74-464E-815B-5FCB56F98C7F}" sibTransId="{D0BF65E5-F68D-4085-96E0-680DA19BD478}"/>
    <dgm:cxn modelId="{28736C4E-9375-4564-BD56-7D9D52A3C7E9}" type="presOf" srcId="{99F7CF67-61DF-45DD-BBA6-6054EC1151CC}" destId="{3476E7B8-AA71-49C2-9B4C-1EA72DCC522D}" srcOrd="0" destOrd="2" presId="urn:microsoft.com/office/officeart/2005/8/layout/vList5"/>
    <dgm:cxn modelId="{054ED06E-779D-4281-B93B-256E6E1F2CC5}" type="presOf" srcId="{6BAF7F17-A951-4B43-8638-CA76F9F55398}" destId="{3476E7B8-AA71-49C2-9B4C-1EA72DCC522D}" srcOrd="0" destOrd="3" presId="urn:microsoft.com/office/officeart/2005/8/layout/vList5"/>
    <dgm:cxn modelId="{657DFF51-AA56-44E0-949E-ECE38D4B3604}" srcId="{FB0FEF09-D0C3-4960-B8D7-E858E4775494}" destId="{6BAF7F17-A951-4B43-8638-CA76F9F55398}" srcOrd="3" destOrd="0" parTransId="{838FA6E9-BCF9-4E29-8CA3-4AF4E09251D2}" sibTransId="{FA0F0B51-9856-4FB7-9309-E89A1523E611}"/>
    <dgm:cxn modelId="{F5E8F377-4B84-4E63-B4EC-FD3D94ABAD18}" type="presOf" srcId="{1A194E5F-3A46-4C60-9F00-4ADEF1F42D9B}" destId="{1AAC3718-B2FA-4214-A8F7-E6A3F2BE27A3}" srcOrd="0" destOrd="2" presId="urn:microsoft.com/office/officeart/2005/8/layout/vList5"/>
    <dgm:cxn modelId="{E124C689-DB57-4A5C-9575-2407102F334E}" srcId="{C4880D74-6B01-41A4-AE1F-B9B78D225AC9}" destId="{1C4757AE-0DD1-4C75-9F1F-9E7360E787C6}" srcOrd="1" destOrd="0" parTransId="{13FECC21-5266-4B05-9667-C78D8E5FC903}" sibTransId="{507688CF-87D6-4B22-8340-EA8376138495}"/>
    <dgm:cxn modelId="{0FC3588B-7916-4AC1-9DF5-849CDF8BB409}" type="presOf" srcId="{1C4757AE-0DD1-4C75-9F1F-9E7360E787C6}" destId="{1AAC3718-B2FA-4214-A8F7-E6A3F2BE27A3}" srcOrd="0" destOrd="1" presId="urn:microsoft.com/office/officeart/2005/8/layout/vList5"/>
    <dgm:cxn modelId="{4394E7A0-8CFB-4DCB-822F-D4EFAC909AB5}" srcId="{1D776D99-4C2B-4E90-8BFC-9470DC8D7A76}" destId="{C4880D74-6B01-41A4-AE1F-B9B78D225AC9}" srcOrd="1" destOrd="0" parTransId="{163BE7AA-09B6-41D1-B46E-B44A69888EBF}" sibTransId="{AB9B4355-8CDE-4E6B-829D-30134C4FDA73}"/>
    <dgm:cxn modelId="{080FF9A5-2344-489A-95CF-A223415819AF}" srcId="{FB0FEF09-D0C3-4960-B8D7-E858E4775494}" destId="{A3435704-600E-4506-A749-24DBA3CE38B4}" srcOrd="1" destOrd="0" parTransId="{74328FF6-B870-4F3F-B6FE-87A2B67C9EF6}" sibTransId="{0C1C0DC1-A50F-4E4A-B323-7573E40CF2FC}"/>
    <dgm:cxn modelId="{8B7F33DE-6B40-4410-938A-93F8E3F787F9}" srcId="{1D776D99-4C2B-4E90-8BFC-9470DC8D7A76}" destId="{FB0FEF09-D0C3-4960-B8D7-E858E4775494}" srcOrd="0" destOrd="0" parTransId="{A319011B-4121-4DA5-BCEA-CD19EE2A5136}" sibTransId="{8938B520-E3E0-4660-B778-C6DD7E640351}"/>
    <dgm:cxn modelId="{6F150AE4-FB7A-4A6F-8821-0AB605093FBC}" type="presOf" srcId="{07C24ADB-92E1-49AA-8E24-2DEDF1BCBCA0}" destId="{3476E7B8-AA71-49C2-9B4C-1EA72DCC522D}" srcOrd="0" destOrd="4" presId="urn:microsoft.com/office/officeart/2005/8/layout/vList5"/>
    <dgm:cxn modelId="{10A26EE7-B231-4423-896E-FB795DDDCDAE}" type="presOf" srcId="{FB0FEF09-D0C3-4960-B8D7-E858E4775494}" destId="{B5712128-3BDF-44A2-98EF-8977EE724B9E}" srcOrd="0" destOrd="0" presId="urn:microsoft.com/office/officeart/2005/8/layout/vList5"/>
    <dgm:cxn modelId="{1A1F61EA-BF21-41B7-A986-5E76B95892F2}" srcId="{C4880D74-6B01-41A4-AE1F-B9B78D225AC9}" destId="{64DB94D0-EE82-4567-A8B6-48487100C696}" srcOrd="0" destOrd="0" parTransId="{53ED06F6-B779-4CED-B274-BBED53AC6F68}" sibTransId="{17BD7C2E-97A7-4354-99FE-71E0582A3370}"/>
    <dgm:cxn modelId="{2C14EB65-2D7B-4C02-8ADF-0DF7E4786805}" type="presParOf" srcId="{22213150-DC16-496A-97D3-C83D1DBC7CAC}" destId="{45B58F43-B7A5-4F47-96E1-43B8EB917040}" srcOrd="0" destOrd="0" presId="urn:microsoft.com/office/officeart/2005/8/layout/vList5"/>
    <dgm:cxn modelId="{5205B544-9978-4D11-AE9D-310D02A5BBBA}" type="presParOf" srcId="{45B58F43-B7A5-4F47-96E1-43B8EB917040}" destId="{B5712128-3BDF-44A2-98EF-8977EE724B9E}" srcOrd="0" destOrd="0" presId="urn:microsoft.com/office/officeart/2005/8/layout/vList5"/>
    <dgm:cxn modelId="{590FBEC4-80FF-4BAF-8566-029E110D4ECA}" type="presParOf" srcId="{45B58F43-B7A5-4F47-96E1-43B8EB917040}" destId="{3476E7B8-AA71-49C2-9B4C-1EA72DCC522D}" srcOrd="1" destOrd="0" presId="urn:microsoft.com/office/officeart/2005/8/layout/vList5"/>
    <dgm:cxn modelId="{88C3E64F-97B0-4442-A591-B549762D1880}" type="presParOf" srcId="{22213150-DC16-496A-97D3-C83D1DBC7CAC}" destId="{7397547E-BFC2-4BC5-A978-E6A0DBDF68E3}" srcOrd="1" destOrd="0" presId="urn:microsoft.com/office/officeart/2005/8/layout/vList5"/>
    <dgm:cxn modelId="{2A6F4BCC-75B7-4207-B8AE-F2266A470D72}" type="presParOf" srcId="{22213150-DC16-496A-97D3-C83D1DBC7CAC}" destId="{961511F2-BFAB-40AC-B2A4-A97ACA26EC38}" srcOrd="2" destOrd="0" presId="urn:microsoft.com/office/officeart/2005/8/layout/vList5"/>
    <dgm:cxn modelId="{7968B513-7CFB-487D-B6E3-EC5C362D56A8}" type="presParOf" srcId="{961511F2-BFAB-40AC-B2A4-A97ACA26EC38}" destId="{6CE20E20-8FFC-43A7-8478-D0775FDBDCCC}" srcOrd="0" destOrd="0" presId="urn:microsoft.com/office/officeart/2005/8/layout/vList5"/>
    <dgm:cxn modelId="{79A04729-E566-4917-8CFB-E9543CEF3C02}" type="presParOf" srcId="{961511F2-BFAB-40AC-B2A4-A97ACA26EC38}" destId="{1AAC3718-B2FA-4214-A8F7-E6A3F2BE27A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4D153-21C2-45B0-856B-2079133849DC}">
      <dsp:nvSpPr>
        <dsp:cNvPr id="0" name=""/>
        <dsp:cNvSpPr/>
      </dsp:nvSpPr>
      <dsp:spPr>
        <a:xfrm>
          <a:off x="0" y="55"/>
          <a:ext cx="11002829" cy="648002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C8371-4E12-426A-BF59-3E72CB62654F}">
      <dsp:nvSpPr>
        <dsp:cNvPr id="0" name=""/>
        <dsp:cNvSpPr/>
      </dsp:nvSpPr>
      <dsp:spPr>
        <a:xfrm>
          <a:off x="109814" y="85397"/>
          <a:ext cx="421160" cy="477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F38BF-C926-4035-BF06-F348EECE6525}">
      <dsp:nvSpPr>
        <dsp:cNvPr id="0" name=""/>
        <dsp:cNvSpPr/>
      </dsp:nvSpPr>
      <dsp:spPr>
        <a:xfrm>
          <a:off x="640789" y="46658"/>
          <a:ext cx="10362039" cy="55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6" tIns="58716" rIns="58716" bIns="587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789" y="46658"/>
        <a:ext cx="10362039" cy="554796"/>
      </dsp:txXfrm>
    </dsp:sp>
    <dsp:sp modelId="{FC4704AB-BCAD-4F5E-BD7E-A7B9566E0E86}">
      <dsp:nvSpPr>
        <dsp:cNvPr id="0" name=""/>
        <dsp:cNvSpPr/>
      </dsp:nvSpPr>
      <dsp:spPr>
        <a:xfrm>
          <a:off x="0" y="788798"/>
          <a:ext cx="11002829" cy="648002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6A96C-5C85-4BBD-B505-6E36051650BC}">
      <dsp:nvSpPr>
        <dsp:cNvPr id="0" name=""/>
        <dsp:cNvSpPr/>
      </dsp:nvSpPr>
      <dsp:spPr>
        <a:xfrm>
          <a:off x="95775" y="879236"/>
          <a:ext cx="449239" cy="449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3E94A-E092-4010-933B-7C6E2B406BA0}">
      <dsp:nvSpPr>
        <dsp:cNvPr id="0" name=""/>
        <dsp:cNvSpPr/>
      </dsp:nvSpPr>
      <dsp:spPr>
        <a:xfrm>
          <a:off x="640789" y="833360"/>
          <a:ext cx="10362039" cy="55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6" tIns="58716" rIns="58716" bIns="587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789" y="833360"/>
        <a:ext cx="10362039" cy="554796"/>
      </dsp:txXfrm>
    </dsp:sp>
    <dsp:sp modelId="{0FB3A8F0-66B3-4995-90D1-30268FAE08BD}">
      <dsp:nvSpPr>
        <dsp:cNvPr id="0" name=""/>
        <dsp:cNvSpPr/>
      </dsp:nvSpPr>
      <dsp:spPr>
        <a:xfrm>
          <a:off x="0" y="1573458"/>
          <a:ext cx="11002829" cy="1127812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CA14D-6BBA-40DB-8B92-DA3BC8F144CE}">
      <dsp:nvSpPr>
        <dsp:cNvPr id="0" name=""/>
        <dsp:cNvSpPr/>
      </dsp:nvSpPr>
      <dsp:spPr>
        <a:xfrm>
          <a:off x="95775" y="1912744"/>
          <a:ext cx="449239" cy="449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9BB0F-BDDA-407E-9107-783B57C24CF9}">
      <dsp:nvSpPr>
        <dsp:cNvPr id="0" name=""/>
        <dsp:cNvSpPr/>
      </dsp:nvSpPr>
      <dsp:spPr>
        <a:xfrm>
          <a:off x="640789" y="1859966"/>
          <a:ext cx="10362039" cy="554796"/>
        </a:xfrm>
        <a:prstGeom prst="rect">
          <a:avLst/>
        </a:prstGeom>
        <a:blipFill rotWithShape="0">
          <a:blip xmlns:r="http://schemas.openxmlformats.org/officeDocument/2006/relationships" r:embed="rId7"/>
          <a:srcRect/>
          <a:stretch>
            <a:fillRect l="-335000" r="-335000"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6" tIns="58716" rIns="58716" bIns="587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789" y="1859966"/>
        <a:ext cx="10362039" cy="554796"/>
      </dsp:txXfrm>
    </dsp:sp>
    <dsp:sp modelId="{F03FE433-6E7E-4CCD-B034-A1B0E82AB072}">
      <dsp:nvSpPr>
        <dsp:cNvPr id="0" name=""/>
        <dsp:cNvSpPr/>
      </dsp:nvSpPr>
      <dsp:spPr>
        <a:xfrm>
          <a:off x="0" y="2826060"/>
          <a:ext cx="11002829" cy="648002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8ED7E5-6483-49F0-8680-F84BCDE4451B}">
      <dsp:nvSpPr>
        <dsp:cNvPr id="0" name=""/>
        <dsp:cNvSpPr/>
      </dsp:nvSpPr>
      <dsp:spPr>
        <a:xfrm>
          <a:off x="95775" y="2916987"/>
          <a:ext cx="449239" cy="44923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3375-2842-4AC2-AFF7-0999380F48F5}">
      <dsp:nvSpPr>
        <dsp:cNvPr id="0" name=""/>
        <dsp:cNvSpPr/>
      </dsp:nvSpPr>
      <dsp:spPr>
        <a:xfrm>
          <a:off x="640789" y="2886572"/>
          <a:ext cx="10362039" cy="55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6" tIns="58716" rIns="58716" bIns="587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789" y="2886572"/>
        <a:ext cx="10362039" cy="554796"/>
      </dsp:txXfrm>
    </dsp:sp>
    <dsp:sp modelId="{8C6EAD0B-C2DC-45B9-A593-71D9D3EDE230}">
      <dsp:nvSpPr>
        <dsp:cNvPr id="0" name=""/>
        <dsp:cNvSpPr/>
      </dsp:nvSpPr>
      <dsp:spPr>
        <a:xfrm>
          <a:off x="0" y="3626670"/>
          <a:ext cx="11002829" cy="648002"/>
        </a:xfrm>
        <a:prstGeom prst="roundRect">
          <a:avLst>
            <a:gd name="adj" fmla="val 10000"/>
          </a:avLst>
        </a:prstGeom>
        <a:solidFill>
          <a:schemeClr val="tx2">
            <a:lumMod val="10000"/>
            <a:lumOff val="9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2D108-034D-4E47-ABAD-DADC44DD403B}">
      <dsp:nvSpPr>
        <dsp:cNvPr id="0" name=""/>
        <dsp:cNvSpPr/>
      </dsp:nvSpPr>
      <dsp:spPr>
        <a:xfrm>
          <a:off x="95775" y="3726052"/>
          <a:ext cx="449239" cy="44923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675D9-45A2-47B3-9754-935EAAA47CEF}">
      <dsp:nvSpPr>
        <dsp:cNvPr id="0" name=""/>
        <dsp:cNvSpPr/>
      </dsp:nvSpPr>
      <dsp:spPr>
        <a:xfrm>
          <a:off x="640789" y="3673273"/>
          <a:ext cx="10362039" cy="554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716" tIns="58716" rIns="58716" bIns="5871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0789" y="3673273"/>
        <a:ext cx="10362039" cy="554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F0024-779C-4476-A326-EEB7B73EF972}">
      <dsp:nvSpPr>
        <dsp:cNvPr id="0" name=""/>
        <dsp:cNvSpPr/>
      </dsp:nvSpPr>
      <dsp:spPr>
        <a:xfrm>
          <a:off x="0" y="3166020"/>
          <a:ext cx="10515600" cy="10391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3: </a:t>
          </a:r>
          <a:r>
            <a:rPr kumimoji="0" lang="en-US" altLang="en-US" sz="1800" b="0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 meaningful data-driven insights for hospital management</a:t>
          </a:r>
          <a:endParaRPr lang="en-CA" sz="1800" kern="1200"/>
        </a:p>
      </dsp:txBody>
      <dsp:txXfrm>
        <a:off x="0" y="3166020"/>
        <a:ext cx="10515600" cy="561145"/>
      </dsp:txXfrm>
    </dsp:sp>
    <dsp:sp modelId="{E52413F0-9E23-42DF-9892-65EA0141EBF6}">
      <dsp:nvSpPr>
        <dsp:cNvPr id="0" name=""/>
        <dsp:cNvSpPr/>
      </dsp:nvSpPr>
      <dsp:spPr>
        <a:xfrm>
          <a:off x="0" y="3706383"/>
          <a:ext cx="5257799" cy="478013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Designing the dashboard related to appointments, departments, Patients etc.</a:t>
          </a:r>
          <a:endParaRPr lang="en-CA" sz="1200" kern="1200"/>
        </a:p>
      </dsp:txBody>
      <dsp:txXfrm>
        <a:off x="0" y="3706383"/>
        <a:ext cx="5257799" cy="478013"/>
      </dsp:txXfrm>
    </dsp:sp>
    <dsp:sp modelId="{5D694473-03F8-4512-9265-158AECE67C75}">
      <dsp:nvSpPr>
        <dsp:cNvPr id="0" name=""/>
        <dsp:cNvSpPr/>
      </dsp:nvSpPr>
      <dsp:spPr>
        <a:xfrm>
          <a:off x="5257800" y="3706383"/>
          <a:ext cx="5257799" cy="478013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visuals and performance metrics using Power BI</a:t>
          </a:r>
          <a:endParaRPr lang="en-CA" sz="1200" kern="1200"/>
        </a:p>
      </dsp:txBody>
      <dsp:txXfrm>
        <a:off x="5257800" y="3706383"/>
        <a:ext cx="5257799" cy="478013"/>
      </dsp:txXfrm>
    </dsp:sp>
    <dsp:sp modelId="{9451D4D9-200B-4F4C-B5DA-85BD9D45895E}">
      <dsp:nvSpPr>
        <dsp:cNvPr id="0" name=""/>
        <dsp:cNvSpPr/>
      </dsp:nvSpPr>
      <dsp:spPr>
        <a:xfrm rot="10800000">
          <a:off x="0" y="1583382"/>
          <a:ext cx="10515600" cy="159822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2:</a:t>
          </a:r>
          <a:r>
            <a:rPr kumimoji="0" lang="en-US" altLang="en-US" sz="2000" b="0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kumimoji="0" lang="en-US" altLang="en-US" sz="1800" b="0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Simulate real-world hospital operations through synthetic data</a:t>
          </a:r>
          <a:endParaRPr lang="en-CA" sz="1800" kern="1200"/>
        </a:p>
      </dsp:txBody>
      <dsp:txXfrm rot="-10800000">
        <a:off x="0" y="1583382"/>
        <a:ext cx="10515600" cy="560977"/>
      </dsp:txXfrm>
    </dsp:sp>
    <dsp:sp modelId="{D55B2AB0-AB57-4F6D-9E7D-1B97D84343D8}">
      <dsp:nvSpPr>
        <dsp:cNvPr id="0" name=""/>
        <dsp:cNvSpPr/>
      </dsp:nvSpPr>
      <dsp:spPr>
        <a:xfrm>
          <a:off x="0" y="2144359"/>
          <a:ext cx="5257799" cy="47786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Generate realistic synthetic data using Chat GPT(Python Faker Library)</a:t>
          </a:r>
          <a:endParaRPr lang="en-CA" sz="1200" kern="1200"/>
        </a:p>
      </dsp:txBody>
      <dsp:txXfrm>
        <a:off x="0" y="2144359"/>
        <a:ext cx="5257799" cy="477869"/>
      </dsp:txXfrm>
    </dsp:sp>
    <dsp:sp modelId="{1ECC6C5E-F470-4764-B64D-52941775302A}">
      <dsp:nvSpPr>
        <dsp:cNvPr id="0" name=""/>
        <dsp:cNvSpPr/>
      </dsp:nvSpPr>
      <dsp:spPr>
        <a:xfrm>
          <a:off x="5257800" y="2144359"/>
          <a:ext cx="5257799" cy="47786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Write and execute SQL queries to extract actionable insights</a:t>
          </a:r>
          <a:endParaRPr lang="en-CA" sz="1200" kern="1200"/>
        </a:p>
      </dsp:txBody>
      <dsp:txXfrm>
        <a:off x="5257800" y="2144359"/>
        <a:ext cx="5257799" cy="477869"/>
      </dsp:txXfrm>
    </dsp:sp>
    <dsp:sp modelId="{5AFC2DD4-BE44-4AE9-8F86-FB7DD4B18398}">
      <dsp:nvSpPr>
        <dsp:cNvPr id="0" name=""/>
        <dsp:cNvSpPr/>
      </dsp:nvSpPr>
      <dsp:spPr>
        <a:xfrm rot="10800000">
          <a:off x="0" y="743"/>
          <a:ext cx="10515600" cy="1598226"/>
        </a:xfrm>
        <a:prstGeom prst="upArrowCallout">
          <a:avLst/>
        </a:prstGeom>
        <a:solidFill>
          <a:schemeClr val="accent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 1: </a:t>
          </a:r>
          <a:r>
            <a:rPr kumimoji="0" lang="en-US" altLang="en-US" sz="1800" b="0" i="0" u="none" strike="noStrike" kern="1200" cap="none" normalizeH="0" baseline="0">
              <a:ln/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a normalized and relational hospital database</a:t>
          </a:r>
          <a:endParaRPr lang="en-CA" sz="1800" kern="1200"/>
        </a:p>
      </dsp:txBody>
      <dsp:txXfrm rot="-10800000">
        <a:off x="0" y="743"/>
        <a:ext cx="10515600" cy="560977"/>
      </dsp:txXfrm>
    </dsp:sp>
    <dsp:sp modelId="{11CBB11A-EED4-4B70-A4F8-7016B7127588}">
      <dsp:nvSpPr>
        <dsp:cNvPr id="0" name=""/>
        <dsp:cNvSpPr/>
      </dsp:nvSpPr>
      <dsp:spPr>
        <a:xfrm>
          <a:off x="0" y="561720"/>
          <a:ext cx="5257799" cy="477869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an ERD that defines core hospital entities and their relationships</a:t>
          </a:r>
          <a:endParaRPr lang="en-CA" sz="1200" kern="1200"/>
        </a:p>
      </dsp:txBody>
      <dsp:txXfrm>
        <a:off x="0" y="561720"/>
        <a:ext cx="5257799" cy="477869"/>
      </dsp:txXfrm>
    </dsp:sp>
    <dsp:sp modelId="{1777E335-A65E-45EE-BABF-E296FAD95AC4}">
      <dsp:nvSpPr>
        <dsp:cNvPr id="0" name=""/>
        <dsp:cNvSpPr/>
      </dsp:nvSpPr>
      <dsp:spPr>
        <a:xfrm>
          <a:off x="5257800" y="553016"/>
          <a:ext cx="5257799" cy="495278"/>
        </a:xfrm>
        <a:prstGeom prst="rect">
          <a:avLst/>
        </a:prstGeom>
        <a:solidFill>
          <a:schemeClr val="tx2">
            <a:lumMod val="10000"/>
            <a:lumOff val="9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Implement tables with appropriate data types, constraints, and relationships</a:t>
          </a:r>
          <a:endParaRPr lang="en-CA" sz="1200" kern="1200"/>
        </a:p>
      </dsp:txBody>
      <dsp:txXfrm>
        <a:off x="5257800" y="553016"/>
        <a:ext cx="5257799" cy="495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03069-51EB-486F-A57A-C1280D6CC7D9}">
      <dsp:nvSpPr>
        <dsp:cNvPr id="0" name=""/>
        <dsp:cNvSpPr/>
      </dsp:nvSpPr>
      <dsp:spPr>
        <a:xfrm>
          <a:off x="0" y="4348287"/>
          <a:ext cx="10515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FCCDA-CFEE-482F-BBF2-1845168AD313}">
      <dsp:nvSpPr>
        <dsp:cNvPr id="0" name=""/>
        <dsp:cNvSpPr/>
      </dsp:nvSpPr>
      <dsp:spPr>
        <a:xfrm>
          <a:off x="0" y="3470884"/>
          <a:ext cx="10515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9E477-0B99-4E4A-9615-6F94E65126AC}">
      <dsp:nvSpPr>
        <dsp:cNvPr id="0" name=""/>
        <dsp:cNvSpPr/>
      </dsp:nvSpPr>
      <dsp:spPr>
        <a:xfrm>
          <a:off x="0" y="2593480"/>
          <a:ext cx="10515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CC64F-D0F4-4459-B88E-99882D5B64E8}">
      <dsp:nvSpPr>
        <dsp:cNvPr id="0" name=""/>
        <dsp:cNvSpPr/>
      </dsp:nvSpPr>
      <dsp:spPr>
        <a:xfrm>
          <a:off x="0" y="1716076"/>
          <a:ext cx="10515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AF754-07F3-4C99-9A3E-CF5F0154D1D8}">
      <dsp:nvSpPr>
        <dsp:cNvPr id="0" name=""/>
        <dsp:cNvSpPr/>
      </dsp:nvSpPr>
      <dsp:spPr>
        <a:xfrm>
          <a:off x="0" y="838672"/>
          <a:ext cx="10515600" cy="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866537-412D-4A1E-B9F4-BA5DC93C4869}">
      <dsp:nvSpPr>
        <dsp:cNvPr id="0" name=""/>
        <dsp:cNvSpPr/>
      </dsp:nvSpPr>
      <dsp:spPr>
        <a:xfrm>
          <a:off x="2734055" y="3050"/>
          <a:ext cx="7781544" cy="8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SQL Server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34055" y="3050"/>
        <a:ext cx="7781544" cy="835622"/>
      </dsp:txXfrm>
    </dsp:sp>
    <dsp:sp modelId="{40866FC9-EDD2-4420-A9C7-94510D42A23E}">
      <dsp:nvSpPr>
        <dsp:cNvPr id="0" name=""/>
        <dsp:cNvSpPr/>
      </dsp:nvSpPr>
      <dsp:spPr>
        <a:xfrm>
          <a:off x="0" y="3050"/>
          <a:ext cx="2734056" cy="8356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Database</a:t>
          </a:r>
        </a:p>
      </dsp:txBody>
      <dsp:txXfrm>
        <a:off x="40799" y="43849"/>
        <a:ext cx="2652458" cy="794823"/>
      </dsp:txXfrm>
    </dsp:sp>
    <dsp:sp modelId="{03FBB2D2-EC03-4D06-AABD-85F174A40914}">
      <dsp:nvSpPr>
        <dsp:cNvPr id="0" name=""/>
        <dsp:cNvSpPr/>
      </dsp:nvSpPr>
      <dsp:spPr>
        <a:xfrm>
          <a:off x="2734055" y="880453"/>
          <a:ext cx="7781544" cy="8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ChatGPT-4 that used </a:t>
          </a:r>
          <a:r>
            <a:rPr lang="en-US" sz="18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Python, Faker Library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34055" y="880453"/>
        <a:ext cx="7781544" cy="835622"/>
      </dsp:txXfrm>
    </dsp:sp>
    <dsp:sp modelId="{743D71AA-DF0D-49B1-B7A6-42B9898E669D}">
      <dsp:nvSpPr>
        <dsp:cNvPr id="0" name=""/>
        <dsp:cNvSpPr/>
      </dsp:nvSpPr>
      <dsp:spPr>
        <a:xfrm>
          <a:off x="0" y="880453"/>
          <a:ext cx="2734056" cy="8356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799" y="921252"/>
        <a:ext cx="2652458" cy="794823"/>
      </dsp:txXfrm>
    </dsp:sp>
    <dsp:sp modelId="{665A38F0-EAAB-4C21-8EA2-486EAF96A5DF}">
      <dsp:nvSpPr>
        <dsp:cNvPr id="0" name=""/>
        <dsp:cNvSpPr/>
      </dsp:nvSpPr>
      <dsp:spPr>
        <a:xfrm>
          <a:off x="2734055" y="1757857"/>
          <a:ext cx="7781544" cy="8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Structured Query Language (SQL)</a:t>
          </a:r>
        </a:p>
      </dsp:txBody>
      <dsp:txXfrm>
        <a:off x="2734055" y="1757857"/>
        <a:ext cx="7781544" cy="835622"/>
      </dsp:txXfrm>
    </dsp:sp>
    <dsp:sp modelId="{D3FF4DA2-98D6-4ED9-873D-5FACDC5B157C}">
      <dsp:nvSpPr>
        <dsp:cNvPr id="0" name=""/>
        <dsp:cNvSpPr/>
      </dsp:nvSpPr>
      <dsp:spPr>
        <a:xfrm>
          <a:off x="0" y="1757857"/>
          <a:ext cx="2734056" cy="8356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 &amp; Queries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799" y="1798656"/>
        <a:ext cx="2652458" cy="794823"/>
      </dsp:txXfrm>
    </dsp:sp>
    <dsp:sp modelId="{FBE94D4C-0D10-46A2-A918-672E17F9CA60}">
      <dsp:nvSpPr>
        <dsp:cNvPr id="0" name=""/>
        <dsp:cNvSpPr/>
      </dsp:nvSpPr>
      <dsp:spPr>
        <a:xfrm>
          <a:off x="2734055" y="2635261"/>
          <a:ext cx="7781544" cy="8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</a:t>
          </a:r>
        </a:p>
      </dsp:txBody>
      <dsp:txXfrm>
        <a:off x="2734055" y="2635261"/>
        <a:ext cx="7781544" cy="835622"/>
      </dsp:txXfrm>
    </dsp:sp>
    <dsp:sp modelId="{5F59357D-21C3-4B12-8FED-63B357BD22FF}">
      <dsp:nvSpPr>
        <dsp:cNvPr id="0" name=""/>
        <dsp:cNvSpPr/>
      </dsp:nvSpPr>
      <dsp:spPr>
        <a:xfrm>
          <a:off x="0" y="2635261"/>
          <a:ext cx="2734056" cy="8356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Visualization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799" y="2676060"/>
        <a:ext cx="2652458" cy="794823"/>
      </dsp:txXfrm>
    </dsp:sp>
    <dsp:sp modelId="{C1FA7239-72BF-458F-B578-CCAA08E1A3EB}">
      <dsp:nvSpPr>
        <dsp:cNvPr id="0" name=""/>
        <dsp:cNvSpPr/>
      </dsp:nvSpPr>
      <dsp:spPr>
        <a:xfrm>
          <a:off x="2734055" y="3512665"/>
          <a:ext cx="7781544" cy="835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Mermaid</a:t>
          </a:r>
        </a:p>
      </dsp:txBody>
      <dsp:txXfrm>
        <a:off x="2734055" y="3512665"/>
        <a:ext cx="7781544" cy="835622"/>
      </dsp:txXfrm>
    </dsp:sp>
    <dsp:sp modelId="{1576300E-E858-486F-9E33-FD67D9427B14}">
      <dsp:nvSpPr>
        <dsp:cNvPr id="0" name=""/>
        <dsp:cNvSpPr/>
      </dsp:nvSpPr>
      <dsp:spPr>
        <a:xfrm>
          <a:off x="0" y="3512665"/>
          <a:ext cx="2734056" cy="835622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ERD tool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0799" y="3553464"/>
        <a:ext cx="2652458" cy="7948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8BE02-D888-4D0A-8CE6-D4923B184ED8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B29E02-8537-4320-B391-81F4B3088130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modeling</a:t>
          </a:r>
          <a:endParaRPr lang="en-US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702" y="1282093"/>
        <a:ext cx="2200851" cy="1366505"/>
      </dsp:txXfrm>
    </dsp:sp>
    <dsp:sp modelId="{0D5483DF-81DE-4796-8D88-3B76975A9B7F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509420-9F4F-482F-AF8D-96B25B7EACCF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</a:t>
          </a:r>
          <a:endParaRPr lang="en-US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093555" y="1282093"/>
        <a:ext cx="2200851" cy="1366505"/>
      </dsp:txXfrm>
    </dsp:sp>
    <dsp:sp modelId="{04642264-96AB-4AA3-B9B4-448FE966A895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28672-480A-4A23-89AD-FB0E41F381E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Transformation</a:t>
          </a:r>
          <a:endParaRPr lang="en-US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887408" y="1282093"/>
        <a:ext cx="2200851" cy="1366505"/>
      </dsp:txXfrm>
    </dsp:sp>
    <dsp:sp modelId="{BDF3CDEE-08DD-4912-893F-8BC4DBBC55E9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1EC267-BE4A-428D-ADEE-3C2B65928E38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Dashboard Development</a:t>
          </a:r>
          <a:endParaRPr lang="en-US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681261" y="1282093"/>
        <a:ext cx="2200851" cy="1366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0FA21-1935-4032-9A55-084E8ACE8EAB}">
      <dsp:nvSpPr>
        <dsp:cNvPr id="0" name=""/>
        <dsp:cNvSpPr/>
      </dsp:nvSpPr>
      <dsp:spPr>
        <a:xfrm>
          <a:off x="0" y="371871"/>
          <a:ext cx="2487456" cy="994982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Approach Using ChatGPT - 4</a:t>
          </a:r>
        </a:p>
      </dsp:txBody>
      <dsp:txXfrm>
        <a:off x="0" y="371871"/>
        <a:ext cx="2487456" cy="994982"/>
      </dsp:txXfrm>
    </dsp:sp>
    <dsp:sp modelId="{9189A0E0-FD95-4BE8-8FC5-BB1C011363F6}">
      <dsp:nvSpPr>
        <dsp:cNvPr id="0" name=""/>
        <dsp:cNvSpPr/>
      </dsp:nvSpPr>
      <dsp:spPr>
        <a:xfrm>
          <a:off x="4136" y="1381793"/>
          <a:ext cx="2487456" cy="3383990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b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136" y="1381793"/>
        <a:ext cx="2487456" cy="3383990"/>
      </dsp:txXfrm>
    </dsp:sp>
    <dsp:sp modelId="{1BBF15AE-33BE-43E1-9898-A984BC9DAE33}">
      <dsp:nvSpPr>
        <dsp:cNvPr id="0" name=""/>
        <dsp:cNvSpPr/>
      </dsp:nvSpPr>
      <dsp:spPr>
        <a:xfrm>
          <a:off x="2839836" y="371871"/>
          <a:ext cx="2487456" cy="994982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Prompt Engineering Process</a:t>
          </a:r>
        </a:p>
      </dsp:txBody>
      <dsp:txXfrm>
        <a:off x="2839836" y="371871"/>
        <a:ext cx="2487456" cy="994982"/>
      </dsp:txXfrm>
    </dsp:sp>
    <dsp:sp modelId="{9ADEA38D-A3EB-443C-A8D6-78F6A7A58A67}">
      <dsp:nvSpPr>
        <dsp:cNvPr id="0" name=""/>
        <dsp:cNvSpPr/>
      </dsp:nvSpPr>
      <dsp:spPr>
        <a:xfrm>
          <a:off x="2839836" y="1381793"/>
          <a:ext cx="2487456" cy="3383990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9836" y="1381793"/>
        <a:ext cx="2487456" cy="3383990"/>
      </dsp:txXfrm>
    </dsp:sp>
    <dsp:sp modelId="{63426D04-BDC2-475C-907A-FF3DEB6DAF08}">
      <dsp:nvSpPr>
        <dsp:cNvPr id="0" name=""/>
        <dsp:cNvSpPr/>
      </dsp:nvSpPr>
      <dsp:spPr>
        <a:xfrm>
          <a:off x="5675536" y="371871"/>
          <a:ext cx="2487456" cy="994982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Iterative Improvements</a:t>
          </a:r>
        </a:p>
      </dsp:txBody>
      <dsp:txXfrm>
        <a:off x="5675536" y="371871"/>
        <a:ext cx="2487456" cy="994982"/>
      </dsp:txXfrm>
    </dsp:sp>
    <dsp:sp modelId="{2AEDE899-90CB-436D-8AF3-0BF3A2205936}">
      <dsp:nvSpPr>
        <dsp:cNvPr id="0" name=""/>
        <dsp:cNvSpPr/>
      </dsp:nvSpPr>
      <dsp:spPr>
        <a:xfrm>
          <a:off x="5675536" y="1381793"/>
          <a:ext cx="2487456" cy="3383990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3492E-350F-49D5-8803-358F9C0A2B27}">
      <dsp:nvSpPr>
        <dsp:cNvPr id="0" name=""/>
        <dsp:cNvSpPr/>
      </dsp:nvSpPr>
      <dsp:spPr>
        <a:xfrm>
          <a:off x="8511236" y="371871"/>
          <a:ext cx="2487456" cy="994982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Validation</a:t>
          </a:r>
        </a:p>
      </dsp:txBody>
      <dsp:txXfrm>
        <a:off x="8511236" y="371871"/>
        <a:ext cx="2487456" cy="994982"/>
      </dsp:txXfrm>
    </dsp:sp>
    <dsp:sp modelId="{E5780F6A-7A54-4C70-B6DA-FCE9FE18A067}">
      <dsp:nvSpPr>
        <dsp:cNvPr id="0" name=""/>
        <dsp:cNvSpPr/>
      </dsp:nvSpPr>
      <dsp:spPr>
        <a:xfrm>
          <a:off x="8511236" y="1381793"/>
          <a:ext cx="2487456" cy="3383990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6E7B8-AA71-49C2-9B4C-1EA72DCC522D}">
      <dsp:nvSpPr>
        <dsp:cNvPr id="0" name=""/>
        <dsp:cNvSpPr/>
      </dsp:nvSpPr>
      <dsp:spPr>
        <a:xfrm rot="5400000">
          <a:off x="6595795" y="-2413189"/>
          <a:ext cx="1772257" cy="70418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Generating large volumes of realistic yet relational synthetic data was time-consuming.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Early GPT-4 outputs had random, disconnected values, breaking referential integrity.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Required multiple prompt refinements and iterations to generate consistent, rule-based data.</a:t>
          </a:r>
        </a:p>
      </dsp:txBody>
      <dsp:txXfrm rot="-5400000">
        <a:off x="3961018" y="308102"/>
        <a:ext cx="6955297" cy="1599229"/>
      </dsp:txXfrm>
    </dsp:sp>
    <dsp:sp modelId="{B5712128-3BDF-44A2-98EF-8977EE724B9E}">
      <dsp:nvSpPr>
        <dsp:cNvPr id="0" name=""/>
        <dsp:cNvSpPr/>
      </dsp:nvSpPr>
      <dsp:spPr>
        <a:xfrm>
          <a:off x="0" y="55"/>
          <a:ext cx="3961018" cy="2215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Data Generation &amp; Referential Integrity  Challenges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43" y="108198"/>
        <a:ext cx="3744732" cy="1999035"/>
      </dsp:txXfrm>
    </dsp:sp>
    <dsp:sp modelId="{1AAC3718-B2FA-4214-A8F7-E6A3F2BE27A3}">
      <dsp:nvSpPr>
        <dsp:cNvPr id="0" name=""/>
        <dsp:cNvSpPr/>
      </dsp:nvSpPr>
      <dsp:spPr>
        <a:xfrm rot="5400000">
          <a:off x="6595795" y="-87101"/>
          <a:ext cx="1772257" cy="70418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Needed to write custom SQL queries and views to pre-aggregate and clean data before import.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 sometimes inferred incorrect relationships requiring manual adjustment.</a:t>
          </a:r>
        </a:p>
      </dsp:txBody>
      <dsp:txXfrm rot="-5400000">
        <a:off x="3961018" y="2634190"/>
        <a:ext cx="6955297" cy="1599229"/>
      </dsp:txXfrm>
    </dsp:sp>
    <dsp:sp modelId="{6CE20E20-8FFC-43A7-8478-D0775FDBDCCC}">
      <dsp:nvSpPr>
        <dsp:cNvPr id="0" name=""/>
        <dsp:cNvSpPr/>
      </dsp:nvSpPr>
      <dsp:spPr>
        <a:xfrm>
          <a:off x="0" y="2326143"/>
          <a:ext cx="3961018" cy="22153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SQL-to-Power BI Integration</a:t>
          </a:r>
          <a:endParaRPr lang="en-CA" sz="18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8143" y="2434286"/>
        <a:ext cx="3744732" cy="1999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EA91A-6340-4FCF-83E2-142E7BA3BAD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0B8EE-F23A-4D6D-8944-F30B7200A5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15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reativecommons.org/licenses/by/4.0/#ref-indicate-changes" TargetMode="External"/><Relationship Id="rId4" Type="http://schemas.openxmlformats.org/officeDocument/2006/relationships/hyperlink" Target="https://creativecommons.org/licenses/by/4.0/#ref-appropriate-cred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0B8EE-F23A-4D6D-8944-F30B7200A5B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09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u="none" strike="noStrike">
                <a:effectLst/>
                <a:latin typeface="Source Sans Pro" panose="020B0503030403020204" pitchFamily="34" charset="0"/>
                <a:hlinkClick r:id="rId3"/>
              </a:rPr>
              <a:t>https://creativecommons.org/licenses/by/4.0/</a:t>
            </a:r>
            <a:r>
              <a:rPr lang="en-CA" b="0" i="0" u="none" strike="noStrike">
                <a:effectLst/>
                <a:latin typeface="Source Sans Pro" panose="020B0503030403020204" pitchFamily="34" charset="0"/>
              </a:rPr>
              <a:t> - free to share and </a:t>
            </a:r>
            <a:r>
              <a:rPr lang="en-US" b="0" i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copy and redistribute the material in any medium or format for any purpose, even commercially.</a:t>
            </a:r>
            <a:endParaRPr lang="en-CA" b="0" i="0" u="none" strike="noStrike"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Attribution </a:t>
            </a:r>
            <a:r>
              <a:rPr lang="en-US" b="0" i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— You must give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4"/>
              </a:rPr>
              <a:t>appropriate credit </a:t>
            </a:r>
            <a:r>
              <a:rPr lang="en-US" b="0" i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 provide a link to the license, and 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Source Sans Pro" panose="020B0503030403020204" pitchFamily="34" charset="0"/>
                <a:hlinkClick r:id="rId5"/>
              </a:rPr>
              <a:t>indicate if changes were made </a:t>
            </a:r>
            <a:r>
              <a:rPr lang="en-US" b="0" i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. You may do so in any reasonable manner, but not in any way that suggests the licensor endorses you or your use.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B0B8EE-F23A-4D6D-8944-F30B7200A5B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224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387B-D07F-D1CF-90F5-6A1DCD149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EB4E4-BE3F-E098-D023-EB9C8EBD0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BE65-F6DC-D748-557E-378A4DA7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2E6F-2CF6-7708-A902-4A61BA6AA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F37FB-1784-93E8-2D70-B10D796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3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934D-BDA7-3B41-3DD6-C144B2BC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1EA33-0C30-29D6-1CF1-91B8C57A7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5F15-447D-D2B3-DA94-9073540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D105-08FB-26D3-39DA-CB5CDD3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EAB9D-07B1-5297-912E-EC63C216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1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5AA9E-ABE3-073D-C10D-9D59CD9FE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2039C-8151-68B8-2B6B-D83100482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CC94-C42A-5FBD-D97B-847C553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97C04-F254-8C72-9FC6-9AA5685D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B410-CC23-254F-1D87-EB41DAA4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0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0DE1-903B-315B-8FF4-FFD17262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A89C-FC56-9D31-BCD0-CADF699CC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5514-6439-ABBA-87E2-5686047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D15E-A12A-D8E8-11A0-92EBF0E5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42A97-8B2D-AEAE-CA47-C7897501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3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515C-F0A5-A967-A8EA-B44E1E68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76938-FD90-C8C0-4B97-F5681FDFA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C2322-F19E-8795-17C5-103F10EF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3BB3D-5F0C-9BC8-3E0A-CE935BB2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B300-8F50-EFCF-E4FD-A19C31F9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96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8F54-A26B-362B-E9B4-59B56EEA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E45C-5193-101F-35BE-9C7CD3FD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32A0D-AE4F-24C0-F598-C9E8B76B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A04F6-2D27-E1E9-1D4A-E2E86497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840C-273C-CB8F-911C-66F7D569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E9DE-0AC5-F895-2556-DE29F4C2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805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4889-63D7-306A-E593-2C659C7D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6A12-47B7-715C-F674-8402F54E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EFCB2-7BA0-7E9E-BDEF-5BC3C0ED5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8ED3B-26EE-4601-82E6-9FE1011F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A8162-2DF8-8D77-508E-78EB862927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3322-1693-5FEC-FADC-CED34CE6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23C27-C98D-DC04-906B-D740BB0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BFD58-1918-8C5D-704A-5F4948D5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3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08C9-16D1-2111-5CB3-563309A6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6428E-1B14-FAFB-CE04-ED4EA6D1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7E430-08FE-19FA-596D-3686DCD4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4E9E-10AB-0B03-54AA-DFFE133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10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1D5A8-146E-0929-7BA3-386FD191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18102-4393-59AF-AF8D-001E8DD9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CCC75-D174-E0F1-6390-18BA1FDB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47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D849-3CE1-61EA-9D46-30F9C803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5D5A-3955-73C0-9832-DEEE5BC4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C1E84-CD9C-04D9-A4A2-B9C493766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84B23-335A-ADDD-DD62-9F38A9F1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5EF82-B656-7F34-B8B6-E4702436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C681-A23F-1D83-7503-515D1C47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223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7441-FA54-4062-4FFC-6C0000ED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66C3C-10DE-0209-CA60-A09977C95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2A363-D613-7919-945C-915305FC1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E72A-CEE5-DFCB-FA49-671732EB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41CC2-7C7B-18EB-A93E-226DBADA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76C79-EC97-9237-DDD5-2C65DC6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96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4FD-6DBA-6A06-A8C9-7CFB8D17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A8E1B-8344-A235-86C5-ACCF9F8C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7E536-94D9-DBB6-D6F7-358F9BD4D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EDE24-EF5E-4E1F-B819-7D1724549D8D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0C997-23B6-3E44-7C4E-48273E6D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4010-AF8D-2F60-4471-B6F2C9B9A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1587B-84F5-4652-A089-17900DDF5EA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49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7">
            <a:extLst>
              <a:ext uri="{FF2B5EF4-FFF2-40B4-BE49-F238E27FC236}">
                <a16:creationId xmlns:a16="http://schemas.microsoft.com/office/drawing/2014/main" id="{78FA050F-2B30-CFEA-8447-AE48BE69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Database &amp;  Visualization Dashboard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35B9F8D-62C8-149B-48F3-CE46B9E7B839}"/>
              </a:ext>
            </a:extLst>
          </p:cNvPr>
          <p:cNvSpPr txBox="1">
            <a:spLocks/>
          </p:cNvSpPr>
          <p:nvPr/>
        </p:nvSpPr>
        <p:spPr>
          <a:xfrm>
            <a:off x="945791" y="4745317"/>
            <a:ext cx="4126272" cy="1375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buNone/>
            </a:pPr>
            <a:r>
              <a:rPr lang="en-US" sz="1700" kern="1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pPr marL="0" indent="0" algn="r" fontAlgn="base">
              <a:buNone/>
            </a:pPr>
            <a:r>
              <a:rPr lang="en-US" sz="1700" kern="1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Prajna Ganji, Shiva, Neetika Upadhyay and Maruta </a:t>
            </a:r>
            <a:r>
              <a:rPr lang="en-US" sz="1700" kern="120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Zalane</a:t>
            </a:r>
            <a:endParaRPr lang="en-US" sz="1700" kern="12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US" sz="1700" kern="12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2B791-30E7-62AA-AFDE-17FC96ED894B}"/>
              </a:ext>
            </a:extLst>
          </p:cNvPr>
          <p:cNvSpPr txBox="1"/>
          <p:nvPr/>
        </p:nvSpPr>
        <p:spPr>
          <a:xfrm>
            <a:off x="243839" y="436011"/>
            <a:ext cx="4907281" cy="757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Comprehensive Approach to Design, Implementation, and Insight</a:t>
            </a:r>
          </a:p>
        </p:txBody>
      </p:sp>
      <p:pic>
        <p:nvPicPr>
          <p:cNvPr id="9" name="Picture 8" descr="Stethoscope on a white coat">
            <a:extLst>
              <a:ext uri="{FF2B5EF4-FFF2-40B4-BE49-F238E27FC236}">
                <a16:creationId xmlns:a16="http://schemas.microsoft.com/office/drawing/2014/main" id="{1B73E71A-E415-A11E-2D1F-1C1E999D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37" y="-10141"/>
            <a:ext cx="6622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9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E94B-33EF-0B0E-61A9-6ED995C0D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9565B0-E716-D622-5C08-101BA1BBDD42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6A5ACB2A-B957-A004-17D2-9A608849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Performance Overview Dashboard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843390-2999-1C9A-6F01-983AE6B1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786" y="1798701"/>
            <a:ext cx="8436428" cy="45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17B4-63FE-272C-EDBA-A9EECB96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A03991D-9AFF-B645-EBEE-50A5A467ED9C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031FBD47-06B3-3237-426B-584FC407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and Appointment Overview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B0D9C5-07F5-3B10-1C30-BADD3B051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01" y="1808163"/>
            <a:ext cx="8430398" cy="457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2452-848A-7D91-CA49-3B3EF821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46A515-D1B5-0C4C-4768-15110714A26C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92530D5-5821-E188-4394-AB606EF8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 Availability and Workload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2FE40-D6D6-C532-AB38-42FE83EB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198" y="1830799"/>
            <a:ext cx="8419604" cy="455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A6F7-13FA-3BA9-838D-92ACED2C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193629-395A-ACD6-7523-BCDE91C78311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81356454-0A06-7D67-A2F9-289B9104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Overview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AB34A-A2C1-F6F5-91F5-04E47E0B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3" y="1809333"/>
            <a:ext cx="8405314" cy="457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5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4CF4-D2E0-83DC-7567-1811CCB3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B32F4F-C0D3-FC61-0345-C0A56E8D0000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5F27BA9E-8E9C-C2C2-C099-4DE6F320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Prescriptions Overview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1097E-EAB9-7BAD-FF5C-A96D1781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41" y="1831239"/>
            <a:ext cx="8399918" cy="455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3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3285-B172-7AF3-6766-56EABC29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5D847D9-7840-CBCF-018B-63DB5E86978C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422AA6D-BF26-9793-A3DA-A90DB06A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Utilization Overview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12468-6205-202E-D042-9B2E8A4E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9" y="1804761"/>
            <a:ext cx="8406582" cy="45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A89EC-913C-029B-8D73-1CBFDACB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1F89ECA-E8EC-0DD9-9A7A-AF14A004C4AA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A742197-2F73-AAE2-BAFC-3F8A776C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&amp; Limitations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497A136-48C8-4384-816D-500265A58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5101"/>
              </p:ext>
            </p:extLst>
          </p:nvPr>
        </p:nvGraphicFramePr>
        <p:xfrm>
          <a:off x="377913" y="1968500"/>
          <a:ext cx="11002830" cy="4541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79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7DAC-FF2D-3887-DF42-96ECF940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AB863C-3296-78FA-47FD-A0BCAB741985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CE8AFC7-C40B-7CC1-1907-3CA89855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09A3-DE1B-3399-E34E-C3F5ED5AD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1"/>
            <a:ext cx="10515600" cy="375920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strengthened our end-to-end understanding of data systems—from database design and synthetic data creation to real-time analytics and reporting.</a:t>
            </a:r>
            <a:endParaRPr lang="en-CA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F51BB58-0289-B214-6B9C-0A84D33C9993}"/>
              </a:ext>
            </a:extLst>
          </p:cNvPr>
          <p:cNvSpPr txBox="1">
            <a:spLocks/>
          </p:cNvSpPr>
          <p:nvPr/>
        </p:nvSpPr>
        <p:spPr>
          <a:xfrm>
            <a:off x="838200" y="2221865"/>
            <a:ext cx="10515600" cy="36506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>
                <a:latin typeface="Calibri"/>
                <a:ea typeface="Calibri"/>
                <a:cs typeface="Calibri"/>
              </a:rPr>
              <a:t>1. Technical Learnings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Gained hands-on experience in designing Entity-Relationship (ER) diagrams.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Improved SQL skills for data generation, validation, and analytical querying.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Learned to use prompt engineering with GPT-4 to generate high-quality synthetic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Developed data transformation workflows connecting SQL Server with Power BI.</a:t>
            </a:r>
          </a:p>
          <a:p>
            <a:pPr>
              <a:buNone/>
            </a:pPr>
            <a:r>
              <a:rPr lang="en-US" sz="1200" b="1">
                <a:latin typeface="Calibri"/>
                <a:ea typeface="Calibri"/>
                <a:cs typeface="Calibri"/>
              </a:rPr>
              <a:t>2. Analytical &amp; Modeling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Built a relational data model with real-world hospital operations in mind.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Understood the importance of referential integrity and data consistency for meaningful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Created and optimized DAX measures and visualizations in Power BI.</a:t>
            </a:r>
          </a:p>
          <a:p>
            <a:pPr>
              <a:buNone/>
            </a:pPr>
            <a:r>
              <a:rPr lang="en-US" sz="1200" b="1">
                <a:latin typeface="Calibri"/>
                <a:ea typeface="Calibri"/>
                <a:cs typeface="Calibri"/>
              </a:rPr>
              <a:t>3. Problem Solving &amp; Iteration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Discovered how iterative refinement (in prompts and design) leads to better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/>
                <a:ea typeface="Calibri"/>
                <a:cs typeface="Calibri"/>
              </a:rPr>
              <a:t>Adapted quickly to challenges in data inconsistencies and modeling logic.</a:t>
            </a:r>
          </a:p>
        </p:txBody>
      </p:sp>
    </p:spTree>
    <p:extLst>
      <p:ext uri="{BB962C8B-B14F-4D97-AF65-F5344CB8AC3E}">
        <p14:creationId xmlns:p14="http://schemas.microsoft.com/office/powerpoint/2010/main" val="4253690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57B43-6203-612F-9F1D-3569D3F4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BBA83D3-447F-6067-D653-2100F99E7167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481A595-AA5C-6F8E-B678-A2D0B8F2D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B3BB3-5E02-0F0E-F6D2-83F05054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21"/>
            <a:ext cx="10515600" cy="4572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demonstrates how integrated data systems and thoughtful design can drive better healthcare management, resource planning, and patient experience analysis.</a:t>
            </a:r>
            <a:endParaRPr lang="en-CA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B2317B-1FF6-0018-B343-06A0AFAB6C67}"/>
              </a:ext>
            </a:extLst>
          </p:cNvPr>
          <p:cNvSpPr txBox="1">
            <a:spLocks/>
          </p:cNvSpPr>
          <p:nvPr/>
        </p:nvSpPr>
        <p:spPr>
          <a:xfrm>
            <a:off x="838200" y="2394585"/>
            <a:ext cx="10515600" cy="348805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Successfully designed and implemented a relational hospital database with normalized tables and strong referential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GPT-4 and prompt engineering to generate realistic synthetic data across multiple hospital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the SQL Server database to Power BI, transforming and modeling data to build insightful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valuable insights using SQL queries and Power BI dashboards, helping simulate real-world healthcare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83270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C928D-D51E-6ACB-CD6B-A337957C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00E7097-48D1-3C0C-3BBE-0CFA4ADFEDE9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37BB0EDF-A12C-9B18-4DED-FF02A169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Appendix (1)</a:t>
            </a:r>
            <a:endParaRPr lang="en-CA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5151B9-9D8B-EC89-0043-A7ACBAF5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44038"/>
              </p:ext>
            </p:extLst>
          </p:nvPr>
        </p:nvGraphicFramePr>
        <p:xfrm>
          <a:off x="546000" y="2529836"/>
          <a:ext cx="11002828" cy="3657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46400">
                  <a:extLst>
                    <a:ext uri="{9D8B030D-6E8A-4147-A177-3AD203B41FA5}">
                      <a16:colId xmlns:a16="http://schemas.microsoft.com/office/drawing/2014/main" val="109803390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573472735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115452151"/>
                    </a:ext>
                  </a:extLst>
                </a:gridCol>
                <a:gridCol w="3999948">
                  <a:extLst>
                    <a:ext uri="{9D8B030D-6E8A-4147-A177-3AD203B41FA5}">
                      <a16:colId xmlns:a16="http://schemas.microsoft.com/office/drawing/2014/main" val="32305144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Primary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Foreign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18442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Holds patient demographic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8626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DoctorID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Contains doctor information and department link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51807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Stores hospital department 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3937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Appointments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AppointmentID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DoctorID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Records patient-doctor appointments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556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MedicalRecords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RecordID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DoctorID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AppointmentID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Stores diagnosis and treatment plans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749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PrescriptionID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RecordID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MedicineID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Links medicines to medical records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123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MedicineID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Contains medicine details and stock information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72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BillingID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Manages billing and payment status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8867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StaffID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Stores non-doctor hospital staff details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9815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RoomID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DepartmentID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Manages room details and availability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631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Rooms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AssignmentID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PatientID</a:t>
                      </a:r>
                      <a:r>
                        <a:rPr lang="en-CA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CA" sz="140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RoomID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Tracks patient room assignments and date</a:t>
                      </a:r>
                      <a:endParaRPr lang="en-CA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1544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953452B-74BB-2D7A-2B77-AB59D08E3701}"/>
              </a:ext>
            </a:extLst>
          </p:cNvPr>
          <p:cNvSpPr/>
          <p:nvPr/>
        </p:nvSpPr>
        <p:spPr>
          <a:xfrm>
            <a:off x="556251" y="1808163"/>
            <a:ext cx="10982325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13523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3C67-BDC8-EE2A-E293-6411AE9F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DF971E1-476B-7F24-995E-B8BFFC4704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200220"/>
              </p:ext>
            </p:extLst>
          </p:nvPr>
        </p:nvGraphicFramePr>
        <p:xfrm>
          <a:off x="594585" y="2011468"/>
          <a:ext cx="11002829" cy="427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FD839022-6B3C-F1E5-46A7-AEB30DA90AD0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518B10E0-111E-B1DA-FA99-6DA97CD0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647E8-6EA8-A5C8-A84B-ED8151A444D1}"/>
              </a:ext>
            </a:extLst>
          </p:cNvPr>
          <p:cNvSpPr txBox="1"/>
          <p:nvPr/>
        </p:nvSpPr>
        <p:spPr>
          <a:xfrm>
            <a:off x="1602037" y="2021628"/>
            <a:ext cx="220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559C8-C619-BC84-5450-CD8C4EB372E3}"/>
              </a:ext>
            </a:extLst>
          </p:cNvPr>
          <p:cNvSpPr txBox="1"/>
          <p:nvPr/>
        </p:nvSpPr>
        <p:spPr>
          <a:xfrm>
            <a:off x="1602036" y="2341541"/>
            <a:ext cx="973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a normalized hospital database system capable of storing and managing healthcare data effectively.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8770E-C723-0056-BA4F-D3CCFC831E4F}"/>
              </a:ext>
            </a:extLst>
          </p:cNvPr>
          <p:cNvSpPr txBox="1"/>
          <p:nvPr/>
        </p:nvSpPr>
        <p:spPr>
          <a:xfrm>
            <a:off x="1673157" y="2827931"/>
            <a:ext cx="220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400" b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77FAD-722A-E701-3BD3-0E39F98AD2EF}"/>
              </a:ext>
            </a:extLst>
          </p:cNvPr>
          <p:cNvSpPr txBox="1"/>
          <p:nvPr/>
        </p:nvSpPr>
        <p:spPr>
          <a:xfrm>
            <a:off x="1673156" y="3158004"/>
            <a:ext cx="973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database schema design, synthetic data generation, SQL-based data analysis, and performance insights.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6605C3-09A0-9340-1EE2-3E45C425890A}"/>
              </a:ext>
            </a:extLst>
          </p:cNvPr>
          <p:cNvSpPr txBox="1"/>
          <p:nvPr/>
        </p:nvSpPr>
        <p:spPr>
          <a:xfrm>
            <a:off x="1673157" y="3591099"/>
            <a:ext cx="2200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400" b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272B91-FC04-3C11-7695-67FB1ADAC5F0}"/>
              </a:ext>
            </a:extLst>
          </p:cNvPr>
          <p:cNvSpPr txBox="1"/>
          <p:nvPr/>
        </p:nvSpPr>
        <p:spPr>
          <a:xfrm>
            <a:off x="1673156" y="3900852"/>
            <a:ext cx="9736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sz="1200" b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Entity-Relationship Diagram (ERD)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creation with constraints and relationships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population using Python Faker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queries for operational analysis</a:t>
            </a:r>
            <a:endParaRPr lang="en-US" sz="120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50FCCE-083B-3D73-F1CF-F9767C3A1CAB}"/>
              </a:ext>
            </a:extLst>
          </p:cNvPr>
          <p:cNvSpPr txBox="1"/>
          <p:nvPr/>
        </p:nvSpPr>
        <p:spPr>
          <a:xfrm>
            <a:off x="1673157" y="4846184"/>
            <a:ext cx="35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B2931-D2B2-A121-272E-C4A0CF8C62CC}"/>
              </a:ext>
            </a:extLst>
          </p:cNvPr>
          <p:cNvSpPr txBox="1"/>
          <p:nvPr/>
        </p:nvSpPr>
        <p:spPr>
          <a:xfrm>
            <a:off x="1673156" y="5183679"/>
            <a:ext cx="973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to support hospital administration, improve decision-making, and optimize healthcare delivery.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6D4BF0-726A-C0D3-798E-97084F2F9EEA}"/>
              </a:ext>
            </a:extLst>
          </p:cNvPr>
          <p:cNvSpPr txBox="1"/>
          <p:nvPr/>
        </p:nvSpPr>
        <p:spPr>
          <a:xfrm>
            <a:off x="1673157" y="5635938"/>
            <a:ext cx="3568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Deliverable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740B9F-45AF-8FA9-7F24-B678EB98057F}"/>
              </a:ext>
            </a:extLst>
          </p:cNvPr>
          <p:cNvSpPr txBox="1"/>
          <p:nvPr/>
        </p:nvSpPr>
        <p:spPr>
          <a:xfrm>
            <a:off x="1673157" y="5973433"/>
            <a:ext cx="973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functional and efficient hospital database and Power BI Dashboard providing insights into hospital performance</a:t>
            </a: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22561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4C51-C386-EA61-E4A1-9AC41DA6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941D44E-B708-BBA3-3278-AB08ABC6CF9D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2F067EB5-9E53-7841-EDB0-BD79BACE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Appendix (2)</a:t>
            </a:r>
            <a:endParaRPr lang="en-CA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C774958-2C8B-2B22-7FD9-61A0C94FA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824" y="2633654"/>
            <a:ext cx="8966007" cy="50309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72A6EE-6CCB-57CC-94DB-B624457BA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824" y="4251076"/>
            <a:ext cx="5892532" cy="5030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5A66DF-0713-B70B-D7B2-B04E92879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824" y="5868496"/>
            <a:ext cx="3332480" cy="5030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E1EDB28-9B92-10DA-D42E-40D42E81B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824" y="5059787"/>
            <a:ext cx="5372456" cy="50309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150CEF-2B81-9DF3-339A-2FC03500DDF0}"/>
              </a:ext>
            </a:extLst>
          </p:cNvPr>
          <p:cNvCxnSpPr/>
          <p:nvPr/>
        </p:nvCxnSpPr>
        <p:spPr>
          <a:xfrm>
            <a:off x="2479040" y="2590800"/>
            <a:ext cx="0" cy="385200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554576-9938-05C9-788D-184F611E2B1D}"/>
              </a:ext>
            </a:extLst>
          </p:cNvPr>
          <p:cNvSpPr/>
          <p:nvPr/>
        </p:nvSpPr>
        <p:spPr>
          <a:xfrm>
            <a:off x="546001" y="2631441"/>
            <a:ext cx="178063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CA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9E2F4D-F5C2-D992-3B04-6FE066EB487B}"/>
              </a:ext>
            </a:extLst>
          </p:cNvPr>
          <p:cNvSpPr/>
          <p:nvPr/>
        </p:nvSpPr>
        <p:spPr>
          <a:xfrm>
            <a:off x="546001" y="4249969"/>
            <a:ext cx="178063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CA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D5AD4-3A7E-D28E-4A83-9E47A076C65A}"/>
              </a:ext>
            </a:extLst>
          </p:cNvPr>
          <p:cNvSpPr/>
          <p:nvPr/>
        </p:nvSpPr>
        <p:spPr>
          <a:xfrm>
            <a:off x="546000" y="5868496"/>
            <a:ext cx="178063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CA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85AA36-A3B9-4EA6-412B-72915137FF16}"/>
              </a:ext>
            </a:extLst>
          </p:cNvPr>
          <p:cNvSpPr/>
          <p:nvPr/>
        </p:nvSpPr>
        <p:spPr>
          <a:xfrm>
            <a:off x="546001" y="5059233"/>
            <a:ext cx="178063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CA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 Table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3B2A9-9D3A-AD17-EC58-5F2F45C9473B}"/>
              </a:ext>
            </a:extLst>
          </p:cNvPr>
          <p:cNvSpPr/>
          <p:nvPr/>
        </p:nvSpPr>
        <p:spPr>
          <a:xfrm>
            <a:off x="546000" y="3440705"/>
            <a:ext cx="178063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r>
              <a:rPr lang="en-CA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Staff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43CF9F-5BCD-9622-EB75-A0C3DFF5F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2824" y="3442365"/>
            <a:ext cx="7709252" cy="5030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1C63BB-DF2A-C7DB-AF8F-60C9F00258E8}"/>
              </a:ext>
            </a:extLst>
          </p:cNvPr>
          <p:cNvSpPr/>
          <p:nvPr/>
        </p:nvSpPr>
        <p:spPr>
          <a:xfrm>
            <a:off x="550863" y="1822177"/>
            <a:ext cx="10982325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20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Snippets of Data Generated </a:t>
            </a:r>
          </a:p>
        </p:txBody>
      </p:sp>
    </p:spTree>
    <p:extLst>
      <p:ext uri="{BB962C8B-B14F-4D97-AF65-F5344CB8AC3E}">
        <p14:creationId xmlns:p14="http://schemas.microsoft.com/office/powerpoint/2010/main" val="237057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52DE8-4BCC-07B5-7DD2-834041D1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526F61C-96E8-2631-C137-AEB442C179D5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9BF62934-30AD-2C39-B5C5-D7C8850C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Appendix (3)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1A1D6-31F3-E135-2023-EF26F84C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840" y="2473960"/>
            <a:ext cx="2599807" cy="39077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48564A-013C-C955-BECC-F5093E94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2473960"/>
            <a:ext cx="2363905" cy="390779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D85ACF-E6AD-F49D-0840-F8BBC5F114B6}"/>
              </a:ext>
            </a:extLst>
          </p:cNvPr>
          <p:cNvSpPr/>
          <p:nvPr/>
        </p:nvSpPr>
        <p:spPr>
          <a:xfrm>
            <a:off x="550863" y="1846659"/>
            <a:ext cx="2363904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DDL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E9F67-44F9-D669-3EE5-BA0B22F9F9B1}"/>
              </a:ext>
            </a:extLst>
          </p:cNvPr>
          <p:cNvSpPr/>
          <p:nvPr/>
        </p:nvSpPr>
        <p:spPr>
          <a:xfrm>
            <a:off x="3037840" y="1846659"/>
            <a:ext cx="2599807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67CCFD-3050-EB39-5186-63438944F3E5}"/>
              </a:ext>
            </a:extLst>
          </p:cNvPr>
          <p:cNvSpPr/>
          <p:nvPr/>
        </p:nvSpPr>
        <p:spPr>
          <a:xfrm>
            <a:off x="5760720" y="1854024"/>
            <a:ext cx="2885440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Roles and Access Control</a:t>
            </a:r>
            <a:endParaRPr lang="en-CA" sz="16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7B474-B4B0-7A52-7078-17B9D614C9F0}"/>
              </a:ext>
            </a:extLst>
          </p:cNvPr>
          <p:cNvSpPr/>
          <p:nvPr/>
        </p:nvSpPr>
        <p:spPr>
          <a:xfrm>
            <a:off x="8798737" y="1854024"/>
            <a:ext cx="2734451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Views for Business Question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77E3A2-4349-E749-5312-3A051E42A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20" y="2489200"/>
            <a:ext cx="2885440" cy="38925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CF7821-224F-3599-2DDE-258721FDA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737" y="2473960"/>
            <a:ext cx="2734451" cy="38925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5765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4D27D-C480-D67D-72C5-13EC1374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questions?​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046F9F6D-EBFE-A9C2-7756-220F21D1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94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E629BF-44A5-024A-0AC9-25E663C8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767" y="113394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your attention!​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A7B7-2758-56A2-3C36-D72488DB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F8CD28B-E03A-5A43-ACC1-7D540AFEF946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4EE191F3-B974-C4DF-BC67-EBF03017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Goals &amp; 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A197E8-2677-582B-F8F1-B19492991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692045"/>
              </p:ext>
            </p:extLst>
          </p:nvPr>
        </p:nvGraphicFramePr>
        <p:xfrm>
          <a:off x="838200" y="1971039"/>
          <a:ext cx="10515600" cy="4205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67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A04A-4CF0-3ABE-643E-E0C6BB74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006DE14-2D83-CA19-BA5A-604FDF09942E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0C1B3A99-BE78-37E5-B63B-A58A4E5D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2017878-8FF6-F733-32F1-5388271EA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3403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17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45C27-A83B-01A0-3ED0-06023CEA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1B25010-08A2-E9EA-550A-7862D1C35055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7520BD08-B057-7508-9019-371F63C0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EB7AFC8-EFD5-DC33-DD4F-600CECEA6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2856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49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F30E9-9682-2EE9-CC56-1202B1BC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460D321-9CE6-E901-C446-9BBBC828966D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F29CE5A2-0142-8C8B-045F-B47E0A7A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Data Modeling (ER Diagram)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FEACEA-272C-FC5F-8A4D-AD5A64AED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0825" y="2464287"/>
            <a:ext cx="4932363" cy="39174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5F49EF6-3D33-C1EF-0E43-F766C051F531}"/>
              </a:ext>
            </a:extLst>
          </p:cNvPr>
          <p:cNvSpPr/>
          <p:nvPr/>
        </p:nvSpPr>
        <p:spPr>
          <a:xfrm>
            <a:off x="5455920" y="3528230"/>
            <a:ext cx="940588" cy="9072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9F304-CFAC-D26A-B2B2-F311C16C47C6}"/>
              </a:ext>
            </a:extLst>
          </p:cNvPr>
          <p:cNvSpPr/>
          <p:nvPr/>
        </p:nvSpPr>
        <p:spPr>
          <a:xfrm>
            <a:off x="550862" y="1804265"/>
            <a:ext cx="4700740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/>
              <a:t>Conceptual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3FB27-C28F-AB03-0502-8DD7E16D46F7}"/>
              </a:ext>
            </a:extLst>
          </p:cNvPr>
          <p:cNvSpPr/>
          <p:nvPr/>
        </p:nvSpPr>
        <p:spPr>
          <a:xfrm>
            <a:off x="6600825" y="1804265"/>
            <a:ext cx="4932363" cy="503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 b="1"/>
              <a:t>Physical Diagram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6BC6AA-2171-7029-547A-1295F96F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2420938"/>
            <a:ext cx="4700740" cy="396081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58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F5AA-4788-46AA-9AB5-A02E316D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39C3BA-C00C-ABA9-248C-FF00D2F18945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3BF93ED4-BAC1-23FE-78DC-7F8CA84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Synthetic Data Generation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BBD8A13-C588-FD41-85D8-CC1BB0BCB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29446"/>
              </p:ext>
            </p:extLst>
          </p:nvPr>
        </p:nvGraphicFramePr>
        <p:xfrm>
          <a:off x="546001" y="1503680"/>
          <a:ext cx="11002830" cy="483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B785C9-B290-2647-FFB2-E667351FB4CA}"/>
              </a:ext>
            </a:extLst>
          </p:cNvPr>
          <p:cNvSpPr txBox="1"/>
          <p:nvPr/>
        </p:nvSpPr>
        <p:spPr>
          <a:xfrm>
            <a:off x="546001" y="2973121"/>
            <a:ext cx="2468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GPT-4 to generate synthetic data for all tables in the hospital database.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structured prompts to simulate realistic records for Patients, Doctors, Appointments, etc.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 received random, disconnected data without consistency across related entities.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BE920-7267-B939-683C-C7D07BB556FF}"/>
              </a:ext>
            </a:extLst>
          </p:cNvPr>
          <p:cNvSpPr txBox="1"/>
          <p:nvPr/>
        </p:nvSpPr>
        <p:spPr>
          <a:xfrm>
            <a:off x="3371826" y="2973121"/>
            <a:ext cx="24686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Refined and expanded prompts: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7675" lvl="1" indent="-1841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Started with 12 rules, increased to 20+ rules for better data control</a:t>
            </a:r>
          </a:p>
          <a:p>
            <a:pPr marL="447675" lvl="1" indent="-1841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47675" lvl="1" indent="-1841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constraints and formatting rules (e.g., valid dates, department-doctor mapping)</a:t>
            </a:r>
          </a:p>
          <a:p>
            <a:pPr marL="447675" lvl="1" indent="-1841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 prompt iterations across multiple tables to preserve referential integrity.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B0069-0871-30DF-8973-12CCF786FCA9}"/>
              </a:ext>
            </a:extLst>
          </p:cNvPr>
          <p:cNvSpPr txBox="1"/>
          <p:nvPr/>
        </p:nvSpPr>
        <p:spPr>
          <a:xfrm>
            <a:off x="6207811" y="2994643"/>
            <a:ext cx="2458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 multiple iterations, learning from output mismatches.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Gradually achieved datasets with valid primary-foreign key relationships (e.g., matching </a:t>
            </a:r>
            <a:r>
              <a:rPr lang="en-US" sz="1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PatientID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Appointments, valid Room assignments).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E337B2-FF50-FE30-0366-8CE23D679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0201" y="2973121"/>
            <a:ext cx="2468630" cy="31448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5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Referential Integrity Check</a:t>
            </a:r>
            <a:endParaRPr lang="en-US" altLang="en-US" sz="11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5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Ensured all foreign key relationships are valid.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5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 Validation</a:t>
            </a:r>
            <a:endParaRPr lang="en-US" altLang="en-US" sz="11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5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Confirmed all columns use the correct types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5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Validations</a:t>
            </a:r>
            <a:r>
              <a:rPr kumimoji="0" lang="en-US" altLang="en-US" sz="115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1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Discharge date ≥ Admission date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1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 amounts ≥ 0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5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Uniqueness Checks</a:t>
            </a:r>
            <a:endParaRPr lang="en-US" altLang="en-US" sz="11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no duplicates in primary keys 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5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Value Check</a:t>
            </a:r>
            <a:endParaRPr lang="en-US" altLang="en-US" sz="11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5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mandatory fields are not null.</a:t>
            </a:r>
          </a:p>
        </p:txBody>
      </p:sp>
    </p:spTree>
    <p:extLst>
      <p:ext uri="{BB962C8B-B14F-4D97-AF65-F5344CB8AC3E}">
        <p14:creationId xmlns:p14="http://schemas.microsoft.com/office/powerpoint/2010/main" val="339405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6FBA1-6A62-462C-F41E-56EDE4AE1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5ECB3EE-7660-F74F-A98B-8F11A8BD8B34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921271B2-F50A-7D5B-3688-325D4F86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Transformation – SQL Server to Power BI</a:t>
            </a:r>
            <a:endParaRPr lang="en-CA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C760B2-F5CB-93E4-89B3-3D5CDD0B2C7F}"/>
              </a:ext>
            </a:extLst>
          </p:cNvPr>
          <p:cNvGrpSpPr/>
          <p:nvPr/>
        </p:nvGrpSpPr>
        <p:grpSpPr>
          <a:xfrm>
            <a:off x="955040" y="1828781"/>
            <a:ext cx="10078721" cy="3098818"/>
            <a:chOff x="955040" y="1828781"/>
            <a:chExt cx="10190480" cy="3286457"/>
          </a:xfrm>
        </p:grpSpPr>
        <p:pic>
          <p:nvPicPr>
            <p:cNvPr id="5" name="Graphic 4" descr="Database with solid fill">
              <a:extLst>
                <a:ext uri="{FF2B5EF4-FFF2-40B4-BE49-F238E27FC236}">
                  <a16:creationId xmlns:a16="http://schemas.microsoft.com/office/drawing/2014/main" id="{ED152978-E4E6-05D5-9F76-D4ACCA9DC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46480" y="2098040"/>
              <a:ext cx="1940560" cy="1940560"/>
            </a:xfrm>
            <a:prstGeom prst="rect">
              <a:avLst/>
            </a:prstGeom>
          </p:spPr>
        </p:pic>
        <p:pic>
          <p:nvPicPr>
            <p:cNvPr id="8" name="Picture 7" descr="A yellow logo with a black background&#10;&#10;AI-generated content may be incorrect.">
              <a:extLst>
                <a:ext uri="{FF2B5EF4-FFF2-40B4-BE49-F238E27FC236}">
                  <a16:creationId xmlns:a16="http://schemas.microsoft.com/office/drawing/2014/main" id="{A16CBDB6-1587-9744-53C1-6CBA7C1D4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013" y="1828781"/>
              <a:ext cx="2418080" cy="2418080"/>
            </a:xfrm>
            <a:prstGeom prst="rect">
              <a:avLst/>
            </a:prstGeom>
          </p:spPr>
        </p:pic>
        <p:pic>
          <p:nvPicPr>
            <p:cNvPr id="10" name="Graphic 9" descr="Clipboard Mixed with solid fill">
              <a:extLst>
                <a:ext uri="{FF2B5EF4-FFF2-40B4-BE49-F238E27FC236}">
                  <a16:creationId xmlns:a16="http://schemas.microsoft.com/office/drawing/2014/main" id="{64968207-D7DF-E631-A138-B09DABBD7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27440" y="1828781"/>
              <a:ext cx="2418080" cy="2418080"/>
            </a:xfrm>
            <a:prstGeom prst="rect">
              <a:avLst/>
            </a:prstGeom>
          </p:spPr>
        </p:pic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F88BC3E3-B88A-8E38-D178-02E7267A7C89}"/>
                </a:ext>
              </a:extLst>
            </p:cNvPr>
            <p:cNvSpPr/>
            <p:nvPr/>
          </p:nvSpPr>
          <p:spPr>
            <a:xfrm>
              <a:off x="3223311" y="2905760"/>
              <a:ext cx="1178560" cy="94488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374A95E3-9639-F378-EF53-AB79F331EED2}"/>
                </a:ext>
              </a:extLst>
            </p:cNvPr>
            <p:cNvSpPr/>
            <p:nvPr/>
          </p:nvSpPr>
          <p:spPr>
            <a:xfrm>
              <a:off x="7442370" y="2905760"/>
              <a:ext cx="1178560" cy="94488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C87F25D-54DC-A605-606D-C6C2986BAF46}"/>
                </a:ext>
              </a:extLst>
            </p:cNvPr>
            <p:cNvSpPr/>
            <p:nvPr/>
          </p:nvSpPr>
          <p:spPr>
            <a:xfrm>
              <a:off x="955040" y="4511040"/>
              <a:ext cx="2032000" cy="60419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SQL Server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6A3EAAE-B90E-770B-2545-78AAC1B0C524}"/>
                </a:ext>
              </a:extLst>
            </p:cNvPr>
            <p:cNvSpPr/>
            <p:nvPr/>
          </p:nvSpPr>
          <p:spPr>
            <a:xfrm>
              <a:off x="4867654" y="4511040"/>
              <a:ext cx="2032000" cy="604198"/>
            </a:xfrm>
            <a:prstGeom prst="roundRect">
              <a:avLst/>
            </a:prstGeom>
            <a:solidFill>
              <a:srgbClr val="D09A1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Power BI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702A9E-4D94-1520-BB7F-1C4DA9F1294E}"/>
                </a:ext>
              </a:extLst>
            </p:cNvPr>
            <p:cNvSpPr/>
            <p:nvPr/>
          </p:nvSpPr>
          <p:spPr>
            <a:xfrm>
              <a:off x="8839200" y="4511040"/>
              <a:ext cx="2032000" cy="604198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Dashboard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ABCACB6-0556-DE37-0A41-7CE0CEFA40C4}"/>
              </a:ext>
            </a:extLst>
          </p:cNvPr>
          <p:cNvSpPr txBox="1"/>
          <p:nvPr/>
        </p:nvSpPr>
        <p:spPr>
          <a:xfrm>
            <a:off x="883920" y="5161280"/>
            <a:ext cx="282295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and populated normalized hospital tables with synthetic data.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SQL queries &amp; views using Joins to ensure clean, relational data for business questions.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5440C-3428-FA4A-ECCF-63400CEFB8C8}"/>
              </a:ext>
            </a:extLst>
          </p:cNvPr>
          <p:cNvSpPr txBox="1"/>
          <p:nvPr/>
        </p:nvSpPr>
        <p:spPr>
          <a:xfrm>
            <a:off x="4824744" y="5161280"/>
            <a:ext cx="2546479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using Power BI SQL Server connector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imported with minimal transformation in Power BI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38BB79-45CE-4F2E-F800-238B68EAE4B3}"/>
              </a:ext>
            </a:extLst>
          </p:cNvPr>
          <p:cNvSpPr txBox="1"/>
          <p:nvPr/>
        </p:nvSpPr>
        <p:spPr>
          <a:xfrm>
            <a:off x="8752734" y="5161280"/>
            <a:ext cx="2281026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 measures added for insights</a:t>
            </a:r>
          </a:p>
          <a:p>
            <a:pPr marL="171450" indent="-171450" eaLnBrk="0" fontAlgn="base" hangingPunct="0"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200"/>
              <a:t>Created visuals to explore hospital insights</a:t>
            </a:r>
            <a:endParaRPr lang="en-CA" sz="1200"/>
          </a:p>
        </p:txBody>
      </p:sp>
    </p:spTree>
    <p:extLst>
      <p:ext uri="{BB962C8B-B14F-4D97-AF65-F5344CB8AC3E}">
        <p14:creationId xmlns:p14="http://schemas.microsoft.com/office/powerpoint/2010/main" val="305963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637F-E751-2B71-6F9B-8FF4E42B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B8EC7F4-00C7-DABC-8707-E1E6329E77C6}"/>
              </a:ext>
            </a:extLst>
          </p:cNvPr>
          <p:cNvSpPr/>
          <p:nvPr/>
        </p:nvSpPr>
        <p:spPr>
          <a:xfrm>
            <a:off x="0" y="0"/>
            <a:ext cx="12192000" cy="14176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86A33F06-A7E3-E2FD-DF12-37F6A078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1" y="1"/>
            <a:ext cx="11002830" cy="1417641"/>
          </a:xfrm>
        </p:spPr>
        <p:txBody>
          <a:bodyPr/>
          <a:lstStyle/>
          <a:p>
            <a:r>
              <a:rPr lang="en-CA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Development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29C6EB-925B-3030-74CB-7CFE52A05B27}"/>
              </a:ext>
            </a:extLst>
          </p:cNvPr>
          <p:cNvGrpSpPr/>
          <p:nvPr/>
        </p:nvGrpSpPr>
        <p:grpSpPr>
          <a:xfrm>
            <a:off x="550862" y="1846471"/>
            <a:ext cx="10970882" cy="4535279"/>
            <a:chOff x="550862" y="1852007"/>
            <a:chExt cx="10970882" cy="453527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527B81-A964-37E5-5910-F8BD05AEF3B1}"/>
                </a:ext>
              </a:extLst>
            </p:cNvPr>
            <p:cNvSpPr/>
            <p:nvPr/>
          </p:nvSpPr>
          <p:spPr>
            <a:xfrm>
              <a:off x="5051742" y="3419705"/>
              <a:ext cx="2035325" cy="503096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Financial Overview Dashboard</a:t>
              </a:r>
            </a:p>
          </p:txBody>
        </p:sp>
        <p:sp>
          <p:nvSpPr>
            <p:cNvPr id="11" name="Callout: Left Arrow 10">
              <a:extLst>
                <a:ext uri="{FF2B5EF4-FFF2-40B4-BE49-F238E27FC236}">
                  <a16:creationId xmlns:a16="http://schemas.microsoft.com/office/drawing/2014/main" id="{EE47CAF2-684B-3F13-485E-37571CF8AFCE}"/>
                </a:ext>
              </a:extLst>
            </p:cNvPr>
            <p:cNvSpPr/>
            <p:nvPr/>
          </p:nvSpPr>
          <p:spPr>
            <a:xfrm rot="5400000">
              <a:off x="4887443" y="4187660"/>
              <a:ext cx="2363926" cy="2035326"/>
            </a:xfrm>
            <a:prstGeom prst="leftArrowCallout">
              <a:avLst>
                <a:gd name="adj1" fmla="val 20008"/>
                <a:gd name="adj2" fmla="val 20508"/>
                <a:gd name="adj3" fmla="val 17513"/>
                <a:gd name="adj4" fmla="val 7691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D4E9C3-B3D5-89AD-760A-C2F1FB532394}"/>
                </a:ext>
              </a:extLst>
            </p:cNvPr>
            <p:cNvSpPr/>
            <p:nvPr/>
          </p:nvSpPr>
          <p:spPr>
            <a:xfrm>
              <a:off x="7274561" y="3419705"/>
              <a:ext cx="2035325" cy="503096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Prescriptions Overview</a:t>
              </a:r>
            </a:p>
          </p:txBody>
        </p:sp>
        <p:sp>
          <p:nvSpPr>
            <p:cNvPr id="15" name="Callout: Left Arrow 14">
              <a:extLst>
                <a:ext uri="{FF2B5EF4-FFF2-40B4-BE49-F238E27FC236}">
                  <a16:creationId xmlns:a16="http://schemas.microsoft.com/office/drawing/2014/main" id="{66C6CDD9-1440-C0E8-85FA-94DCC77CFE35}"/>
                </a:ext>
              </a:extLst>
            </p:cNvPr>
            <p:cNvSpPr/>
            <p:nvPr/>
          </p:nvSpPr>
          <p:spPr>
            <a:xfrm rot="5400000">
              <a:off x="7110262" y="4187660"/>
              <a:ext cx="2363926" cy="2035326"/>
            </a:xfrm>
            <a:prstGeom prst="leftArrowCallout">
              <a:avLst>
                <a:gd name="adj1" fmla="val 20008"/>
                <a:gd name="adj2" fmla="val 20508"/>
                <a:gd name="adj3" fmla="val 17513"/>
                <a:gd name="adj4" fmla="val 7691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072F0D-0F5F-C9AA-CFD6-DBEFFF37A1EC}"/>
                </a:ext>
              </a:extLst>
            </p:cNvPr>
            <p:cNvSpPr txBox="1"/>
            <p:nvPr/>
          </p:nvSpPr>
          <p:spPr>
            <a:xfrm>
              <a:off x="7274562" y="4632960"/>
              <a:ext cx="20353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User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CA" sz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Pharmacy Department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  <a:endPara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Medication trends, prescribing habits, potential overuse alerts</a:t>
              </a:r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182454-2357-96C2-9EE6-966B625F19FA}"/>
                </a:ext>
              </a:extLst>
            </p:cNvPr>
            <p:cNvSpPr/>
            <p:nvPr/>
          </p:nvSpPr>
          <p:spPr>
            <a:xfrm>
              <a:off x="9486417" y="3419705"/>
              <a:ext cx="2035325" cy="503096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Room Utilization Overview Dashboard</a:t>
              </a:r>
            </a:p>
          </p:txBody>
        </p:sp>
        <p:sp>
          <p:nvSpPr>
            <p:cNvPr id="20" name="Callout: Left Arrow 19">
              <a:extLst>
                <a:ext uri="{FF2B5EF4-FFF2-40B4-BE49-F238E27FC236}">
                  <a16:creationId xmlns:a16="http://schemas.microsoft.com/office/drawing/2014/main" id="{EB6D4757-91B0-C71E-6454-5E567B7852E0}"/>
                </a:ext>
              </a:extLst>
            </p:cNvPr>
            <p:cNvSpPr/>
            <p:nvPr/>
          </p:nvSpPr>
          <p:spPr>
            <a:xfrm rot="5400000">
              <a:off x="9322118" y="4187660"/>
              <a:ext cx="2363926" cy="2035326"/>
            </a:xfrm>
            <a:prstGeom prst="leftArrowCallout">
              <a:avLst>
                <a:gd name="adj1" fmla="val 20008"/>
                <a:gd name="adj2" fmla="val 20508"/>
                <a:gd name="adj3" fmla="val 17513"/>
                <a:gd name="adj4" fmla="val 7691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678EAC-E984-D665-C91D-6FDD0B079624}"/>
                </a:ext>
              </a:extLst>
            </p:cNvPr>
            <p:cNvSpPr txBox="1"/>
            <p:nvPr/>
          </p:nvSpPr>
          <p:spPr>
            <a:xfrm>
              <a:off x="9486418" y="4632960"/>
              <a:ext cx="20353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User</a:t>
              </a:r>
              <a:endPara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Facility Management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  <a:endParaRPr lang="en-US" alt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Room occupancy, usage efficiency, turnover rates.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BE099A-44A4-41C1-1E5F-D493DF9D1693}"/>
                </a:ext>
              </a:extLst>
            </p:cNvPr>
            <p:cNvSpPr/>
            <p:nvPr/>
          </p:nvSpPr>
          <p:spPr>
            <a:xfrm>
              <a:off x="2773681" y="1852007"/>
              <a:ext cx="6536205" cy="1198367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E9EF56-1863-99AB-7EFB-C17252996EC3}"/>
                </a:ext>
              </a:extLst>
            </p:cNvPr>
            <p:cNvSpPr/>
            <p:nvPr/>
          </p:nvSpPr>
          <p:spPr>
            <a:xfrm>
              <a:off x="550862" y="3419705"/>
              <a:ext cx="2035325" cy="503096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Patient &amp; Appointment Overview Dashboard</a:t>
              </a:r>
            </a:p>
          </p:txBody>
        </p:sp>
        <p:sp>
          <p:nvSpPr>
            <p:cNvPr id="29" name="Callout: Left Arrow 28">
              <a:extLst>
                <a:ext uri="{FF2B5EF4-FFF2-40B4-BE49-F238E27FC236}">
                  <a16:creationId xmlns:a16="http://schemas.microsoft.com/office/drawing/2014/main" id="{084CDA68-653B-0D13-C8BD-B86845AE7796}"/>
                </a:ext>
              </a:extLst>
            </p:cNvPr>
            <p:cNvSpPr/>
            <p:nvPr/>
          </p:nvSpPr>
          <p:spPr>
            <a:xfrm rot="5400000">
              <a:off x="386563" y="4187660"/>
              <a:ext cx="2363926" cy="2035326"/>
            </a:xfrm>
            <a:prstGeom prst="leftArrowCallout">
              <a:avLst>
                <a:gd name="adj1" fmla="val 20008"/>
                <a:gd name="adj2" fmla="val 20508"/>
                <a:gd name="adj3" fmla="val 17513"/>
                <a:gd name="adj4" fmla="val 7691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5A135C-A269-FF9C-E4D9-8FB8C5202386}"/>
                </a:ext>
              </a:extLst>
            </p:cNvPr>
            <p:cNvSpPr txBox="1"/>
            <p:nvPr/>
          </p:nvSpPr>
          <p:spPr>
            <a:xfrm>
              <a:off x="550863" y="4632960"/>
              <a:ext cx="20353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User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Hospital Administrators</a:t>
              </a:r>
              <a:b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Patient volume, appointment trends, cancellations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0A82EE-4B8C-280D-2A91-7A3615BDAC3F}"/>
                </a:ext>
              </a:extLst>
            </p:cNvPr>
            <p:cNvSpPr/>
            <p:nvPr/>
          </p:nvSpPr>
          <p:spPr>
            <a:xfrm>
              <a:off x="2773681" y="3419705"/>
              <a:ext cx="2035325" cy="503096"/>
            </a:xfrm>
            <a:prstGeom prst="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1200" b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Doctor Availability &amp; Workload Dashboard</a:t>
              </a:r>
            </a:p>
          </p:txBody>
        </p:sp>
        <p:sp>
          <p:nvSpPr>
            <p:cNvPr id="32" name="Callout: Left Arrow 31">
              <a:extLst>
                <a:ext uri="{FF2B5EF4-FFF2-40B4-BE49-F238E27FC236}">
                  <a16:creationId xmlns:a16="http://schemas.microsoft.com/office/drawing/2014/main" id="{2A9A2045-5ED7-1979-5D8A-047A127D5425}"/>
                </a:ext>
              </a:extLst>
            </p:cNvPr>
            <p:cNvSpPr/>
            <p:nvPr/>
          </p:nvSpPr>
          <p:spPr>
            <a:xfrm rot="5400000">
              <a:off x="2609382" y="4187660"/>
              <a:ext cx="2363926" cy="2035326"/>
            </a:xfrm>
            <a:prstGeom prst="leftArrowCallout">
              <a:avLst>
                <a:gd name="adj1" fmla="val 20008"/>
                <a:gd name="adj2" fmla="val 20508"/>
                <a:gd name="adj3" fmla="val 17513"/>
                <a:gd name="adj4" fmla="val 7691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2CAA762-E128-5E8C-8D80-1FF1C35FC62F}"/>
                </a:ext>
              </a:extLst>
            </p:cNvPr>
            <p:cNvSpPr txBox="1"/>
            <p:nvPr/>
          </p:nvSpPr>
          <p:spPr>
            <a:xfrm>
              <a:off x="2773682" y="4632960"/>
              <a:ext cx="203532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User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Medical Directors &amp; Doctors</a:t>
              </a:r>
              <a:endPara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  <a:endPara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en-US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Scheduling, workload distribution, availability tracking</a:t>
              </a: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05FE56-CC9F-F471-7FFD-E8056B488DA1}"/>
                </a:ext>
              </a:extLst>
            </p:cNvPr>
            <p:cNvSpPr txBox="1"/>
            <p:nvPr/>
          </p:nvSpPr>
          <p:spPr>
            <a:xfrm>
              <a:off x="3726195" y="2285951"/>
              <a:ext cx="4968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User</a:t>
              </a:r>
              <a:r>
                <a:rPr lang="en-US" altLang="en-US" sz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Hospital Executives (CEO, Leadership Team, Decision Makers)</a:t>
              </a:r>
            </a:p>
            <a:p>
              <a:endPara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  <a:r>
                <a:rPr lang="en-US" altLang="en-US" sz="12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High-level KPIs, strategic insights, overall performance snapshot.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26C65BB-3035-7C44-B287-78B1ED0386B4}"/>
                </a:ext>
              </a:extLst>
            </p:cNvPr>
            <p:cNvSpPr txBox="1"/>
            <p:nvPr/>
          </p:nvSpPr>
          <p:spPr>
            <a:xfrm>
              <a:off x="4983512" y="1912967"/>
              <a:ext cx="2453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Hospital Performance Dashboard</a:t>
              </a:r>
              <a:endParaRPr kumimoji="0" lang="en-US" altLang="en-US" sz="12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844AFB-3BD7-9CB8-B108-03391FF92B0D}"/>
              </a:ext>
            </a:extLst>
          </p:cNvPr>
          <p:cNvSpPr txBox="1"/>
          <p:nvPr/>
        </p:nvSpPr>
        <p:spPr>
          <a:xfrm>
            <a:off x="5078337" y="4637584"/>
            <a:ext cx="20353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User</a:t>
            </a:r>
            <a:endParaRPr lang="en-US" alt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 Department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en-US" alt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Revenue, expenses, top-earning department, billing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32320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Microsoft Office PowerPoint</Application>
  <PresentationFormat>Widescreen</PresentationFormat>
  <Paragraphs>223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Source Sans Pro</vt:lpstr>
      <vt:lpstr>Wingdings</vt:lpstr>
      <vt:lpstr>Office Theme</vt:lpstr>
      <vt:lpstr>Hospital Database &amp;  Visualization Dashboard</vt:lpstr>
      <vt:lpstr>Project Overview</vt:lpstr>
      <vt:lpstr>Goals &amp; Objectives</vt:lpstr>
      <vt:lpstr>Tools &amp; Technologies</vt:lpstr>
      <vt:lpstr>Methodology</vt:lpstr>
      <vt:lpstr>Data Modeling (ER Diagram)</vt:lpstr>
      <vt:lpstr>Synthetic Data Generation</vt:lpstr>
      <vt:lpstr>Data Transformation – SQL Server to Power BI</vt:lpstr>
      <vt:lpstr>Dashboard Development</vt:lpstr>
      <vt:lpstr>Hospital Performance Overview Dashboard</vt:lpstr>
      <vt:lpstr>Patient and Appointment Overview Dashboard</vt:lpstr>
      <vt:lpstr>Doctor Availability and Workload Dashboard</vt:lpstr>
      <vt:lpstr>Financial Overview Dashboard</vt:lpstr>
      <vt:lpstr>Prescriptions Overview Dashboard</vt:lpstr>
      <vt:lpstr>Room Utilization Overview Dashboard</vt:lpstr>
      <vt:lpstr>Challenges &amp; Limitations</vt:lpstr>
      <vt:lpstr>Learnings &amp; Takeaways</vt:lpstr>
      <vt:lpstr>Conclusion</vt:lpstr>
      <vt:lpstr>Appendix (1)</vt:lpstr>
      <vt:lpstr>Appendix (2)</vt:lpstr>
      <vt:lpstr>Appendix (3) </vt:lpstr>
      <vt:lpstr>Any questions?​</vt:lpstr>
      <vt:lpstr>Thank you for your attention!​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Maruta Zalane</dc:creator>
  <cp:lastModifiedBy>Neetika Upadhyay</cp:lastModifiedBy>
  <cp:revision>1</cp:revision>
  <dcterms:created xsi:type="dcterms:W3CDTF">2025-04-01T16:30:30Z</dcterms:created>
  <dcterms:modified xsi:type="dcterms:W3CDTF">2025-04-12T01:35:10Z</dcterms:modified>
</cp:coreProperties>
</file>