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22"/>
  </p:notesMasterIdLst>
  <p:sldIdLst>
    <p:sldId id="257" r:id="rId2"/>
    <p:sldId id="294" r:id="rId3"/>
    <p:sldId id="260" r:id="rId4"/>
    <p:sldId id="292" r:id="rId5"/>
    <p:sldId id="291" r:id="rId6"/>
    <p:sldId id="282" r:id="rId7"/>
    <p:sldId id="285" r:id="rId8"/>
    <p:sldId id="283" r:id="rId9"/>
    <p:sldId id="273" r:id="rId10"/>
    <p:sldId id="266" r:id="rId11"/>
    <p:sldId id="268" r:id="rId12"/>
    <p:sldId id="267" r:id="rId13"/>
    <p:sldId id="289" r:id="rId14"/>
    <p:sldId id="269" r:id="rId15"/>
    <p:sldId id="288" r:id="rId16"/>
    <p:sldId id="270" r:id="rId17"/>
    <p:sldId id="290" r:id="rId18"/>
    <p:sldId id="295" r:id="rId19"/>
    <p:sldId id="286" r:id="rId20"/>
    <p:sldId id="28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0" userDrawn="1">
          <p15:clr>
            <a:srgbClr val="A4A3A4"/>
          </p15:clr>
        </p15:guide>
        <p15:guide id="2" pos="4407" userDrawn="1">
          <p15:clr>
            <a:srgbClr val="A4A3A4"/>
          </p15:clr>
        </p15:guide>
        <p15:guide id="3" orient="horz" pos="3770" userDrawn="1">
          <p15:clr>
            <a:srgbClr val="A4A3A4"/>
          </p15:clr>
        </p15:guide>
        <p15:guide id="4" pos="438" userDrawn="1">
          <p15:clr>
            <a:srgbClr val="A4A3A4"/>
          </p15:clr>
        </p15:guide>
        <p15:guide id="5" pos="4566" userDrawn="1">
          <p15:clr>
            <a:srgbClr val="A4A3A4"/>
          </p15:clr>
        </p15:guide>
        <p15:guide id="6" pos="7310" userDrawn="1">
          <p15:clr>
            <a:srgbClr val="A4A3A4"/>
          </p15:clr>
        </p15:guide>
        <p15:guide id="7" orient="horz" pos="436" userDrawn="1">
          <p15:clr>
            <a:srgbClr val="A4A3A4"/>
          </p15:clr>
        </p15:guide>
        <p15:guide id="8" orient="horz" pos="1275" userDrawn="1">
          <p15:clr>
            <a:srgbClr val="A4A3A4"/>
          </p15:clr>
        </p15:guide>
        <p15:guide id="9" pos="354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FEFF"/>
    <a:srgbClr val="A3F8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E41414-0E66-A096-B4C5-9EEC00CF204C}" v="121" dt="2025-04-09T15:07:50.666"/>
    <p1510:client id="{41423DD1-035F-6715-310A-481153905930}" v="30" dt="2025-04-09T14:41:11.639"/>
    <p1510:client id="{59DABE70-7D19-D6BB-F9A0-B9FE5C6819A4}" v="7" dt="2025-04-09T00:56:57.156"/>
    <p1510:client id="{6D0728CC-B6D6-4AE5-B2F1-EF8497F7B59F}" v="2" dt="2025-04-09T01:02:38.562"/>
    <p1510:client id="{CF66E62C-F291-4499-B0DB-A19AD22F92F2}" v="36" dt="2025-04-09T23:09:43.9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3"/>
      </p:cViewPr>
      <p:guideLst>
        <p:guide orient="horz" pos="1480"/>
        <p:guide pos="4407"/>
        <p:guide orient="horz" pos="3770"/>
        <p:guide pos="438"/>
        <p:guide pos="4566"/>
        <p:guide pos="7310"/>
        <p:guide orient="horz" pos="436"/>
        <p:guide orient="horz" pos="1275"/>
        <p:guide pos="354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uta Zalane" userId="S::zala0014@algonquinlive.com::0a93484c-bb7c-4619-9918-4d38eb127280" providerId="AD" clId="Web-{59DABE70-7D19-D6BB-F9A0-B9FE5C6819A4}"/>
    <pc:docChg chg="modSld">
      <pc:chgData name="Maruta Zalane" userId="S::zala0014@algonquinlive.com::0a93484c-bb7c-4619-9918-4d38eb127280" providerId="AD" clId="Web-{59DABE70-7D19-D6BB-F9A0-B9FE5C6819A4}" dt="2025-04-09T00:56:57.156" v="2" actId="20577"/>
      <pc:docMkLst>
        <pc:docMk/>
      </pc:docMkLst>
      <pc:sldChg chg="modSp">
        <pc:chgData name="Maruta Zalane" userId="S::zala0014@algonquinlive.com::0a93484c-bb7c-4619-9918-4d38eb127280" providerId="AD" clId="Web-{59DABE70-7D19-D6BB-F9A0-B9FE5C6819A4}" dt="2025-04-09T00:56:57.156" v="2" actId="20577"/>
        <pc:sldMkLst>
          <pc:docMk/>
          <pc:sldMk cId="2242876053" sldId="290"/>
        </pc:sldMkLst>
        <pc:spChg chg="mod">
          <ac:chgData name="Maruta Zalane" userId="S::zala0014@algonquinlive.com::0a93484c-bb7c-4619-9918-4d38eb127280" providerId="AD" clId="Web-{59DABE70-7D19-D6BB-F9A0-B9FE5C6819A4}" dt="2025-04-09T00:56:57.156" v="2" actId="20577"/>
          <ac:spMkLst>
            <pc:docMk/>
            <pc:sldMk cId="2242876053" sldId="290"/>
            <ac:spMk id="2" creationId="{8ED7DCD6-F92A-E3EB-76DC-8FF73A68CA38}"/>
          </ac:spMkLst>
        </pc:spChg>
      </pc:sldChg>
    </pc:docChg>
  </pc:docChgLst>
  <pc:docChgLst>
    <pc:chgData name="Maruta Zalane" userId="S::zala0014@algonquinlive.com::0a93484c-bb7c-4619-9918-4d38eb127280" providerId="AD" clId="Web-{102458DD-05F8-5DF2-9F1B-DBCDEC91C589}"/>
    <pc:docChg chg="modSld">
      <pc:chgData name="Maruta Zalane" userId="S::zala0014@algonquinlive.com::0a93484c-bb7c-4619-9918-4d38eb127280" providerId="AD" clId="Web-{102458DD-05F8-5DF2-9F1B-DBCDEC91C589}" dt="2025-04-08T18:16:24.619" v="56" actId="20577"/>
      <pc:docMkLst>
        <pc:docMk/>
      </pc:docMkLst>
      <pc:sldChg chg="modSp">
        <pc:chgData name="Maruta Zalane" userId="S::zala0014@algonquinlive.com::0a93484c-bb7c-4619-9918-4d38eb127280" providerId="AD" clId="Web-{102458DD-05F8-5DF2-9F1B-DBCDEC91C589}" dt="2025-04-08T18:16:24.619" v="56" actId="20577"/>
        <pc:sldMkLst>
          <pc:docMk/>
          <pc:sldMk cId="2456712414" sldId="266"/>
        </pc:sldMkLst>
        <pc:spChg chg="mod">
          <ac:chgData name="Maruta Zalane" userId="S::zala0014@algonquinlive.com::0a93484c-bb7c-4619-9918-4d38eb127280" providerId="AD" clId="Web-{102458DD-05F8-5DF2-9F1B-DBCDEC91C589}" dt="2025-04-08T18:16:24.619" v="56" actId="20577"/>
          <ac:spMkLst>
            <pc:docMk/>
            <pc:sldMk cId="2456712414" sldId="266"/>
            <ac:spMk id="11" creationId="{3B87E9CE-FB60-2DD1-EA1C-0B74CE178F90}"/>
          </ac:spMkLst>
        </pc:spChg>
      </pc:sldChg>
    </pc:docChg>
  </pc:docChgLst>
  <pc:docChgLst>
    <pc:chgData clId="Web-{F6163FDD-1F0C-FCBA-0DF0-AB5E6AB4AD33}"/>
    <pc:docChg chg="modSld">
      <pc:chgData name="" userId="" providerId="" clId="Web-{F6163FDD-1F0C-FCBA-0DF0-AB5E6AB4AD33}" dt="2025-04-03T20:14:52.669" v="1" actId="20577"/>
      <pc:docMkLst>
        <pc:docMk/>
      </pc:docMkLst>
      <pc:sldChg chg="modSp">
        <pc:chgData name="" userId="" providerId="" clId="Web-{F6163FDD-1F0C-FCBA-0DF0-AB5E6AB4AD33}" dt="2025-04-03T20:14:52.669" v="1" actId="20577"/>
        <pc:sldMkLst>
          <pc:docMk/>
          <pc:sldMk cId="363920370" sldId="257"/>
        </pc:sldMkLst>
        <pc:spChg chg="mod">
          <ac:chgData name="" userId="" providerId="" clId="Web-{F6163FDD-1F0C-FCBA-0DF0-AB5E6AB4AD33}" dt="2025-04-03T20:14:52.669" v="1" actId="20577"/>
          <ac:spMkLst>
            <pc:docMk/>
            <pc:sldMk cId="363920370" sldId="257"/>
            <ac:spMk id="2" creationId="{00000000-0000-0000-0000-000000000000}"/>
          </ac:spMkLst>
        </pc:spChg>
      </pc:sldChg>
    </pc:docChg>
  </pc:docChgLst>
  <pc:docChgLst>
    <pc:chgData name="Sagar Rash" userId="S::rash0097@algonquinlive.com::d02cf8ca-606d-4edd-a90e-743e679b27c5" providerId="AD" clId="Web-{DE07E103-12B4-67BB-3801-A920ACB16A16}"/>
    <pc:docChg chg="modSld">
      <pc:chgData name="Sagar Rash" userId="S::rash0097@algonquinlive.com::d02cf8ca-606d-4edd-a90e-743e679b27c5" providerId="AD" clId="Web-{DE07E103-12B4-67BB-3801-A920ACB16A16}" dt="2025-04-05T01:06:31.624" v="47" actId="1076"/>
      <pc:docMkLst>
        <pc:docMk/>
      </pc:docMkLst>
      <pc:sldChg chg="addSp delSp modSp">
        <pc:chgData name="Sagar Rash" userId="S::rash0097@algonquinlive.com::d02cf8ca-606d-4edd-a90e-743e679b27c5" providerId="AD" clId="Web-{DE07E103-12B4-67BB-3801-A920ACB16A16}" dt="2025-04-05T01:06:31.624" v="47" actId="1076"/>
        <pc:sldMkLst>
          <pc:docMk/>
          <pc:sldMk cId="3011137983" sldId="289"/>
        </pc:sldMkLst>
        <pc:spChg chg="mod">
          <ac:chgData name="Sagar Rash" userId="S::rash0097@algonquinlive.com::d02cf8ca-606d-4edd-a90e-743e679b27c5" providerId="AD" clId="Web-{DE07E103-12B4-67BB-3801-A920ACB16A16}" dt="2025-04-05T00:58:42.523" v="10" actId="20577"/>
          <ac:spMkLst>
            <pc:docMk/>
            <pc:sldMk cId="3011137983" sldId="289"/>
            <ac:spMk id="7" creationId="{0D53D179-7A2C-E6E2-86F4-5D500DBC80AF}"/>
          </ac:spMkLst>
        </pc:spChg>
        <pc:picChg chg="add mod">
          <ac:chgData name="Sagar Rash" userId="S::rash0097@algonquinlive.com::d02cf8ca-606d-4edd-a90e-743e679b27c5" providerId="AD" clId="Web-{DE07E103-12B4-67BB-3801-A920ACB16A16}" dt="2025-04-05T01:04:17.605" v="34" actId="14100"/>
          <ac:picMkLst>
            <pc:docMk/>
            <pc:sldMk cId="3011137983" sldId="289"/>
            <ac:picMk id="6" creationId="{97AF8F0F-904C-26A3-1413-25A367C8833A}"/>
          </ac:picMkLst>
        </pc:picChg>
        <pc:picChg chg="add mod">
          <ac:chgData name="Sagar Rash" userId="S::rash0097@algonquinlive.com::d02cf8ca-606d-4edd-a90e-743e679b27c5" providerId="AD" clId="Web-{DE07E103-12B4-67BB-3801-A920ACB16A16}" dt="2025-04-05T01:06:27.843" v="46" actId="14100"/>
          <ac:picMkLst>
            <pc:docMk/>
            <pc:sldMk cId="3011137983" sldId="289"/>
            <ac:picMk id="8" creationId="{D3A9F89B-F153-F75E-3EFC-E0C95CE496E5}"/>
          </ac:picMkLst>
        </pc:picChg>
        <pc:picChg chg="add mod">
          <ac:chgData name="Sagar Rash" userId="S::rash0097@algonquinlive.com::d02cf8ca-606d-4edd-a90e-743e679b27c5" providerId="AD" clId="Web-{DE07E103-12B4-67BB-3801-A920ACB16A16}" dt="2025-04-05T01:04:56.498" v="38" actId="14100"/>
          <ac:picMkLst>
            <pc:docMk/>
            <pc:sldMk cId="3011137983" sldId="289"/>
            <ac:picMk id="9" creationId="{3CC8A806-AF34-579B-66C2-13CA3408D25E}"/>
          </ac:picMkLst>
        </pc:picChg>
        <pc:picChg chg="add mod">
          <ac:chgData name="Sagar Rash" userId="S::rash0097@algonquinlive.com::d02cf8ca-606d-4edd-a90e-743e679b27c5" providerId="AD" clId="Web-{DE07E103-12B4-67BB-3801-A920ACB16A16}" dt="2025-04-05T01:06:31.624" v="47" actId="1076"/>
          <ac:picMkLst>
            <pc:docMk/>
            <pc:sldMk cId="3011137983" sldId="289"/>
            <ac:picMk id="10" creationId="{34F6B05D-3CCE-ACF0-9CF8-BA2EAA56FC80}"/>
          </ac:picMkLst>
        </pc:picChg>
      </pc:sldChg>
    </pc:docChg>
  </pc:docChgLst>
  <pc:docChgLst>
    <pc:chgData name="Maruta Zalane" userId="S::zala0014@algonquinlive.com::0a93484c-bb7c-4619-9918-4d38eb127280" providerId="AD" clId="Web-{41423DD1-035F-6715-310A-481153905930}"/>
    <pc:docChg chg="modSld">
      <pc:chgData name="Maruta Zalane" userId="S::zala0014@algonquinlive.com::0a93484c-bb7c-4619-9918-4d38eb127280" providerId="AD" clId="Web-{41423DD1-035F-6715-310A-481153905930}" dt="2025-04-09T14:41:11.639" v="27" actId="1076"/>
      <pc:docMkLst>
        <pc:docMk/>
      </pc:docMkLst>
      <pc:sldChg chg="addSp delSp modSp">
        <pc:chgData name="Maruta Zalane" userId="S::zala0014@algonquinlive.com::0a93484c-bb7c-4619-9918-4d38eb127280" providerId="AD" clId="Web-{41423DD1-035F-6715-310A-481153905930}" dt="2025-04-09T14:41:11.639" v="27" actId="1076"/>
        <pc:sldMkLst>
          <pc:docMk/>
          <pc:sldMk cId="2456712414" sldId="266"/>
        </pc:sldMkLst>
        <pc:spChg chg="mod">
          <ac:chgData name="Maruta Zalane" userId="S::zala0014@algonquinlive.com::0a93484c-bb7c-4619-9918-4d38eb127280" providerId="AD" clId="Web-{41423DD1-035F-6715-310A-481153905930}" dt="2025-04-09T14:28:22.848" v="11" actId="20577"/>
          <ac:spMkLst>
            <pc:docMk/>
            <pc:sldMk cId="2456712414" sldId="266"/>
            <ac:spMk id="4" creationId="{7A7F387A-97D9-880D-0C5E-75525620E84A}"/>
          </ac:spMkLst>
        </pc:spChg>
        <pc:picChg chg="add mod">
          <ac:chgData name="Maruta Zalane" userId="S::zala0014@algonquinlive.com::0a93484c-bb7c-4619-9918-4d38eb127280" providerId="AD" clId="Web-{41423DD1-035F-6715-310A-481153905930}" dt="2025-04-09T14:41:11.639" v="27" actId="1076"/>
          <ac:picMkLst>
            <pc:docMk/>
            <pc:sldMk cId="2456712414" sldId="266"/>
            <ac:picMk id="2" creationId="{9B3D1F87-4B08-1D6E-7E22-FEE8B8FD3048}"/>
          </ac:picMkLst>
        </pc:picChg>
        <pc:picChg chg="del">
          <ac:chgData name="Maruta Zalane" userId="S::zala0014@algonquinlive.com::0a93484c-bb7c-4619-9918-4d38eb127280" providerId="AD" clId="Web-{41423DD1-035F-6715-310A-481153905930}" dt="2025-04-09T14:41:09.967" v="26"/>
          <ac:picMkLst>
            <pc:docMk/>
            <pc:sldMk cId="2456712414" sldId="266"/>
            <ac:picMk id="3" creationId="{701F9872-5AEB-C8FD-49C9-C01A02B68A80}"/>
          </ac:picMkLst>
        </pc:picChg>
      </pc:sldChg>
      <pc:sldChg chg="addSp delSp modSp">
        <pc:chgData name="Maruta Zalane" userId="S::zala0014@algonquinlive.com::0a93484c-bb7c-4619-9918-4d38eb127280" providerId="AD" clId="Web-{41423DD1-035F-6715-310A-481153905930}" dt="2025-04-09T14:39:19.356" v="19" actId="1076"/>
        <pc:sldMkLst>
          <pc:docMk/>
          <pc:sldMk cId="586235543" sldId="273"/>
        </pc:sldMkLst>
        <pc:spChg chg="mod">
          <ac:chgData name="Maruta Zalane" userId="S::zala0014@algonquinlive.com::0a93484c-bb7c-4619-9918-4d38eb127280" providerId="AD" clId="Web-{41423DD1-035F-6715-310A-481153905930}" dt="2025-04-09T13:56:44.732" v="1" actId="20577"/>
          <ac:spMkLst>
            <pc:docMk/>
            <pc:sldMk cId="586235543" sldId="273"/>
            <ac:spMk id="5" creationId="{70D52255-FF0C-E7EB-EB92-480DD962B81B}"/>
          </ac:spMkLst>
        </pc:spChg>
        <pc:picChg chg="add mod">
          <ac:chgData name="Maruta Zalane" userId="S::zala0014@algonquinlive.com::0a93484c-bb7c-4619-9918-4d38eb127280" providerId="AD" clId="Web-{41423DD1-035F-6715-310A-481153905930}" dt="2025-04-09T14:39:19.356" v="19" actId="1076"/>
          <ac:picMkLst>
            <pc:docMk/>
            <pc:sldMk cId="586235543" sldId="273"/>
            <ac:picMk id="2" creationId="{D12A8630-5B80-615A-5053-C40BE879D168}"/>
          </ac:picMkLst>
        </pc:picChg>
        <pc:picChg chg="del">
          <ac:chgData name="Maruta Zalane" userId="S::zala0014@algonquinlive.com::0a93484c-bb7c-4619-9918-4d38eb127280" providerId="AD" clId="Web-{41423DD1-035F-6715-310A-481153905930}" dt="2025-04-09T14:39:17.622" v="18"/>
          <ac:picMkLst>
            <pc:docMk/>
            <pc:sldMk cId="586235543" sldId="273"/>
            <ac:picMk id="4" creationId="{DA22B12A-8EA5-C467-49B6-DC19714D2F1B}"/>
          </ac:picMkLst>
        </pc:picChg>
      </pc:sldChg>
    </pc:docChg>
  </pc:docChgLst>
  <pc:docChgLst>
    <pc:chgData name="Neetika Upadhyay" userId="e9b6d962-fa40-468d-9d05-d1a1667f69d2" providerId="ADAL" clId="{CF66E62C-F291-4499-B0DB-A19AD22F92F2}"/>
    <pc:docChg chg="undo redo custSel addSld delSld modSld sldOrd addSection delSection modSection">
      <pc:chgData name="Neetika Upadhyay" userId="e9b6d962-fa40-468d-9d05-d1a1667f69d2" providerId="ADAL" clId="{CF66E62C-F291-4499-B0DB-A19AD22F92F2}" dt="2025-04-09T23:46:36.957" v="6746" actId="20577"/>
      <pc:docMkLst>
        <pc:docMk/>
      </pc:docMkLst>
      <pc:sldChg chg="modSp mod">
        <pc:chgData name="Neetika Upadhyay" userId="e9b6d962-fa40-468d-9d05-d1a1667f69d2" providerId="ADAL" clId="{CF66E62C-F291-4499-B0DB-A19AD22F92F2}" dt="2025-04-09T23:46:36.957" v="6746" actId="20577"/>
        <pc:sldMkLst>
          <pc:docMk/>
          <pc:sldMk cId="363920370" sldId="257"/>
        </pc:sldMkLst>
        <pc:spChg chg="mod">
          <ac:chgData name="Neetika Upadhyay" userId="e9b6d962-fa40-468d-9d05-d1a1667f69d2" providerId="ADAL" clId="{CF66E62C-F291-4499-B0DB-A19AD22F92F2}" dt="2025-04-04T18:00:48.767" v="4847" actId="14100"/>
          <ac:spMkLst>
            <pc:docMk/>
            <pc:sldMk cId="363920370" sldId="257"/>
            <ac:spMk id="2" creationId="{00000000-0000-0000-0000-000000000000}"/>
          </ac:spMkLst>
        </pc:spChg>
        <pc:spChg chg="mod">
          <ac:chgData name="Neetika Upadhyay" userId="e9b6d962-fa40-468d-9d05-d1a1667f69d2" providerId="ADAL" clId="{CF66E62C-F291-4499-B0DB-A19AD22F92F2}" dt="2025-04-09T23:46:36.957" v="6746" actId="20577"/>
          <ac:spMkLst>
            <pc:docMk/>
            <pc:sldMk cId="363920370" sldId="257"/>
            <ac:spMk id="3" creationId="{00000000-0000-0000-0000-000000000000}"/>
          </ac:spMkLst>
        </pc:spChg>
        <pc:picChg chg="mod">
          <ac:chgData name="Neetika Upadhyay" userId="e9b6d962-fa40-468d-9d05-d1a1667f69d2" providerId="ADAL" clId="{CF66E62C-F291-4499-B0DB-A19AD22F92F2}" dt="2025-04-04T18:00:35.961" v="4845" actId="14100"/>
          <ac:picMkLst>
            <pc:docMk/>
            <pc:sldMk cId="363920370" sldId="257"/>
            <ac:picMk id="5" creationId="{6F69F318-B66F-C801-E3F4-CB331EDFC26F}"/>
          </ac:picMkLst>
        </pc:picChg>
      </pc:sldChg>
      <pc:sldChg chg="addSp modSp mod">
        <pc:chgData name="Neetika Upadhyay" userId="e9b6d962-fa40-468d-9d05-d1a1667f69d2" providerId="ADAL" clId="{CF66E62C-F291-4499-B0DB-A19AD22F92F2}" dt="2025-04-08T20:49:14.916" v="6684" actId="20577"/>
        <pc:sldMkLst>
          <pc:docMk/>
          <pc:sldMk cId="1101633878" sldId="260"/>
        </pc:sldMkLst>
        <pc:spChg chg="add mod">
          <ac:chgData name="Neetika Upadhyay" userId="e9b6d962-fa40-468d-9d05-d1a1667f69d2" providerId="ADAL" clId="{CF66E62C-F291-4499-B0DB-A19AD22F92F2}" dt="2025-04-04T16:10:46.809" v="3945" actId="1036"/>
          <ac:spMkLst>
            <pc:docMk/>
            <pc:sldMk cId="1101633878" sldId="260"/>
            <ac:spMk id="2" creationId="{D754B9DF-EE01-24A2-980A-DF5762BE9527}"/>
          </ac:spMkLst>
        </pc:spChg>
        <pc:spChg chg="add mod">
          <ac:chgData name="Neetika Upadhyay" userId="e9b6d962-fa40-468d-9d05-d1a1667f69d2" providerId="ADAL" clId="{CF66E62C-F291-4499-B0DB-A19AD22F92F2}" dt="2025-04-04T16:10:36.832" v="3926" actId="1036"/>
          <ac:spMkLst>
            <pc:docMk/>
            <pc:sldMk cId="1101633878" sldId="260"/>
            <ac:spMk id="3" creationId="{53B02DD1-6C67-58BD-BF5E-8377D1152022}"/>
          </ac:spMkLst>
        </pc:spChg>
        <pc:spChg chg="mod">
          <ac:chgData name="Neetika Upadhyay" userId="e9b6d962-fa40-468d-9d05-d1a1667f69d2" providerId="ADAL" clId="{CF66E62C-F291-4499-B0DB-A19AD22F92F2}" dt="2025-04-04T16:12:09.828" v="3956" actId="14100"/>
          <ac:spMkLst>
            <pc:docMk/>
            <pc:sldMk cId="1101633878" sldId="260"/>
            <ac:spMk id="4" creationId="{00000000-0000-0000-0000-000000000000}"/>
          </ac:spMkLst>
        </pc:spChg>
        <pc:spChg chg="add mod">
          <ac:chgData name="Neetika Upadhyay" userId="e9b6d962-fa40-468d-9d05-d1a1667f69d2" providerId="ADAL" clId="{CF66E62C-F291-4499-B0DB-A19AD22F92F2}" dt="2025-04-08T20:49:14.916" v="6684" actId="20577"/>
          <ac:spMkLst>
            <pc:docMk/>
            <pc:sldMk cId="1101633878" sldId="260"/>
            <ac:spMk id="5" creationId="{5F432399-35DE-BA48-865E-CB389978C616}"/>
          </ac:spMkLst>
        </pc:spChg>
        <pc:spChg chg="add mod">
          <ac:chgData name="Neetika Upadhyay" userId="e9b6d962-fa40-468d-9d05-d1a1667f69d2" providerId="ADAL" clId="{CF66E62C-F291-4499-B0DB-A19AD22F92F2}" dt="2025-04-04T16:10:36.832" v="3926" actId="1036"/>
          <ac:spMkLst>
            <pc:docMk/>
            <pc:sldMk cId="1101633878" sldId="260"/>
            <ac:spMk id="8" creationId="{4257B18D-F738-DD2A-D9F6-ADE77023DDBF}"/>
          </ac:spMkLst>
        </pc:spChg>
        <pc:spChg chg="add mod">
          <ac:chgData name="Neetika Upadhyay" userId="e9b6d962-fa40-468d-9d05-d1a1667f69d2" providerId="ADAL" clId="{CF66E62C-F291-4499-B0DB-A19AD22F92F2}" dt="2025-04-04T16:10:42.449" v="3941" actId="1035"/>
          <ac:spMkLst>
            <pc:docMk/>
            <pc:sldMk cId="1101633878" sldId="260"/>
            <ac:spMk id="9" creationId="{C61A0D5C-ECEF-110E-92CB-CCC517618C4C}"/>
          </ac:spMkLst>
        </pc:spChg>
        <pc:spChg chg="add mod">
          <ac:chgData name="Neetika Upadhyay" userId="e9b6d962-fa40-468d-9d05-d1a1667f69d2" providerId="ADAL" clId="{CF66E62C-F291-4499-B0DB-A19AD22F92F2}" dt="2025-04-04T16:10:42.449" v="3941" actId="1035"/>
          <ac:spMkLst>
            <pc:docMk/>
            <pc:sldMk cId="1101633878" sldId="260"/>
            <ac:spMk id="10" creationId="{FF3AF2EC-5437-E93B-0C45-6E111633FFAB}"/>
          </ac:spMkLst>
        </pc:spChg>
        <pc:graphicFrameChg chg="mod modGraphic">
          <ac:chgData name="Neetika Upadhyay" userId="e9b6d962-fa40-468d-9d05-d1a1667f69d2" providerId="ADAL" clId="{CF66E62C-F291-4499-B0DB-A19AD22F92F2}" dt="2025-04-04T16:10:17.238" v="3880" actId="14100"/>
          <ac:graphicFrameMkLst>
            <pc:docMk/>
            <pc:sldMk cId="1101633878" sldId="260"/>
            <ac:graphicFrameMk id="6" creationId="{1033AF89-E211-B31C-343C-2EB3DE310D61}"/>
          </ac:graphicFrameMkLst>
        </pc:graphicFrameChg>
        <pc:picChg chg="mod">
          <ac:chgData name="Neetika Upadhyay" userId="e9b6d962-fa40-468d-9d05-d1a1667f69d2" providerId="ADAL" clId="{CF66E62C-F291-4499-B0DB-A19AD22F92F2}" dt="2025-04-04T16:09:05.975" v="3876" actId="14100"/>
          <ac:picMkLst>
            <pc:docMk/>
            <pc:sldMk cId="1101633878" sldId="260"/>
            <ac:picMk id="7" creationId="{09D6F1A5-E7B7-8BF7-8AD2-CFC73CDB0983}"/>
          </ac:picMkLst>
        </pc:picChg>
      </pc:sldChg>
      <pc:sldChg chg="modSp del">
        <pc:chgData name="Neetika Upadhyay" userId="e9b6d962-fa40-468d-9d05-d1a1667f69d2" providerId="ADAL" clId="{CF66E62C-F291-4499-B0DB-A19AD22F92F2}" dt="2025-03-25T16:49:27.806" v="595" actId="47"/>
        <pc:sldMkLst>
          <pc:docMk/>
          <pc:sldMk cId="3496181412" sldId="263"/>
        </pc:sldMkLst>
      </pc:sldChg>
      <pc:sldChg chg="addSp delSp modSp del mod ord">
        <pc:chgData name="Neetika Upadhyay" userId="e9b6d962-fa40-468d-9d05-d1a1667f69d2" providerId="ADAL" clId="{CF66E62C-F291-4499-B0DB-A19AD22F92F2}" dt="2025-04-04T19:01:56.571" v="5817" actId="47"/>
        <pc:sldMkLst>
          <pc:docMk/>
          <pc:sldMk cId="566480886" sldId="264"/>
        </pc:sldMkLst>
      </pc:sldChg>
      <pc:sldChg chg="addSp delSp modSp del mod">
        <pc:chgData name="Neetika Upadhyay" userId="e9b6d962-fa40-468d-9d05-d1a1667f69d2" providerId="ADAL" clId="{CF66E62C-F291-4499-B0DB-A19AD22F92F2}" dt="2025-03-25T17:26:28.586" v="1065" actId="47"/>
        <pc:sldMkLst>
          <pc:docMk/>
          <pc:sldMk cId="1496845675" sldId="265"/>
        </pc:sldMkLst>
      </pc:sldChg>
      <pc:sldChg chg="addSp delSp modSp mod">
        <pc:chgData name="Neetika Upadhyay" userId="e9b6d962-fa40-468d-9d05-d1a1667f69d2" providerId="ADAL" clId="{CF66E62C-F291-4499-B0DB-A19AD22F92F2}" dt="2025-04-09T15:20:33.269" v="6723" actId="208"/>
        <pc:sldMkLst>
          <pc:docMk/>
          <pc:sldMk cId="2456712414" sldId="266"/>
        </pc:sldMkLst>
        <pc:spChg chg="mod">
          <ac:chgData name="Neetika Upadhyay" userId="e9b6d962-fa40-468d-9d05-d1a1667f69d2" providerId="ADAL" clId="{CF66E62C-F291-4499-B0DB-A19AD22F92F2}" dt="2025-04-04T19:31:47.221" v="6155" actId="14100"/>
          <ac:spMkLst>
            <pc:docMk/>
            <pc:sldMk cId="2456712414" sldId="266"/>
            <ac:spMk id="4" creationId="{7A7F387A-97D9-880D-0C5E-75525620E84A}"/>
          </ac:spMkLst>
        </pc:spChg>
        <pc:spChg chg="add mod">
          <ac:chgData name="Neetika Upadhyay" userId="e9b6d962-fa40-468d-9d05-d1a1667f69d2" providerId="ADAL" clId="{CF66E62C-F291-4499-B0DB-A19AD22F92F2}" dt="2025-04-04T23:03:01.595" v="6192" actId="13926"/>
          <ac:spMkLst>
            <pc:docMk/>
            <pc:sldMk cId="2456712414" sldId="266"/>
            <ac:spMk id="11" creationId="{3B87E9CE-FB60-2DD1-EA1C-0B74CE178F90}"/>
          </ac:spMkLst>
        </pc:spChg>
        <pc:picChg chg="mod">
          <ac:chgData name="Neetika Upadhyay" userId="e9b6d962-fa40-468d-9d05-d1a1667f69d2" providerId="ADAL" clId="{CF66E62C-F291-4499-B0DB-A19AD22F92F2}" dt="2025-04-09T15:20:33.269" v="6723" actId="208"/>
          <ac:picMkLst>
            <pc:docMk/>
            <pc:sldMk cId="2456712414" sldId="266"/>
            <ac:picMk id="2" creationId="{9B3D1F87-4B08-1D6E-7E22-FEE8B8FD3048}"/>
          </ac:picMkLst>
        </pc:picChg>
      </pc:sldChg>
      <pc:sldChg chg="addSp delSp modSp mod">
        <pc:chgData name="Neetika Upadhyay" userId="e9b6d962-fa40-468d-9d05-d1a1667f69d2" providerId="ADAL" clId="{CF66E62C-F291-4499-B0DB-A19AD22F92F2}" dt="2025-04-09T15:21:12.145" v="6726" actId="208"/>
        <pc:sldMkLst>
          <pc:docMk/>
          <pc:sldMk cId="1705371560" sldId="267"/>
        </pc:sldMkLst>
        <pc:spChg chg="mod">
          <ac:chgData name="Neetika Upadhyay" userId="e9b6d962-fa40-468d-9d05-d1a1667f69d2" providerId="ADAL" clId="{CF66E62C-F291-4499-B0DB-A19AD22F92F2}" dt="2025-04-04T19:32:01.413" v="6157" actId="14100"/>
          <ac:spMkLst>
            <pc:docMk/>
            <pc:sldMk cId="1705371560" sldId="267"/>
            <ac:spMk id="4" creationId="{0E743F73-6F82-A0E3-7555-0253B2A626E1}"/>
          </ac:spMkLst>
        </pc:spChg>
        <pc:spChg chg="add mod">
          <ac:chgData name="Neetika Upadhyay" userId="e9b6d962-fa40-468d-9d05-d1a1667f69d2" providerId="ADAL" clId="{CF66E62C-F291-4499-B0DB-A19AD22F92F2}" dt="2025-04-09T15:07:08.613" v="6721" actId="20577"/>
          <ac:spMkLst>
            <pc:docMk/>
            <pc:sldMk cId="1705371560" sldId="267"/>
            <ac:spMk id="7" creationId="{AA72BB18-7A06-1FB1-D954-8D71B8009A3D}"/>
          </ac:spMkLst>
        </pc:spChg>
        <pc:picChg chg="add mod">
          <ac:chgData name="Neetika Upadhyay" userId="e9b6d962-fa40-468d-9d05-d1a1667f69d2" providerId="ADAL" clId="{CF66E62C-F291-4499-B0DB-A19AD22F92F2}" dt="2025-04-09T15:21:12.145" v="6726" actId="208"/>
          <ac:picMkLst>
            <pc:docMk/>
            <pc:sldMk cId="1705371560" sldId="267"/>
            <ac:picMk id="3" creationId="{98032C53-D4F7-4613-94B2-CFABA1A982F0}"/>
          </ac:picMkLst>
        </pc:picChg>
      </pc:sldChg>
      <pc:sldChg chg="addSp delSp modSp mod ord">
        <pc:chgData name="Neetika Upadhyay" userId="e9b6d962-fa40-468d-9d05-d1a1667f69d2" providerId="ADAL" clId="{CF66E62C-F291-4499-B0DB-A19AD22F92F2}" dt="2025-04-09T15:20:58.158" v="6725" actId="208"/>
        <pc:sldMkLst>
          <pc:docMk/>
          <pc:sldMk cId="420019120" sldId="268"/>
        </pc:sldMkLst>
        <pc:spChg chg="mod">
          <ac:chgData name="Neetika Upadhyay" userId="e9b6d962-fa40-468d-9d05-d1a1667f69d2" providerId="ADAL" clId="{CF66E62C-F291-4499-B0DB-A19AD22F92F2}" dt="2025-04-04T19:31:56.313" v="6156" actId="14100"/>
          <ac:spMkLst>
            <pc:docMk/>
            <pc:sldMk cId="420019120" sldId="268"/>
            <ac:spMk id="4" creationId="{B4D8122F-DA52-92F2-A113-B6647F4E44BE}"/>
          </ac:spMkLst>
        </pc:spChg>
        <pc:spChg chg="add del mod">
          <ac:chgData name="Neetika Upadhyay" userId="e9b6d962-fa40-468d-9d05-d1a1667f69d2" providerId="ADAL" clId="{CF66E62C-F291-4499-B0DB-A19AD22F92F2}" dt="2025-04-04T17:24:49.444" v="4533" actId="12"/>
          <ac:spMkLst>
            <pc:docMk/>
            <pc:sldMk cId="420019120" sldId="268"/>
            <ac:spMk id="7" creationId="{D06CB1C0-FFFE-A073-BF18-F37F0BA7BD31}"/>
          </ac:spMkLst>
        </pc:spChg>
        <pc:picChg chg="mod">
          <ac:chgData name="Neetika Upadhyay" userId="e9b6d962-fa40-468d-9d05-d1a1667f69d2" providerId="ADAL" clId="{CF66E62C-F291-4499-B0DB-A19AD22F92F2}" dt="2025-04-09T15:20:58.158" v="6725" actId="208"/>
          <ac:picMkLst>
            <pc:docMk/>
            <pc:sldMk cId="420019120" sldId="268"/>
            <ac:picMk id="2" creationId="{20002D3D-D3C8-01A0-DE35-1EBD2F5E30AC}"/>
          </ac:picMkLst>
        </pc:picChg>
      </pc:sldChg>
      <pc:sldChg chg="addSp delSp modSp mod">
        <pc:chgData name="Neetika Upadhyay" userId="e9b6d962-fa40-468d-9d05-d1a1667f69d2" providerId="ADAL" clId="{CF66E62C-F291-4499-B0DB-A19AD22F92F2}" dt="2025-04-09T15:21:38.351" v="6729" actId="208"/>
        <pc:sldMkLst>
          <pc:docMk/>
          <pc:sldMk cId="49469222" sldId="269"/>
        </pc:sldMkLst>
        <pc:spChg chg="mod">
          <ac:chgData name="Neetika Upadhyay" userId="e9b6d962-fa40-468d-9d05-d1a1667f69d2" providerId="ADAL" clId="{CF66E62C-F291-4499-B0DB-A19AD22F92F2}" dt="2025-04-08T20:57:55.129" v="6695" actId="20577"/>
          <ac:spMkLst>
            <pc:docMk/>
            <pc:sldMk cId="49469222" sldId="269"/>
            <ac:spMk id="3" creationId="{57841042-429D-D3DA-315F-AA55CBEB94E2}"/>
          </ac:spMkLst>
        </pc:spChg>
        <pc:spChg chg="mod">
          <ac:chgData name="Neetika Upadhyay" userId="e9b6d962-fa40-468d-9d05-d1a1667f69d2" providerId="ADAL" clId="{CF66E62C-F291-4499-B0DB-A19AD22F92F2}" dt="2025-04-04T19:32:11.742" v="6159" actId="14100"/>
          <ac:spMkLst>
            <pc:docMk/>
            <pc:sldMk cId="49469222" sldId="269"/>
            <ac:spMk id="4" creationId="{8EDF5E5B-CA5E-D344-FCB3-F647505C79D8}"/>
          </ac:spMkLst>
        </pc:spChg>
        <pc:spChg chg="add mod">
          <ac:chgData name="Neetika Upadhyay" userId="e9b6d962-fa40-468d-9d05-d1a1667f69d2" providerId="ADAL" clId="{CF66E62C-F291-4499-B0DB-A19AD22F92F2}" dt="2025-04-08T20:54:02.912" v="6685" actId="14100"/>
          <ac:spMkLst>
            <pc:docMk/>
            <pc:sldMk cId="49469222" sldId="269"/>
            <ac:spMk id="9" creationId="{2D9E3B24-6EB4-4516-CA9B-0CC6EF807B12}"/>
          </ac:spMkLst>
        </pc:spChg>
        <pc:spChg chg="add mod">
          <ac:chgData name="Neetika Upadhyay" userId="e9b6d962-fa40-468d-9d05-d1a1667f69d2" providerId="ADAL" clId="{CF66E62C-F291-4499-B0DB-A19AD22F92F2}" dt="2025-04-07T02:02:26.970" v="6435" actId="20577"/>
          <ac:spMkLst>
            <pc:docMk/>
            <pc:sldMk cId="49469222" sldId="269"/>
            <ac:spMk id="12" creationId="{18179EBA-000B-4F29-93E2-57DD8158F8EB}"/>
          </ac:spMkLst>
        </pc:spChg>
        <pc:picChg chg="add mod">
          <ac:chgData name="Neetika Upadhyay" userId="e9b6d962-fa40-468d-9d05-d1a1667f69d2" providerId="ADAL" clId="{CF66E62C-F291-4499-B0DB-A19AD22F92F2}" dt="2025-04-09T15:21:38.351" v="6729" actId="208"/>
          <ac:picMkLst>
            <pc:docMk/>
            <pc:sldMk cId="49469222" sldId="269"/>
            <ac:picMk id="10" creationId="{EFA36D21-A5C7-0A51-170F-E1C16D97F50B}"/>
          </ac:picMkLst>
        </pc:picChg>
      </pc:sldChg>
      <pc:sldChg chg="addSp delSp modSp mod">
        <pc:chgData name="Neetika Upadhyay" userId="e9b6d962-fa40-468d-9d05-d1a1667f69d2" providerId="ADAL" clId="{CF66E62C-F291-4499-B0DB-A19AD22F92F2}" dt="2025-04-04T19:16:41.233" v="6039" actId="20577"/>
        <pc:sldMkLst>
          <pc:docMk/>
          <pc:sldMk cId="1291588310" sldId="270"/>
        </pc:sldMkLst>
        <pc:spChg chg="add mod">
          <ac:chgData name="Neetika Upadhyay" userId="e9b6d962-fa40-468d-9d05-d1a1667f69d2" providerId="ADAL" clId="{CF66E62C-F291-4499-B0DB-A19AD22F92F2}" dt="2025-04-04T16:44:51.439" v="4451" actId="948"/>
          <ac:spMkLst>
            <pc:docMk/>
            <pc:sldMk cId="1291588310" sldId="270"/>
            <ac:spMk id="2" creationId="{2334C911-EE9D-7A7D-ED12-E8726599EB92}"/>
          </ac:spMkLst>
        </pc:spChg>
        <pc:spChg chg="add mod ord">
          <ac:chgData name="Neetika Upadhyay" userId="e9b6d962-fa40-468d-9d05-d1a1667f69d2" providerId="ADAL" clId="{CF66E62C-F291-4499-B0DB-A19AD22F92F2}" dt="2025-04-04T16:21:48.177" v="4158" actId="14100"/>
          <ac:spMkLst>
            <pc:docMk/>
            <pc:sldMk cId="1291588310" sldId="270"/>
            <ac:spMk id="10" creationId="{071F484A-BD8E-37E2-6477-287582ECAEEC}"/>
          </ac:spMkLst>
        </pc:spChg>
        <pc:spChg chg="mod">
          <ac:chgData name="Neetika Upadhyay" userId="e9b6d962-fa40-468d-9d05-d1a1667f69d2" providerId="ADAL" clId="{CF66E62C-F291-4499-B0DB-A19AD22F92F2}" dt="2025-04-04T19:16:41.233" v="6039" actId="20577"/>
          <ac:spMkLst>
            <pc:docMk/>
            <pc:sldMk cId="1291588310" sldId="270"/>
            <ac:spMk id="22" creationId="{B8375E80-CAFC-5E41-53BB-3C96B2304BD5}"/>
          </ac:spMkLst>
        </pc:spChg>
        <pc:picChg chg="add mod">
          <ac:chgData name="Neetika Upadhyay" userId="e9b6d962-fa40-468d-9d05-d1a1667f69d2" providerId="ADAL" clId="{CF66E62C-F291-4499-B0DB-A19AD22F92F2}" dt="2025-04-04T16:18:30.695" v="4069"/>
          <ac:picMkLst>
            <pc:docMk/>
            <pc:sldMk cId="1291588310" sldId="270"/>
            <ac:picMk id="3" creationId="{4A7B105D-46EC-D227-93CB-042A0FD91820}"/>
          </ac:picMkLst>
        </pc:picChg>
      </pc:sldChg>
      <pc:sldChg chg="addSp delSp modSp del mod">
        <pc:chgData name="Neetika Upadhyay" userId="e9b6d962-fa40-468d-9d05-d1a1667f69d2" providerId="ADAL" clId="{CF66E62C-F291-4499-B0DB-A19AD22F92F2}" dt="2025-04-04T16:28:10.582" v="4312" actId="47"/>
        <pc:sldMkLst>
          <pc:docMk/>
          <pc:sldMk cId="2396235757" sldId="271"/>
        </pc:sldMkLst>
      </pc:sldChg>
      <pc:sldChg chg="addSp delSp modSp del mod">
        <pc:chgData name="Neetika Upadhyay" userId="e9b6d962-fa40-468d-9d05-d1a1667f69d2" providerId="ADAL" clId="{CF66E62C-F291-4499-B0DB-A19AD22F92F2}" dt="2025-03-25T17:43:35.924" v="1472" actId="47"/>
        <pc:sldMkLst>
          <pc:docMk/>
          <pc:sldMk cId="799137359" sldId="272"/>
        </pc:sldMkLst>
      </pc:sldChg>
      <pc:sldChg chg="addSp delSp modSp mod">
        <pc:chgData name="Neetika Upadhyay" userId="e9b6d962-fa40-468d-9d05-d1a1667f69d2" providerId="ADAL" clId="{CF66E62C-F291-4499-B0DB-A19AD22F92F2}" dt="2025-04-09T15:20:40.657" v="6724" actId="208"/>
        <pc:sldMkLst>
          <pc:docMk/>
          <pc:sldMk cId="586235543" sldId="273"/>
        </pc:sldMkLst>
        <pc:spChg chg="add del mod">
          <ac:chgData name="Neetika Upadhyay" userId="e9b6d962-fa40-468d-9d05-d1a1667f69d2" providerId="ADAL" clId="{CF66E62C-F291-4499-B0DB-A19AD22F92F2}" dt="2025-04-04T17:25:15.694" v="4535" actId="948"/>
          <ac:spMkLst>
            <pc:docMk/>
            <pc:sldMk cId="586235543" sldId="273"/>
            <ac:spMk id="5" creationId="{70D52255-FF0C-E7EB-EB92-480DD962B81B}"/>
          </ac:spMkLst>
        </pc:spChg>
        <pc:spChg chg="add mod">
          <ac:chgData name="Neetika Upadhyay" userId="e9b6d962-fa40-468d-9d05-d1a1667f69d2" providerId="ADAL" clId="{CF66E62C-F291-4499-B0DB-A19AD22F92F2}" dt="2025-04-04T19:31:27.668" v="6154"/>
          <ac:spMkLst>
            <pc:docMk/>
            <pc:sldMk cId="586235543" sldId="273"/>
            <ac:spMk id="9" creationId="{571E3894-A853-25B1-3CF5-76EF0ED270E9}"/>
          </ac:spMkLst>
        </pc:spChg>
        <pc:picChg chg="mod">
          <ac:chgData name="Neetika Upadhyay" userId="e9b6d962-fa40-468d-9d05-d1a1667f69d2" providerId="ADAL" clId="{CF66E62C-F291-4499-B0DB-A19AD22F92F2}" dt="2025-04-09T15:20:40.657" v="6724" actId="208"/>
          <ac:picMkLst>
            <pc:docMk/>
            <pc:sldMk cId="586235543" sldId="273"/>
            <ac:picMk id="2" creationId="{D12A8630-5B80-615A-5053-C40BE879D168}"/>
          </ac:picMkLst>
        </pc:picChg>
      </pc:sldChg>
      <pc:sldChg chg="del">
        <pc:chgData name="Neetika Upadhyay" userId="e9b6d962-fa40-468d-9d05-d1a1667f69d2" providerId="ADAL" clId="{CF66E62C-F291-4499-B0DB-A19AD22F92F2}" dt="2025-03-25T17:43:46.897" v="1473" actId="47"/>
        <pc:sldMkLst>
          <pc:docMk/>
          <pc:sldMk cId="2285166525" sldId="274"/>
        </pc:sldMkLst>
      </pc:sldChg>
      <pc:sldChg chg="addSp delSp modSp add del mod setBg delDesignElem">
        <pc:chgData name="Neetika Upadhyay" userId="e9b6d962-fa40-468d-9d05-d1a1667f69d2" providerId="ADAL" clId="{CF66E62C-F291-4499-B0DB-A19AD22F92F2}" dt="2025-04-04T17:55:52.848" v="4841" actId="47"/>
        <pc:sldMkLst>
          <pc:docMk/>
          <pc:sldMk cId="3623837502" sldId="275"/>
        </pc:sldMkLst>
      </pc:sldChg>
      <pc:sldChg chg="addSp delSp modSp add del mod">
        <pc:chgData name="Neetika Upadhyay" userId="e9b6d962-fa40-468d-9d05-d1a1667f69d2" providerId="ADAL" clId="{CF66E62C-F291-4499-B0DB-A19AD22F92F2}" dt="2025-03-25T17:42:36.730" v="1467" actId="47"/>
        <pc:sldMkLst>
          <pc:docMk/>
          <pc:sldMk cId="2541933872" sldId="276"/>
        </pc:sldMkLst>
      </pc:sldChg>
      <pc:sldChg chg="addSp delSp modSp add del mod">
        <pc:chgData name="Neetika Upadhyay" userId="e9b6d962-fa40-468d-9d05-d1a1667f69d2" providerId="ADAL" clId="{CF66E62C-F291-4499-B0DB-A19AD22F92F2}" dt="2025-03-25T17:45:45.932" v="1475" actId="47"/>
        <pc:sldMkLst>
          <pc:docMk/>
          <pc:sldMk cId="2209413211" sldId="277"/>
        </pc:sldMkLst>
      </pc:sldChg>
      <pc:sldChg chg="addSp delSp modSp add del mod">
        <pc:chgData name="Neetika Upadhyay" userId="e9b6d962-fa40-468d-9d05-d1a1667f69d2" providerId="ADAL" clId="{CF66E62C-F291-4499-B0DB-A19AD22F92F2}" dt="2025-03-25T18:25:52.580" v="2035" actId="47"/>
        <pc:sldMkLst>
          <pc:docMk/>
          <pc:sldMk cId="3470768871" sldId="278"/>
        </pc:sldMkLst>
      </pc:sldChg>
      <pc:sldChg chg="modSp add del mod">
        <pc:chgData name="Neetika Upadhyay" userId="e9b6d962-fa40-468d-9d05-d1a1667f69d2" providerId="ADAL" clId="{CF66E62C-F291-4499-B0DB-A19AD22F92F2}" dt="2025-03-25T23:01:44.750" v="3205" actId="47"/>
        <pc:sldMkLst>
          <pc:docMk/>
          <pc:sldMk cId="2761216994" sldId="279"/>
        </pc:sldMkLst>
      </pc:sldChg>
      <pc:sldChg chg="addSp delSp modSp add del mod">
        <pc:chgData name="Neetika Upadhyay" userId="e9b6d962-fa40-468d-9d05-d1a1667f69d2" providerId="ADAL" clId="{CF66E62C-F291-4499-B0DB-A19AD22F92F2}" dt="2025-03-25T22:45:22.589" v="3080" actId="47"/>
        <pc:sldMkLst>
          <pc:docMk/>
          <pc:sldMk cId="4060533016" sldId="280"/>
        </pc:sldMkLst>
      </pc:sldChg>
      <pc:sldChg chg="addSp modSp add del mod">
        <pc:chgData name="Neetika Upadhyay" userId="e9b6d962-fa40-468d-9d05-d1a1667f69d2" providerId="ADAL" clId="{CF66E62C-F291-4499-B0DB-A19AD22F92F2}" dt="2025-03-25T22:10:30.697" v="2405" actId="47"/>
        <pc:sldMkLst>
          <pc:docMk/>
          <pc:sldMk cId="3964126228" sldId="281"/>
        </pc:sldMkLst>
      </pc:sldChg>
      <pc:sldChg chg="addSp delSp modSp add del mod">
        <pc:chgData name="Neetika Upadhyay" userId="e9b6d962-fa40-468d-9d05-d1a1667f69d2" providerId="ADAL" clId="{CF66E62C-F291-4499-B0DB-A19AD22F92F2}" dt="2025-03-25T21:49:38.676" v="2319" actId="47"/>
        <pc:sldMkLst>
          <pc:docMk/>
          <pc:sldMk cId="828076441" sldId="282"/>
        </pc:sldMkLst>
      </pc:sldChg>
      <pc:sldChg chg="addSp delSp modSp add mod ord">
        <pc:chgData name="Neetika Upadhyay" userId="e9b6d962-fa40-468d-9d05-d1a1667f69d2" providerId="ADAL" clId="{CF66E62C-F291-4499-B0DB-A19AD22F92F2}" dt="2025-04-04T16:17:27.937" v="4066" actId="1035"/>
        <pc:sldMkLst>
          <pc:docMk/>
          <pc:sldMk cId="1024072730" sldId="282"/>
        </pc:sldMkLst>
        <pc:spChg chg="add mod">
          <ac:chgData name="Neetika Upadhyay" userId="e9b6d962-fa40-468d-9d05-d1a1667f69d2" providerId="ADAL" clId="{CF66E62C-F291-4499-B0DB-A19AD22F92F2}" dt="2025-04-04T16:17:27.937" v="4066" actId="1035"/>
          <ac:spMkLst>
            <pc:docMk/>
            <pc:sldMk cId="1024072730" sldId="282"/>
            <ac:spMk id="4" creationId="{C905CFDE-94F7-B675-8504-A5827DC09033}"/>
          </ac:spMkLst>
        </pc:spChg>
        <pc:spChg chg="mod">
          <ac:chgData name="Neetika Upadhyay" userId="e9b6d962-fa40-468d-9d05-d1a1667f69d2" providerId="ADAL" clId="{CF66E62C-F291-4499-B0DB-A19AD22F92F2}" dt="2025-04-04T16:13:45.527" v="4014" actId="14100"/>
          <ac:spMkLst>
            <pc:docMk/>
            <pc:sldMk cId="1024072730" sldId="282"/>
            <ac:spMk id="22" creationId="{A3632DF5-C566-0A48-830D-842873401C75}"/>
          </ac:spMkLst>
        </pc:spChg>
        <pc:graphicFrameChg chg="mod">
          <ac:chgData name="Neetika Upadhyay" userId="e9b6d962-fa40-468d-9d05-d1a1667f69d2" providerId="ADAL" clId="{CF66E62C-F291-4499-B0DB-A19AD22F92F2}" dt="2025-04-04T16:14:10.261" v="4016" actId="14100"/>
          <ac:graphicFrameMkLst>
            <pc:docMk/>
            <pc:sldMk cId="1024072730" sldId="282"/>
            <ac:graphicFrameMk id="27" creationId="{5DF78310-C484-7E43-5BC8-E1407E55CFD2}"/>
          </ac:graphicFrameMkLst>
        </pc:graphicFrameChg>
        <pc:picChg chg="mod">
          <ac:chgData name="Neetika Upadhyay" userId="e9b6d962-fa40-468d-9d05-d1a1667f69d2" providerId="ADAL" clId="{CF66E62C-F291-4499-B0DB-A19AD22F92F2}" dt="2025-04-04T16:13:33.006" v="4012" actId="14100"/>
          <ac:picMkLst>
            <pc:docMk/>
            <pc:sldMk cId="1024072730" sldId="282"/>
            <ac:picMk id="25" creationId="{9BF2DB42-CBFF-24B4-9ED5-033DFEE754BC}"/>
          </ac:picMkLst>
        </pc:picChg>
      </pc:sldChg>
      <pc:sldChg chg="addSp delSp modSp add del mod">
        <pc:chgData name="Neetika Upadhyay" userId="e9b6d962-fa40-468d-9d05-d1a1667f69d2" providerId="ADAL" clId="{CF66E62C-F291-4499-B0DB-A19AD22F92F2}" dt="2025-03-25T22:15:16.123" v="2406" actId="2696"/>
        <pc:sldMkLst>
          <pc:docMk/>
          <pc:sldMk cId="1210329665" sldId="282"/>
        </pc:sldMkLst>
      </pc:sldChg>
      <pc:sldChg chg="modSp add del">
        <pc:chgData name="Neetika Upadhyay" userId="e9b6d962-fa40-468d-9d05-d1a1667f69d2" providerId="ADAL" clId="{CF66E62C-F291-4499-B0DB-A19AD22F92F2}" dt="2025-03-25T22:33:09.589" v="2910" actId="2696"/>
        <pc:sldMkLst>
          <pc:docMk/>
          <pc:sldMk cId="3566944086" sldId="282"/>
        </pc:sldMkLst>
      </pc:sldChg>
      <pc:sldChg chg="addSp delSp modSp add mod">
        <pc:chgData name="Neetika Upadhyay" userId="e9b6d962-fa40-468d-9d05-d1a1667f69d2" providerId="ADAL" clId="{CF66E62C-F291-4499-B0DB-A19AD22F92F2}" dt="2025-04-04T16:17:46.678" v="4067" actId="14100"/>
        <pc:sldMkLst>
          <pc:docMk/>
          <pc:sldMk cId="2060485060" sldId="283"/>
        </pc:sldMkLst>
        <pc:spChg chg="mod">
          <ac:chgData name="Neetika Upadhyay" userId="e9b6d962-fa40-468d-9d05-d1a1667f69d2" providerId="ADAL" clId="{CF66E62C-F291-4499-B0DB-A19AD22F92F2}" dt="2025-04-04T16:16:44.030" v="4030" actId="6549"/>
          <ac:spMkLst>
            <pc:docMk/>
            <pc:sldMk cId="2060485060" sldId="283"/>
            <ac:spMk id="22" creationId="{A988E3EC-0C3A-D208-D7A7-1D2DBF5D19C5}"/>
          </ac:spMkLst>
        </pc:spChg>
        <pc:graphicFrameChg chg="mod modGraphic">
          <ac:chgData name="Neetika Upadhyay" userId="e9b6d962-fa40-468d-9d05-d1a1667f69d2" providerId="ADAL" clId="{CF66E62C-F291-4499-B0DB-A19AD22F92F2}" dt="2025-04-04T16:17:46.678" v="4067" actId="14100"/>
          <ac:graphicFrameMkLst>
            <pc:docMk/>
            <pc:sldMk cId="2060485060" sldId="283"/>
            <ac:graphicFrameMk id="27" creationId="{DC505965-C107-2CBD-0FB2-A52705D1E196}"/>
          </ac:graphicFrameMkLst>
        </pc:graphicFrameChg>
        <pc:picChg chg="add mod">
          <ac:chgData name="Neetika Upadhyay" userId="e9b6d962-fa40-468d-9d05-d1a1667f69d2" providerId="ADAL" clId="{CF66E62C-F291-4499-B0DB-A19AD22F92F2}" dt="2025-04-04T16:15:10.032" v="4022"/>
          <ac:picMkLst>
            <pc:docMk/>
            <pc:sldMk cId="2060485060" sldId="283"/>
            <ac:picMk id="2" creationId="{A88C76A3-872B-3334-E052-BC4E5B64B02C}"/>
          </ac:picMkLst>
        </pc:picChg>
      </pc:sldChg>
      <pc:sldChg chg="modSp add del">
        <pc:chgData name="Neetika Upadhyay" userId="e9b6d962-fa40-468d-9d05-d1a1667f69d2" providerId="ADAL" clId="{CF66E62C-F291-4499-B0DB-A19AD22F92F2}" dt="2025-03-25T22:15:52.346" v="2411" actId="47"/>
        <pc:sldMkLst>
          <pc:docMk/>
          <pc:sldMk cId="2352539698" sldId="284"/>
        </pc:sldMkLst>
      </pc:sldChg>
      <pc:sldChg chg="addSp delSp modSp new mod setBg">
        <pc:chgData name="Neetika Upadhyay" userId="e9b6d962-fa40-468d-9d05-d1a1667f69d2" providerId="ADAL" clId="{CF66E62C-F291-4499-B0DB-A19AD22F92F2}" dt="2025-03-26T15:59:59.523" v="3289" actId="113"/>
        <pc:sldMkLst>
          <pc:docMk/>
          <pc:sldMk cId="3250646168" sldId="284"/>
        </pc:sldMkLst>
        <pc:spChg chg="mod">
          <ac:chgData name="Neetika Upadhyay" userId="e9b6d962-fa40-468d-9d05-d1a1667f69d2" providerId="ADAL" clId="{CF66E62C-F291-4499-B0DB-A19AD22F92F2}" dt="2025-03-25T22:48:25.523" v="3131" actId="26606"/>
          <ac:spMkLst>
            <pc:docMk/>
            <pc:sldMk cId="3250646168" sldId="284"/>
            <ac:spMk id="2" creationId="{737DE602-C118-7B05-9113-CB947AFB5C2F}"/>
          </ac:spMkLst>
        </pc:spChg>
        <pc:spChg chg="mod">
          <ac:chgData name="Neetika Upadhyay" userId="e9b6d962-fa40-468d-9d05-d1a1667f69d2" providerId="ADAL" clId="{CF66E62C-F291-4499-B0DB-A19AD22F92F2}" dt="2025-03-26T15:59:59.523" v="3289" actId="113"/>
          <ac:spMkLst>
            <pc:docMk/>
            <pc:sldMk cId="3250646168" sldId="284"/>
            <ac:spMk id="3" creationId="{AED724D2-C326-9CEB-08AA-808A3CB31A16}"/>
          </ac:spMkLst>
        </pc:spChg>
        <pc:spChg chg="add">
          <ac:chgData name="Neetika Upadhyay" userId="e9b6d962-fa40-468d-9d05-d1a1667f69d2" providerId="ADAL" clId="{CF66E62C-F291-4499-B0DB-A19AD22F92F2}" dt="2025-03-25T22:48:25.523" v="3131" actId="26606"/>
          <ac:spMkLst>
            <pc:docMk/>
            <pc:sldMk cId="3250646168" sldId="284"/>
            <ac:spMk id="17" creationId="{4065D9BE-A58D-6E8A-D4A2-5056F3C5E9CA}"/>
          </ac:spMkLst>
        </pc:spChg>
        <pc:spChg chg="add">
          <ac:chgData name="Neetika Upadhyay" userId="e9b6d962-fa40-468d-9d05-d1a1667f69d2" providerId="ADAL" clId="{CF66E62C-F291-4499-B0DB-A19AD22F92F2}" dt="2025-03-25T22:48:25.523" v="3131" actId="26606"/>
          <ac:spMkLst>
            <pc:docMk/>
            <pc:sldMk cId="3250646168" sldId="284"/>
            <ac:spMk id="19" creationId="{A745E793-BC99-8991-71CD-53FFBB6A8F69}"/>
          </ac:spMkLst>
        </pc:spChg>
        <pc:picChg chg="add mod">
          <ac:chgData name="Neetika Upadhyay" userId="e9b6d962-fa40-468d-9d05-d1a1667f69d2" providerId="ADAL" clId="{CF66E62C-F291-4499-B0DB-A19AD22F92F2}" dt="2025-03-25T23:02:25.036" v="3210" actId="208"/>
          <ac:picMkLst>
            <pc:docMk/>
            <pc:sldMk cId="3250646168" sldId="284"/>
            <ac:picMk id="7" creationId="{04DB497A-CDFC-E2DC-9AC4-70311664A867}"/>
          </ac:picMkLst>
        </pc:picChg>
      </pc:sldChg>
      <pc:sldChg chg="add del">
        <pc:chgData name="Neetika Upadhyay" userId="e9b6d962-fa40-468d-9d05-d1a1667f69d2" providerId="ADAL" clId="{CF66E62C-F291-4499-B0DB-A19AD22F92F2}" dt="2025-03-25T22:47:57.457" v="3118" actId="47"/>
        <pc:sldMkLst>
          <pc:docMk/>
          <pc:sldMk cId="3351715517" sldId="284"/>
        </pc:sldMkLst>
      </pc:sldChg>
      <pc:sldChg chg="addSp delSp modSp add mod">
        <pc:chgData name="Neetika Upadhyay" userId="e9b6d962-fa40-468d-9d05-d1a1667f69d2" providerId="ADAL" clId="{CF66E62C-F291-4499-B0DB-A19AD22F92F2}" dt="2025-04-09T14:55:57.404" v="6713" actId="20577"/>
        <pc:sldMkLst>
          <pc:docMk/>
          <pc:sldMk cId="2687585136" sldId="285"/>
        </pc:sldMkLst>
        <pc:spChg chg="add mod">
          <ac:chgData name="Neetika Upadhyay" userId="e9b6d962-fa40-468d-9d05-d1a1667f69d2" providerId="ADAL" clId="{CF66E62C-F291-4499-B0DB-A19AD22F92F2}" dt="2025-04-04T18:31:28.336" v="5431" actId="113"/>
          <ac:spMkLst>
            <pc:docMk/>
            <pc:sldMk cId="2687585136" sldId="285"/>
            <ac:spMk id="5" creationId="{4B83986D-4927-7D2C-909D-24B99199A0E7}"/>
          </ac:spMkLst>
        </pc:spChg>
        <pc:spChg chg="add mod">
          <ac:chgData name="Neetika Upadhyay" userId="e9b6d962-fa40-468d-9d05-d1a1667f69d2" providerId="ADAL" clId="{CF66E62C-F291-4499-B0DB-A19AD22F92F2}" dt="2025-04-04T18:32:32.350" v="5481" actId="20577"/>
          <ac:spMkLst>
            <pc:docMk/>
            <pc:sldMk cId="2687585136" sldId="285"/>
            <ac:spMk id="6" creationId="{767E59F2-608D-F278-1B18-5611305E1624}"/>
          </ac:spMkLst>
        </pc:spChg>
        <pc:spChg chg="add mod">
          <ac:chgData name="Neetika Upadhyay" userId="e9b6d962-fa40-468d-9d05-d1a1667f69d2" providerId="ADAL" clId="{CF66E62C-F291-4499-B0DB-A19AD22F92F2}" dt="2025-04-04T18:32:38.300" v="5496" actId="20577"/>
          <ac:spMkLst>
            <pc:docMk/>
            <pc:sldMk cId="2687585136" sldId="285"/>
            <ac:spMk id="7" creationId="{85CAEA49-B458-ACBD-A6CB-AFCA397793F5}"/>
          </ac:spMkLst>
        </pc:spChg>
        <pc:graphicFrameChg chg="mod modGraphic">
          <ac:chgData name="Neetika Upadhyay" userId="e9b6d962-fa40-468d-9d05-d1a1667f69d2" providerId="ADAL" clId="{CF66E62C-F291-4499-B0DB-A19AD22F92F2}" dt="2025-04-09T14:55:57.404" v="6713" actId="20577"/>
          <ac:graphicFrameMkLst>
            <pc:docMk/>
            <pc:sldMk cId="2687585136" sldId="285"/>
            <ac:graphicFrameMk id="2" creationId="{B69AB8B5-B809-D7CD-02AF-948A36060E13}"/>
          </ac:graphicFrameMkLst>
        </pc:graphicFrameChg>
        <pc:picChg chg="add mod">
          <ac:chgData name="Neetika Upadhyay" userId="e9b6d962-fa40-468d-9d05-d1a1667f69d2" providerId="ADAL" clId="{CF66E62C-F291-4499-B0DB-A19AD22F92F2}" dt="2025-04-04T16:15:06.107" v="4020"/>
          <ac:picMkLst>
            <pc:docMk/>
            <pc:sldMk cId="2687585136" sldId="285"/>
            <ac:picMk id="4" creationId="{DAC7783F-189E-B5AE-7183-B4BC9543C512}"/>
          </ac:picMkLst>
        </pc:picChg>
      </pc:sldChg>
      <pc:sldChg chg="add del">
        <pc:chgData name="Neetika Upadhyay" userId="e9b6d962-fa40-468d-9d05-d1a1667f69d2" providerId="ADAL" clId="{CF66E62C-F291-4499-B0DB-A19AD22F92F2}" dt="2025-03-26T15:56:46.501" v="3221" actId="47"/>
        <pc:sldMkLst>
          <pc:docMk/>
          <pc:sldMk cId="1377740367" sldId="286"/>
        </pc:sldMkLst>
      </pc:sldChg>
      <pc:sldChg chg="addSp delSp modSp add mod setBg delDesignElem">
        <pc:chgData name="Neetika Upadhyay" userId="e9b6d962-fa40-468d-9d05-d1a1667f69d2" providerId="ADAL" clId="{CF66E62C-F291-4499-B0DB-A19AD22F92F2}" dt="2025-03-26T16:00:13.891" v="3290" actId="26606"/>
        <pc:sldMkLst>
          <pc:docMk/>
          <pc:sldMk cId="3986912239" sldId="286"/>
        </pc:sldMkLst>
        <pc:spChg chg="mod">
          <ac:chgData name="Neetika Upadhyay" userId="e9b6d962-fa40-468d-9d05-d1a1667f69d2" providerId="ADAL" clId="{CF66E62C-F291-4499-B0DB-A19AD22F92F2}" dt="2025-03-26T16:00:13.891" v="3290" actId="26606"/>
          <ac:spMkLst>
            <pc:docMk/>
            <pc:sldMk cId="3986912239" sldId="286"/>
            <ac:spMk id="2" creationId="{A2FEE8BC-774B-BC54-FFD1-0F9E2772B76B}"/>
          </ac:spMkLst>
        </pc:spChg>
        <pc:spChg chg="mod ord">
          <ac:chgData name="Neetika Upadhyay" userId="e9b6d962-fa40-468d-9d05-d1a1667f69d2" providerId="ADAL" clId="{CF66E62C-F291-4499-B0DB-A19AD22F92F2}" dt="2025-03-26T16:00:13.891" v="3290" actId="26606"/>
          <ac:spMkLst>
            <pc:docMk/>
            <pc:sldMk cId="3986912239" sldId="286"/>
            <ac:spMk id="3" creationId="{F1E58CA0-0AF9-D15B-E9FE-F33953E0D1CD}"/>
          </ac:spMkLst>
        </pc:spChg>
        <pc:spChg chg="add">
          <ac:chgData name="Neetika Upadhyay" userId="e9b6d962-fa40-468d-9d05-d1a1667f69d2" providerId="ADAL" clId="{CF66E62C-F291-4499-B0DB-A19AD22F92F2}" dt="2025-03-26T16:00:13.891" v="3290" actId="26606"/>
          <ac:spMkLst>
            <pc:docMk/>
            <pc:sldMk cId="3986912239" sldId="286"/>
            <ac:spMk id="14" creationId="{4065D9BE-A58D-6E8A-D4A2-5056F3C5E9CA}"/>
          </ac:spMkLst>
        </pc:spChg>
        <pc:spChg chg="add">
          <ac:chgData name="Neetika Upadhyay" userId="e9b6d962-fa40-468d-9d05-d1a1667f69d2" providerId="ADAL" clId="{CF66E62C-F291-4499-B0DB-A19AD22F92F2}" dt="2025-03-26T16:00:13.891" v="3290" actId="26606"/>
          <ac:spMkLst>
            <pc:docMk/>
            <pc:sldMk cId="3986912239" sldId="286"/>
            <ac:spMk id="15" creationId="{A745E793-BC99-8991-71CD-53FFBB6A8F69}"/>
          </ac:spMkLst>
        </pc:spChg>
        <pc:picChg chg="add mod">
          <ac:chgData name="Neetika Upadhyay" userId="e9b6d962-fa40-468d-9d05-d1a1667f69d2" providerId="ADAL" clId="{CF66E62C-F291-4499-B0DB-A19AD22F92F2}" dt="2025-03-26T16:00:13.891" v="3290" actId="26606"/>
          <ac:picMkLst>
            <pc:docMk/>
            <pc:sldMk cId="3986912239" sldId="286"/>
            <ac:picMk id="5" creationId="{5E0467C3-4677-4B1C-5F87-946BEB3E07DC}"/>
          </ac:picMkLst>
        </pc:picChg>
      </pc:sldChg>
      <pc:sldChg chg="addSp delSp modSp add del mod ord">
        <pc:chgData name="Neetika Upadhyay" userId="e9b6d962-fa40-468d-9d05-d1a1667f69d2" providerId="ADAL" clId="{CF66E62C-F291-4499-B0DB-A19AD22F92F2}" dt="2025-04-04T18:37:29.591" v="5510" actId="47"/>
        <pc:sldMkLst>
          <pc:docMk/>
          <pc:sldMk cId="2090524433" sldId="287"/>
        </pc:sldMkLst>
      </pc:sldChg>
      <pc:sldChg chg="addSp delSp modSp add mod">
        <pc:chgData name="Neetika Upadhyay" userId="e9b6d962-fa40-468d-9d05-d1a1667f69d2" providerId="ADAL" clId="{CF66E62C-F291-4499-B0DB-A19AD22F92F2}" dt="2025-04-09T15:21:53.662" v="6730" actId="208"/>
        <pc:sldMkLst>
          <pc:docMk/>
          <pc:sldMk cId="2964117283" sldId="288"/>
        </pc:sldMkLst>
        <pc:spChg chg="mod">
          <ac:chgData name="Neetika Upadhyay" userId="e9b6d962-fa40-468d-9d05-d1a1667f69d2" providerId="ADAL" clId="{CF66E62C-F291-4499-B0DB-A19AD22F92F2}" dt="2025-04-07T01:55:00.392" v="6349" actId="242"/>
          <ac:spMkLst>
            <pc:docMk/>
            <pc:sldMk cId="2964117283" sldId="288"/>
            <ac:spMk id="3" creationId="{07841512-36C9-53E1-3A6A-EA4309E094A4}"/>
          </ac:spMkLst>
        </pc:spChg>
        <pc:spChg chg="mod">
          <ac:chgData name="Neetika Upadhyay" userId="e9b6d962-fa40-468d-9d05-d1a1667f69d2" providerId="ADAL" clId="{CF66E62C-F291-4499-B0DB-A19AD22F92F2}" dt="2025-04-04T19:32:17.081" v="6160" actId="14100"/>
          <ac:spMkLst>
            <pc:docMk/>
            <pc:sldMk cId="2964117283" sldId="288"/>
            <ac:spMk id="4" creationId="{281067D4-3176-1001-A1FB-AF50A69D8DDD}"/>
          </ac:spMkLst>
        </pc:spChg>
        <pc:spChg chg="add mod">
          <ac:chgData name="Neetika Upadhyay" userId="e9b6d962-fa40-468d-9d05-d1a1667f69d2" providerId="ADAL" clId="{CF66E62C-F291-4499-B0DB-A19AD22F92F2}" dt="2025-04-08T20:54:07.214" v="6686" actId="14100"/>
          <ac:spMkLst>
            <pc:docMk/>
            <pc:sldMk cId="2964117283" sldId="288"/>
            <ac:spMk id="9" creationId="{461862C0-EE50-8909-F62B-48D8BFE33723}"/>
          </ac:spMkLst>
        </pc:spChg>
        <pc:picChg chg="add del mod">
          <ac:chgData name="Neetika Upadhyay" userId="e9b6d962-fa40-468d-9d05-d1a1667f69d2" providerId="ADAL" clId="{CF66E62C-F291-4499-B0DB-A19AD22F92F2}" dt="2025-04-09T14:16:04.372" v="6708" actId="22"/>
          <ac:picMkLst>
            <pc:docMk/>
            <pc:sldMk cId="2964117283" sldId="288"/>
            <ac:picMk id="5" creationId="{34E40CE3-0851-3A29-BD22-78B49828C5B7}"/>
          </ac:picMkLst>
        </pc:picChg>
        <pc:picChg chg="add del mod">
          <ac:chgData name="Neetika Upadhyay" userId="e9b6d962-fa40-468d-9d05-d1a1667f69d2" providerId="ADAL" clId="{CF66E62C-F291-4499-B0DB-A19AD22F92F2}" dt="2025-04-09T15:21:53.662" v="6730" actId="208"/>
          <ac:picMkLst>
            <pc:docMk/>
            <pc:sldMk cId="2964117283" sldId="288"/>
            <ac:picMk id="8" creationId="{85E8F2FC-D8C4-D07E-65CA-595A0722E9BF}"/>
          </ac:picMkLst>
        </pc:picChg>
      </pc:sldChg>
      <pc:sldChg chg="addSp delSp modSp add mod">
        <pc:chgData name="Neetika Upadhyay" userId="e9b6d962-fa40-468d-9d05-d1a1667f69d2" providerId="ADAL" clId="{CF66E62C-F291-4499-B0DB-A19AD22F92F2}" dt="2025-04-09T15:21:29.476" v="6728" actId="208"/>
        <pc:sldMkLst>
          <pc:docMk/>
          <pc:sldMk cId="3011137983" sldId="289"/>
        </pc:sldMkLst>
        <pc:spChg chg="mod">
          <ac:chgData name="Neetika Upadhyay" userId="e9b6d962-fa40-468d-9d05-d1a1667f69d2" providerId="ADAL" clId="{CF66E62C-F291-4499-B0DB-A19AD22F92F2}" dt="2025-04-04T19:32:06.173" v="6158" actId="14100"/>
          <ac:spMkLst>
            <pc:docMk/>
            <pc:sldMk cId="3011137983" sldId="289"/>
            <ac:spMk id="4" creationId="{A4FF30D9-7C60-F91A-D8CF-31955A5E79C9}"/>
          </ac:spMkLst>
        </pc:spChg>
        <pc:spChg chg="mod">
          <ac:chgData name="Neetika Upadhyay" userId="e9b6d962-fa40-468d-9d05-d1a1667f69d2" providerId="ADAL" clId="{CF66E62C-F291-4499-B0DB-A19AD22F92F2}" dt="2025-04-04T23:08:27.905" v="6206" actId="20577"/>
          <ac:spMkLst>
            <pc:docMk/>
            <pc:sldMk cId="3011137983" sldId="289"/>
            <ac:spMk id="7" creationId="{0D53D179-7A2C-E6E2-86F4-5D500DBC80AF}"/>
          </ac:spMkLst>
        </pc:spChg>
        <pc:grpChg chg="add mod">
          <ac:chgData name="Neetika Upadhyay" userId="e9b6d962-fa40-468d-9d05-d1a1667f69d2" providerId="ADAL" clId="{CF66E62C-F291-4499-B0DB-A19AD22F92F2}" dt="2025-04-09T15:21:26.930" v="6727" actId="164"/>
          <ac:grpSpMkLst>
            <pc:docMk/>
            <pc:sldMk cId="3011137983" sldId="289"/>
            <ac:grpSpMk id="2" creationId="{97339B67-3727-4CA7-542A-31A360576E39}"/>
          </ac:grpSpMkLst>
        </pc:grpChg>
        <pc:picChg chg="mod">
          <ac:chgData name="Neetika Upadhyay" userId="e9b6d962-fa40-468d-9d05-d1a1667f69d2" providerId="ADAL" clId="{CF66E62C-F291-4499-B0DB-A19AD22F92F2}" dt="2025-04-09T15:21:29.476" v="6728" actId="208"/>
          <ac:picMkLst>
            <pc:docMk/>
            <pc:sldMk cId="3011137983" sldId="289"/>
            <ac:picMk id="6" creationId="{97AF8F0F-904C-26A3-1413-25A367C8833A}"/>
          </ac:picMkLst>
        </pc:picChg>
        <pc:picChg chg="mod">
          <ac:chgData name="Neetika Upadhyay" userId="e9b6d962-fa40-468d-9d05-d1a1667f69d2" providerId="ADAL" clId="{CF66E62C-F291-4499-B0DB-A19AD22F92F2}" dt="2025-04-09T15:21:29.476" v="6728" actId="208"/>
          <ac:picMkLst>
            <pc:docMk/>
            <pc:sldMk cId="3011137983" sldId="289"/>
            <ac:picMk id="8" creationId="{D3A9F89B-F153-F75E-3EFC-E0C95CE496E5}"/>
          </ac:picMkLst>
        </pc:picChg>
        <pc:picChg chg="mod">
          <ac:chgData name="Neetika Upadhyay" userId="e9b6d962-fa40-468d-9d05-d1a1667f69d2" providerId="ADAL" clId="{CF66E62C-F291-4499-B0DB-A19AD22F92F2}" dt="2025-04-09T15:21:29.476" v="6728" actId="208"/>
          <ac:picMkLst>
            <pc:docMk/>
            <pc:sldMk cId="3011137983" sldId="289"/>
            <ac:picMk id="9" creationId="{3CC8A806-AF34-579B-66C2-13CA3408D25E}"/>
          </ac:picMkLst>
        </pc:picChg>
        <pc:picChg chg="mod">
          <ac:chgData name="Neetika Upadhyay" userId="e9b6d962-fa40-468d-9d05-d1a1667f69d2" providerId="ADAL" clId="{CF66E62C-F291-4499-B0DB-A19AD22F92F2}" dt="2025-04-09T15:21:29.476" v="6728" actId="208"/>
          <ac:picMkLst>
            <pc:docMk/>
            <pc:sldMk cId="3011137983" sldId="289"/>
            <ac:picMk id="10" creationId="{34F6B05D-3CCE-ACF0-9CF8-BA2EAA56FC80}"/>
          </ac:picMkLst>
        </pc:picChg>
      </pc:sldChg>
      <pc:sldChg chg="add del">
        <pc:chgData name="Neetika Upadhyay" userId="e9b6d962-fa40-468d-9d05-d1a1667f69d2" providerId="ADAL" clId="{CF66E62C-F291-4499-B0DB-A19AD22F92F2}" dt="2025-04-01T18:23:38.196" v="3639" actId="47"/>
        <pc:sldMkLst>
          <pc:docMk/>
          <pc:sldMk cId="3897751293" sldId="289"/>
        </pc:sldMkLst>
      </pc:sldChg>
      <pc:sldChg chg="modSp add mod">
        <pc:chgData name="Neetika Upadhyay" userId="e9b6d962-fa40-468d-9d05-d1a1667f69d2" providerId="ADAL" clId="{CF66E62C-F291-4499-B0DB-A19AD22F92F2}" dt="2025-04-07T02:03:03.384" v="6437" actId="207"/>
        <pc:sldMkLst>
          <pc:docMk/>
          <pc:sldMk cId="2242876053" sldId="290"/>
        </pc:sldMkLst>
        <pc:spChg chg="mod">
          <ac:chgData name="Neetika Upadhyay" userId="e9b6d962-fa40-468d-9d05-d1a1667f69d2" providerId="ADAL" clId="{CF66E62C-F291-4499-B0DB-A19AD22F92F2}" dt="2025-04-07T02:03:03.384" v="6437" actId="207"/>
          <ac:spMkLst>
            <pc:docMk/>
            <pc:sldMk cId="2242876053" sldId="290"/>
            <ac:spMk id="2" creationId="{8ED7DCD6-F92A-E3EB-76DC-8FF73A68CA38}"/>
          </ac:spMkLst>
        </pc:spChg>
        <pc:spChg chg="mod">
          <ac:chgData name="Neetika Upadhyay" userId="e9b6d962-fa40-468d-9d05-d1a1667f69d2" providerId="ADAL" clId="{CF66E62C-F291-4499-B0DB-A19AD22F92F2}" dt="2025-04-04T16:26:21.539" v="4242" actId="14100"/>
          <ac:spMkLst>
            <pc:docMk/>
            <pc:sldMk cId="2242876053" sldId="290"/>
            <ac:spMk id="22" creationId="{FAD5E01B-52D1-7EA1-6E67-3367EB4473A2}"/>
          </ac:spMkLst>
        </pc:spChg>
      </pc:sldChg>
      <pc:sldChg chg="addSp delSp modSp add mod">
        <pc:chgData name="Neetika Upadhyay" userId="e9b6d962-fa40-468d-9d05-d1a1667f69d2" providerId="ADAL" clId="{CF66E62C-F291-4499-B0DB-A19AD22F92F2}" dt="2025-04-09T15:15:18.491" v="6722" actId="20577"/>
        <pc:sldMkLst>
          <pc:docMk/>
          <pc:sldMk cId="1455377584" sldId="291"/>
        </pc:sldMkLst>
        <pc:spChg chg="mod">
          <ac:chgData name="Neetika Upadhyay" userId="e9b6d962-fa40-468d-9d05-d1a1667f69d2" providerId="ADAL" clId="{CF66E62C-F291-4499-B0DB-A19AD22F92F2}" dt="2025-04-09T15:15:18.491" v="6722" actId="20577"/>
          <ac:spMkLst>
            <pc:docMk/>
            <pc:sldMk cId="1455377584" sldId="291"/>
            <ac:spMk id="2" creationId="{4BD3DF7C-8C4B-21AC-1183-3AAEDA929A23}"/>
          </ac:spMkLst>
        </pc:spChg>
        <pc:spChg chg="mod">
          <ac:chgData name="Neetika Upadhyay" userId="e9b6d962-fa40-468d-9d05-d1a1667f69d2" providerId="ADAL" clId="{CF66E62C-F291-4499-B0DB-A19AD22F92F2}" dt="2025-04-04T17:52:17.461" v="4809" actId="465"/>
          <ac:spMkLst>
            <pc:docMk/>
            <pc:sldMk cId="1455377584" sldId="291"/>
            <ac:spMk id="3" creationId="{12C194F6-088D-3EC5-8D05-D036D68CAC61}"/>
          </ac:spMkLst>
        </pc:spChg>
        <pc:spChg chg="mod">
          <ac:chgData name="Neetika Upadhyay" userId="e9b6d962-fa40-468d-9d05-d1a1667f69d2" providerId="ADAL" clId="{CF66E62C-F291-4499-B0DB-A19AD22F92F2}" dt="2025-04-04T17:52:17.461" v="4809" actId="465"/>
          <ac:spMkLst>
            <pc:docMk/>
            <pc:sldMk cId="1455377584" sldId="291"/>
            <ac:spMk id="4" creationId="{78C276A7-46CE-E87A-1CAB-5C52A6400708}"/>
          </ac:spMkLst>
        </pc:spChg>
        <pc:spChg chg="mod">
          <ac:chgData name="Neetika Upadhyay" userId="e9b6d962-fa40-468d-9d05-d1a1667f69d2" providerId="ADAL" clId="{CF66E62C-F291-4499-B0DB-A19AD22F92F2}" dt="2025-04-04T17:54:14.740" v="4833" actId="1076"/>
          <ac:spMkLst>
            <pc:docMk/>
            <pc:sldMk cId="1455377584" sldId="291"/>
            <ac:spMk id="5" creationId="{FF025355-2835-77D1-C060-8294B5CDEAFC}"/>
          </ac:spMkLst>
        </pc:spChg>
        <pc:spChg chg="mod">
          <ac:chgData name="Neetika Upadhyay" userId="e9b6d962-fa40-468d-9d05-d1a1667f69d2" providerId="ADAL" clId="{CF66E62C-F291-4499-B0DB-A19AD22F92F2}" dt="2025-04-04T17:52:09.077" v="4808" actId="14100"/>
          <ac:spMkLst>
            <pc:docMk/>
            <pc:sldMk cId="1455377584" sldId="291"/>
            <ac:spMk id="6" creationId="{308A4809-8496-4F0A-DC44-9114E0D21371}"/>
          </ac:spMkLst>
        </pc:spChg>
        <pc:spChg chg="mod">
          <ac:chgData name="Neetika Upadhyay" userId="e9b6d962-fa40-468d-9d05-d1a1667f69d2" providerId="ADAL" clId="{CF66E62C-F291-4499-B0DB-A19AD22F92F2}" dt="2025-04-04T17:54:40.253" v="4835" actId="408"/>
          <ac:spMkLst>
            <pc:docMk/>
            <pc:sldMk cId="1455377584" sldId="291"/>
            <ac:spMk id="7" creationId="{F9DCD549-6C90-807A-6F0D-987150805E53}"/>
          </ac:spMkLst>
        </pc:spChg>
        <pc:spChg chg="mod">
          <ac:chgData name="Neetika Upadhyay" userId="e9b6d962-fa40-468d-9d05-d1a1667f69d2" providerId="ADAL" clId="{CF66E62C-F291-4499-B0DB-A19AD22F92F2}" dt="2025-04-04T17:49:50.567" v="4797" actId="2711"/>
          <ac:spMkLst>
            <pc:docMk/>
            <pc:sldMk cId="1455377584" sldId="291"/>
            <ac:spMk id="8" creationId="{EADBB1FA-C1D9-9F5E-A377-6B1FD6A91D6D}"/>
          </ac:spMkLst>
        </pc:spChg>
        <pc:spChg chg="mod">
          <ac:chgData name="Neetika Upadhyay" userId="e9b6d962-fa40-468d-9d05-d1a1667f69d2" providerId="ADAL" clId="{CF66E62C-F291-4499-B0DB-A19AD22F92F2}" dt="2025-04-04T22:58:17.001" v="6191" actId="20577"/>
          <ac:spMkLst>
            <pc:docMk/>
            <pc:sldMk cId="1455377584" sldId="291"/>
            <ac:spMk id="9" creationId="{2791980B-CE28-D320-C2F0-0C4909DA53FC}"/>
          </ac:spMkLst>
        </pc:spChg>
        <pc:spChg chg="mod">
          <ac:chgData name="Neetika Upadhyay" userId="e9b6d962-fa40-468d-9d05-d1a1667f69d2" providerId="ADAL" clId="{CF66E62C-F291-4499-B0DB-A19AD22F92F2}" dt="2025-04-04T17:54:57.811" v="4839" actId="1036"/>
          <ac:spMkLst>
            <pc:docMk/>
            <pc:sldMk cId="1455377584" sldId="291"/>
            <ac:spMk id="10" creationId="{79A72D6C-9BC3-B4CB-41A0-307F27FC0C6E}"/>
          </ac:spMkLst>
        </pc:spChg>
        <pc:spChg chg="mod">
          <ac:chgData name="Neetika Upadhyay" userId="e9b6d962-fa40-468d-9d05-d1a1667f69d2" providerId="ADAL" clId="{CF66E62C-F291-4499-B0DB-A19AD22F92F2}" dt="2025-04-04T17:54:57.811" v="4839" actId="1036"/>
          <ac:spMkLst>
            <pc:docMk/>
            <pc:sldMk cId="1455377584" sldId="291"/>
            <ac:spMk id="11" creationId="{110403F7-5AD2-CC1C-3D59-58C3169176F5}"/>
          </ac:spMkLst>
        </pc:spChg>
        <pc:spChg chg="mod">
          <ac:chgData name="Neetika Upadhyay" userId="e9b6d962-fa40-468d-9d05-d1a1667f69d2" providerId="ADAL" clId="{CF66E62C-F291-4499-B0DB-A19AD22F92F2}" dt="2025-04-04T17:54:57.811" v="4839" actId="1036"/>
          <ac:spMkLst>
            <pc:docMk/>
            <pc:sldMk cId="1455377584" sldId="291"/>
            <ac:spMk id="13" creationId="{BEE27D09-3137-EA21-E273-959AB57A988E}"/>
          </ac:spMkLst>
        </pc:spChg>
        <pc:spChg chg="mod">
          <ac:chgData name="Neetika Upadhyay" userId="e9b6d962-fa40-468d-9d05-d1a1667f69d2" providerId="ADAL" clId="{CF66E62C-F291-4499-B0DB-A19AD22F92F2}" dt="2025-04-04T17:54:57.811" v="4839" actId="1036"/>
          <ac:spMkLst>
            <pc:docMk/>
            <pc:sldMk cId="1455377584" sldId="291"/>
            <ac:spMk id="15" creationId="{6BB7667E-D7B6-D70E-E9F5-3611688C1A1B}"/>
          </ac:spMkLst>
        </pc:spChg>
        <pc:spChg chg="mod">
          <ac:chgData name="Neetika Upadhyay" userId="e9b6d962-fa40-468d-9d05-d1a1667f69d2" providerId="ADAL" clId="{CF66E62C-F291-4499-B0DB-A19AD22F92F2}" dt="2025-04-04T17:54:57.811" v="4839" actId="1036"/>
          <ac:spMkLst>
            <pc:docMk/>
            <pc:sldMk cId="1455377584" sldId="291"/>
            <ac:spMk id="17" creationId="{CF0E41A3-ACC3-82DB-0CFB-E87B7DAD8459}"/>
          </ac:spMkLst>
        </pc:spChg>
        <pc:spChg chg="add mod">
          <ac:chgData name="Neetika Upadhyay" userId="e9b6d962-fa40-468d-9d05-d1a1667f69d2" providerId="ADAL" clId="{CF66E62C-F291-4499-B0DB-A19AD22F92F2}" dt="2025-04-04T17:52:09.077" v="4808" actId="14100"/>
          <ac:spMkLst>
            <pc:docMk/>
            <pc:sldMk cId="1455377584" sldId="291"/>
            <ac:spMk id="18" creationId="{47DCEE43-8E02-52F2-9FDF-2935973E1FD4}"/>
          </ac:spMkLst>
        </pc:spChg>
        <pc:spChg chg="mod">
          <ac:chgData name="Neetika Upadhyay" userId="e9b6d962-fa40-468d-9d05-d1a1667f69d2" providerId="ADAL" clId="{CF66E62C-F291-4499-B0DB-A19AD22F92F2}" dt="2025-04-04T17:54:57.811" v="4839" actId="1036"/>
          <ac:spMkLst>
            <pc:docMk/>
            <pc:sldMk cId="1455377584" sldId="291"/>
            <ac:spMk id="19" creationId="{5F15C551-4B1B-1662-C1C5-04FF6D2565F3}"/>
          </ac:spMkLst>
        </pc:spChg>
        <pc:spChg chg="add mod">
          <ac:chgData name="Neetika Upadhyay" userId="e9b6d962-fa40-468d-9d05-d1a1667f69d2" providerId="ADAL" clId="{CF66E62C-F291-4499-B0DB-A19AD22F92F2}" dt="2025-04-04T17:49:50.567" v="4797" actId="2711"/>
          <ac:spMkLst>
            <pc:docMk/>
            <pc:sldMk cId="1455377584" sldId="291"/>
            <ac:spMk id="20" creationId="{71DEB992-9321-31C9-9946-90898F0A0E7F}"/>
          </ac:spMkLst>
        </pc:spChg>
        <pc:spChg chg="mod">
          <ac:chgData name="Neetika Upadhyay" userId="e9b6d962-fa40-468d-9d05-d1a1667f69d2" providerId="ADAL" clId="{CF66E62C-F291-4499-B0DB-A19AD22F92F2}" dt="2025-04-04T17:54:40.253" v="4835" actId="408"/>
          <ac:spMkLst>
            <pc:docMk/>
            <pc:sldMk cId="1455377584" sldId="291"/>
            <ac:spMk id="23" creationId="{3FC2B85F-968F-7A24-7244-BFC2C7D952BD}"/>
          </ac:spMkLst>
        </pc:spChg>
        <pc:spChg chg="add mod">
          <ac:chgData name="Neetika Upadhyay" userId="e9b6d962-fa40-468d-9d05-d1a1667f69d2" providerId="ADAL" clId="{CF66E62C-F291-4499-B0DB-A19AD22F92F2}" dt="2025-04-04T17:50:28.954" v="4802" actId="1036"/>
          <ac:spMkLst>
            <pc:docMk/>
            <pc:sldMk cId="1455377584" sldId="291"/>
            <ac:spMk id="24" creationId="{24D06DD9-532B-743D-6176-4E499B727BDE}"/>
          </ac:spMkLst>
        </pc:spChg>
        <pc:spChg chg="mod">
          <ac:chgData name="Neetika Upadhyay" userId="e9b6d962-fa40-468d-9d05-d1a1667f69d2" providerId="ADAL" clId="{CF66E62C-F291-4499-B0DB-A19AD22F92F2}" dt="2025-04-04T17:54:40.253" v="4835" actId="408"/>
          <ac:spMkLst>
            <pc:docMk/>
            <pc:sldMk cId="1455377584" sldId="291"/>
            <ac:spMk id="26" creationId="{D97A1B3F-BC58-0D6B-7D46-72C739B2575D}"/>
          </ac:spMkLst>
        </pc:spChg>
        <pc:picChg chg="add mod">
          <ac:chgData name="Neetika Upadhyay" userId="e9b6d962-fa40-468d-9d05-d1a1667f69d2" providerId="ADAL" clId="{CF66E62C-F291-4499-B0DB-A19AD22F92F2}" dt="2025-04-04T17:54:35.150" v="4834" actId="465"/>
          <ac:picMkLst>
            <pc:docMk/>
            <pc:sldMk cId="1455377584" sldId="291"/>
            <ac:picMk id="16" creationId="{B83173AB-257E-3B22-7BAE-080BDDBF96EF}"/>
          </ac:picMkLst>
        </pc:picChg>
        <pc:picChg chg="add mod">
          <ac:chgData name="Neetika Upadhyay" userId="e9b6d962-fa40-468d-9d05-d1a1667f69d2" providerId="ADAL" clId="{CF66E62C-F291-4499-B0DB-A19AD22F92F2}" dt="2025-04-04T17:54:14.740" v="4833" actId="1076"/>
          <ac:picMkLst>
            <pc:docMk/>
            <pc:sldMk cId="1455377584" sldId="291"/>
            <ac:picMk id="29" creationId="{B53BAC68-5861-A721-2F1D-C3E00F6603B1}"/>
          </ac:picMkLst>
        </pc:picChg>
      </pc:sldChg>
      <pc:sldChg chg="addSp modSp add mod">
        <pc:chgData name="Neetika Upadhyay" userId="e9b6d962-fa40-468d-9d05-d1a1667f69d2" providerId="ADAL" clId="{CF66E62C-F291-4499-B0DB-A19AD22F92F2}" dt="2025-04-04T19:01:33.389" v="5816" actId="20577"/>
        <pc:sldMkLst>
          <pc:docMk/>
          <pc:sldMk cId="2432333350" sldId="292"/>
        </pc:sldMkLst>
        <pc:spChg chg="add mod">
          <ac:chgData name="Neetika Upadhyay" userId="e9b6d962-fa40-468d-9d05-d1a1667f69d2" providerId="ADAL" clId="{CF66E62C-F291-4499-B0DB-A19AD22F92F2}" dt="2025-04-04T18:58:11.278" v="5692" actId="1037"/>
          <ac:spMkLst>
            <pc:docMk/>
            <pc:sldMk cId="2432333350" sldId="292"/>
            <ac:spMk id="3" creationId="{433F0DC5-1EC1-C1BC-31C6-0982C5457CEF}"/>
          </ac:spMkLst>
        </pc:spChg>
        <pc:spChg chg="add mod">
          <ac:chgData name="Neetika Upadhyay" userId="e9b6d962-fa40-468d-9d05-d1a1667f69d2" providerId="ADAL" clId="{CF66E62C-F291-4499-B0DB-A19AD22F92F2}" dt="2025-04-04T18:57:43.793" v="5639"/>
          <ac:spMkLst>
            <pc:docMk/>
            <pc:sldMk cId="2432333350" sldId="292"/>
            <ac:spMk id="7" creationId="{C4BB5088-2489-76D3-67AB-74FC165C616F}"/>
          </ac:spMkLst>
        </pc:spChg>
        <pc:spChg chg="add mod">
          <ac:chgData name="Neetika Upadhyay" userId="e9b6d962-fa40-468d-9d05-d1a1667f69d2" providerId="ADAL" clId="{CF66E62C-F291-4499-B0DB-A19AD22F92F2}" dt="2025-04-04T18:57:43.793" v="5639"/>
          <ac:spMkLst>
            <pc:docMk/>
            <pc:sldMk cId="2432333350" sldId="292"/>
            <ac:spMk id="8" creationId="{45BFBA5E-F41E-4BD1-86E8-FEF0604C844E}"/>
          </ac:spMkLst>
        </pc:spChg>
        <pc:grpChg chg="add mod">
          <ac:chgData name="Neetika Upadhyay" userId="e9b6d962-fa40-468d-9d05-d1a1667f69d2" providerId="ADAL" clId="{CF66E62C-F291-4499-B0DB-A19AD22F92F2}" dt="2025-04-04T18:58:11.278" v="5692" actId="1037"/>
          <ac:grpSpMkLst>
            <pc:docMk/>
            <pc:sldMk cId="2432333350" sldId="292"/>
            <ac:grpSpMk id="6" creationId="{994AB4E0-C470-D20D-D82F-6386D50219FF}"/>
          </ac:grpSpMkLst>
        </pc:grpChg>
        <pc:graphicFrameChg chg="mod">
          <ac:chgData name="Neetika Upadhyay" userId="e9b6d962-fa40-468d-9d05-d1a1667f69d2" providerId="ADAL" clId="{CF66E62C-F291-4499-B0DB-A19AD22F92F2}" dt="2025-04-04T19:01:33.389" v="5816" actId="20577"/>
          <ac:graphicFrameMkLst>
            <pc:docMk/>
            <pc:sldMk cId="2432333350" sldId="292"/>
            <ac:graphicFrameMk id="5" creationId="{E95B4364-D63E-2A98-0A17-6AF75B92DAB1}"/>
          </ac:graphicFrameMkLst>
        </pc:graphicFrameChg>
      </pc:sldChg>
      <pc:sldChg chg="add del">
        <pc:chgData name="Neetika Upadhyay" userId="e9b6d962-fa40-468d-9d05-d1a1667f69d2" providerId="ADAL" clId="{CF66E62C-F291-4499-B0DB-A19AD22F92F2}" dt="2025-04-04T18:34:03.097" v="5501" actId="47"/>
        <pc:sldMkLst>
          <pc:docMk/>
          <pc:sldMk cId="2443930094" sldId="292"/>
        </pc:sldMkLst>
      </pc:sldChg>
      <pc:sldChg chg="add del">
        <pc:chgData name="Neetika Upadhyay" userId="e9b6d962-fa40-468d-9d05-d1a1667f69d2" providerId="ADAL" clId="{CF66E62C-F291-4499-B0DB-A19AD22F92F2}" dt="2025-04-04T19:09:28.263" v="5820" actId="47"/>
        <pc:sldMkLst>
          <pc:docMk/>
          <pc:sldMk cId="789199636" sldId="293"/>
        </pc:sldMkLst>
      </pc:sldChg>
      <pc:sldChg chg="addSp delSp modSp add del mod">
        <pc:chgData name="Neetika Upadhyay" userId="e9b6d962-fa40-468d-9d05-d1a1667f69d2" providerId="ADAL" clId="{CF66E62C-F291-4499-B0DB-A19AD22F92F2}" dt="2025-04-04T19:34:10.071" v="6163" actId="47"/>
        <pc:sldMkLst>
          <pc:docMk/>
          <pc:sldMk cId="4219209253" sldId="293"/>
        </pc:sldMkLst>
      </pc:sldChg>
      <pc:sldChg chg="add del">
        <pc:chgData name="Neetika Upadhyay" userId="e9b6d962-fa40-468d-9d05-d1a1667f69d2" providerId="ADAL" clId="{CF66E62C-F291-4499-B0DB-A19AD22F92F2}" dt="2025-04-04T19:17:57.917" v="6042"/>
        <pc:sldMkLst>
          <pc:docMk/>
          <pc:sldMk cId="864576202" sldId="294"/>
        </pc:sldMkLst>
      </pc:sldChg>
      <pc:sldChg chg="addSp delSp modSp add mod">
        <pc:chgData name="Neetika Upadhyay" userId="e9b6d962-fa40-468d-9d05-d1a1667f69d2" providerId="ADAL" clId="{CF66E62C-F291-4499-B0DB-A19AD22F92F2}" dt="2025-04-09T23:09:52.004" v="6744" actId="14100"/>
        <pc:sldMkLst>
          <pc:docMk/>
          <pc:sldMk cId="3469555557" sldId="294"/>
        </pc:sldMkLst>
        <pc:spChg chg="add del mod">
          <ac:chgData name="Neetika Upadhyay" userId="e9b6d962-fa40-468d-9d05-d1a1667f69d2" providerId="ADAL" clId="{CF66E62C-F291-4499-B0DB-A19AD22F92F2}" dt="2025-04-09T23:09:52.004" v="6744" actId="14100"/>
          <ac:spMkLst>
            <pc:docMk/>
            <pc:sldMk cId="3469555557" sldId="294"/>
            <ac:spMk id="3" creationId="{4DB32E26-4532-63D2-E773-8F7207950EF5}"/>
          </ac:spMkLst>
        </pc:spChg>
      </pc:sldChg>
      <pc:sldChg chg="addSp delSp modSp add mod">
        <pc:chgData name="Neetika Upadhyay" userId="e9b6d962-fa40-468d-9d05-d1a1667f69d2" providerId="ADAL" clId="{CF66E62C-F291-4499-B0DB-A19AD22F92F2}" dt="2025-04-09T23:09:28.080" v="6743" actId="20577"/>
        <pc:sldMkLst>
          <pc:docMk/>
          <pc:sldMk cId="211936662" sldId="295"/>
        </pc:sldMkLst>
        <pc:spChg chg="add mod">
          <ac:chgData name="Neetika Upadhyay" userId="e9b6d962-fa40-468d-9d05-d1a1667f69d2" providerId="ADAL" clId="{CF66E62C-F291-4499-B0DB-A19AD22F92F2}" dt="2025-04-07T02:25:49.504" v="6682" actId="113"/>
          <ac:spMkLst>
            <pc:docMk/>
            <pc:sldMk cId="211936662" sldId="295"/>
            <ac:spMk id="2" creationId="{CA0984DC-1949-B862-8D8C-DEB83C4B7B2D}"/>
          </ac:spMkLst>
        </pc:spChg>
        <pc:spChg chg="add mod">
          <ac:chgData name="Neetika Upadhyay" userId="e9b6d962-fa40-468d-9d05-d1a1667f69d2" providerId="ADAL" clId="{CF66E62C-F291-4499-B0DB-A19AD22F92F2}" dt="2025-04-07T02:09:18.038" v="6482" actId="14100"/>
          <ac:spMkLst>
            <pc:docMk/>
            <pc:sldMk cId="211936662" sldId="295"/>
            <ac:spMk id="8" creationId="{1EBD9B80-6171-4965-190C-3BA8EB48FFA5}"/>
          </ac:spMkLst>
        </pc:spChg>
        <pc:spChg chg="mod">
          <ac:chgData name="Neetika Upadhyay" userId="e9b6d962-fa40-468d-9d05-d1a1667f69d2" providerId="ADAL" clId="{CF66E62C-F291-4499-B0DB-A19AD22F92F2}" dt="2025-04-09T23:09:28.080" v="6743" actId="20577"/>
          <ac:spMkLst>
            <pc:docMk/>
            <pc:sldMk cId="211936662" sldId="295"/>
            <ac:spMk id="22" creationId="{3B432B20-1C63-6AFE-4733-CD69A04891DC}"/>
          </ac:spMkLst>
        </pc:spChg>
        <pc:graphicFrameChg chg="add mod modGraphic">
          <ac:chgData name="Neetika Upadhyay" userId="e9b6d962-fa40-468d-9d05-d1a1667f69d2" providerId="ADAL" clId="{CF66E62C-F291-4499-B0DB-A19AD22F92F2}" dt="2025-04-07T02:12:58.874" v="6575" actId="14734"/>
          <ac:graphicFrameMkLst>
            <pc:docMk/>
            <pc:sldMk cId="211936662" sldId="295"/>
            <ac:graphicFrameMk id="7" creationId="{EE5BFD45-633D-BC6C-5145-A2158DE659F0}"/>
          </ac:graphicFrameMkLst>
        </pc:graphicFrameChg>
      </pc:sldChg>
      <pc:sldChg chg="addSp modSp add del mod">
        <pc:chgData name="Neetika Upadhyay" userId="e9b6d962-fa40-468d-9d05-d1a1667f69d2" providerId="ADAL" clId="{CF66E62C-F291-4499-B0DB-A19AD22F92F2}" dt="2025-04-04T19:40:11.071" v="6181" actId="47"/>
        <pc:sldMkLst>
          <pc:docMk/>
          <pc:sldMk cId="1470406051" sldId="295"/>
        </pc:sldMkLst>
      </pc:sldChg>
      <pc:sldChg chg="modSp add del mod">
        <pc:chgData name="Neetika Upadhyay" userId="e9b6d962-fa40-468d-9d05-d1a1667f69d2" providerId="ADAL" clId="{CF66E62C-F291-4499-B0DB-A19AD22F92F2}" dt="2025-04-04T19:41:11.737" v="6190" actId="47"/>
        <pc:sldMkLst>
          <pc:docMk/>
          <pc:sldMk cId="3128154229" sldId="295"/>
        </pc:sldMkLst>
      </pc:sldChg>
      <pc:sldChg chg="addSp delSp modSp new add del mod">
        <pc:chgData name="Neetika Upadhyay" userId="e9b6d962-fa40-468d-9d05-d1a1667f69d2" providerId="ADAL" clId="{CF66E62C-F291-4499-B0DB-A19AD22F92F2}" dt="2025-04-04T19:41:07.962" v="6189" actId="27022"/>
        <pc:sldMkLst>
          <pc:docMk/>
          <pc:sldMk cId="1620705402" sldId="296"/>
        </pc:sldMkLst>
      </pc:sldChg>
    </pc:docChg>
  </pc:docChgLst>
  <pc:docChgLst>
    <pc:chgData name="Prajna Ganji" userId="663c665a-aa52-4228-bf91-ad27c7b18122" providerId="ADAL" clId="{6D0728CC-B6D6-4AE5-B2F1-EF8497F7B59F}"/>
    <pc:docChg chg="undo custSel modSld">
      <pc:chgData name="Prajna Ganji" userId="663c665a-aa52-4228-bf91-ad27c7b18122" providerId="ADAL" clId="{6D0728CC-B6D6-4AE5-B2F1-EF8497F7B59F}" dt="2025-04-09T01:02:38.562" v="1"/>
      <pc:docMkLst>
        <pc:docMk/>
      </pc:docMkLst>
      <pc:sldChg chg="modSp mod">
        <pc:chgData name="Prajna Ganji" userId="663c665a-aa52-4228-bf91-ad27c7b18122" providerId="ADAL" clId="{6D0728CC-B6D6-4AE5-B2F1-EF8497F7B59F}" dt="2025-04-09T01:02:38.562" v="1"/>
        <pc:sldMkLst>
          <pc:docMk/>
          <pc:sldMk cId="363920370" sldId="257"/>
        </pc:sldMkLst>
        <pc:spChg chg="mod">
          <ac:chgData name="Prajna Ganji" userId="663c665a-aa52-4228-bf91-ad27c7b18122" providerId="ADAL" clId="{6D0728CC-B6D6-4AE5-B2F1-EF8497F7B59F}" dt="2025-04-09T01:02:38.562" v="1"/>
          <ac:spMkLst>
            <pc:docMk/>
            <pc:sldMk cId="363920370" sldId="257"/>
            <ac:spMk id="2" creationId="{00000000-0000-0000-0000-000000000000}"/>
          </ac:spMkLst>
        </pc:spChg>
      </pc:sldChg>
    </pc:docChg>
  </pc:docChgLst>
  <pc:docChgLst>
    <pc:chgData name="Shiva Shiva" userId="S::shiv0024@algonquinlive.com::a1c804cc-b847-4d39-a5d6-2999c16a0169" providerId="AD" clId="Web-{1CE41414-0E66-A096-B4C5-9EEC00CF204C}"/>
    <pc:docChg chg="modSld">
      <pc:chgData name="Shiva Shiva" userId="S::shiv0024@algonquinlive.com::a1c804cc-b847-4d39-a5d6-2999c16a0169" providerId="AD" clId="Web-{1CE41414-0E66-A096-B4C5-9EEC00CF204C}" dt="2025-04-09T15:07:50.666" v="117" actId="20577"/>
      <pc:docMkLst>
        <pc:docMk/>
      </pc:docMkLst>
      <pc:sldChg chg="addSp delSp modSp">
        <pc:chgData name="Shiva Shiva" userId="S::shiv0024@algonquinlive.com::a1c804cc-b847-4d39-a5d6-2999c16a0169" providerId="AD" clId="Web-{1CE41414-0E66-A096-B4C5-9EEC00CF204C}" dt="2025-04-09T15:07:50.666" v="117" actId="20577"/>
        <pc:sldMkLst>
          <pc:docMk/>
          <pc:sldMk cId="420019120" sldId="268"/>
        </pc:sldMkLst>
        <pc:spChg chg="mod">
          <ac:chgData name="Shiva Shiva" userId="S::shiv0024@algonquinlive.com::a1c804cc-b847-4d39-a5d6-2999c16a0169" providerId="AD" clId="Web-{1CE41414-0E66-A096-B4C5-9EEC00CF204C}" dt="2025-04-09T15:07:50.666" v="117" actId="20577"/>
          <ac:spMkLst>
            <pc:docMk/>
            <pc:sldMk cId="420019120" sldId="268"/>
            <ac:spMk id="7" creationId="{D06CB1C0-FFFE-A073-BF18-F37F0BA7BD31}"/>
          </ac:spMkLst>
        </pc:spChg>
        <pc:picChg chg="add mod">
          <ac:chgData name="Shiva Shiva" userId="S::shiv0024@algonquinlive.com::a1c804cc-b847-4d39-a5d6-2999c16a0169" providerId="AD" clId="Web-{1CE41414-0E66-A096-B4C5-9EEC00CF204C}" dt="2025-04-09T14:59:35.470" v="39" actId="14100"/>
          <ac:picMkLst>
            <pc:docMk/>
            <pc:sldMk cId="420019120" sldId="268"/>
            <ac:picMk id="2" creationId="{20002D3D-D3C8-01A0-DE35-1EBD2F5E30AC}"/>
          </ac:picMkLst>
        </pc:picChg>
        <pc:picChg chg="add del mod">
          <ac:chgData name="Shiva Shiva" userId="S::shiv0024@algonquinlive.com::a1c804cc-b847-4d39-a5d6-2999c16a0169" providerId="AD" clId="Web-{1CE41414-0E66-A096-B4C5-9EEC00CF204C}" dt="2025-04-09T14:06:01.604" v="19"/>
          <ac:picMkLst>
            <pc:docMk/>
            <pc:sldMk cId="420019120" sldId="268"/>
            <ac:picMk id="2" creationId="{8EBCAF8C-9F58-016A-9491-8AB95C05802A}"/>
          </ac:picMkLst>
        </pc:picChg>
        <pc:picChg chg="del">
          <ac:chgData name="Shiva Shiva" userId="S::shiv0024@algonquinlive.com::a1c804cc-b847-4d39-a5d6-2999c16a0169" providerId="AD" clId="Web-{1CE41414-0E66-A096-B4C5-9EEC00CF204C}" dt="2025-04-09T14:04:14.102" v="7"/>
          <ac:picMkLst>
            <pc:docMk/>
            <pc:sldMk cId="420019120" sldId="268"/>
            <ac:picMk id="3" creationId="{B9BB97E5-6E91-4F62-DEE2-EAD92960FE8E}"/>
          </ac:picMkLst>
        </pc:picChg>
        <pc:picChg chg="add del mod">
          <ac:chgData name="Shiva Shiva" userId="S::shiv0024@algonquinlive.com::a1c804cc-b847-4d39-a5d6-2999c16a0169" providerId="AD" clId="Web-{1CE41414-0E66-A096-B4C5-9EEC00CF204C}" dt="2025-04-09T14:59:02.579" v="32"/>
          <ac:picMkLst>
            <pc:docMk/>
            <pc:sldMk cId="420019120" sldId="268"/>
            <ac:picMk id="6" creationId="{26A92A1E-DA22-9DFA-AEEF-539250B704E1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6E2078-D71B-4A7E-B33D-7ABF9522BB3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9AB4F6D-BF25-491A-A1AD-9C16400CABA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CA" sz="1400" b="0"/>
            <a:t> </a:t>
          </a:r>
        </a:p>
      </dgm:t>
    </dgm:pt>
    <dgm:pt modelId="{AFD5E7ED-0A3C-4CFE-B60D-AF5C4A9E8435}" type="parTrans" cxnId="{7A4211B8-B01B-446F-B24C-14904E7B724B}">
      <dgm:prSet/>
      <dgm:spPr/>
      <dgm:t>
        <a:bodyPr/>
        <a:lstStyle/>
        <a:p>
          <a:endParaRPr lang="en-US" sz="1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F79EB3EF-8F65-4E47-918F-B4FDA62F2DCF}" type="sibTrans" cxnId="{7A4211B8-B01B-446F-B24C-14904E7B724B}">
      <dgm:prSet/>
      <dgm:spPr/>
      <dgm:t>
        <a:bodyPr/>
        <a:lstStyle/>
        <a:p>
          <a:endParaRPr lang="en-US" sz="1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8BB8F128-B330-4A11-B435-F68F4E368A78}">
      <dgm:prSet custT="1"/>
      <dgm:spPr/>
      <dgm:t>
        <a:bodyPr/>
        <a:lstStyle/>
        <a:p>
          <a:pPr>
            <a:lnSpc>
              <a:spcPct val="100000"/>
            </a:lnSpc>
          </a:pPr>
          <a:endParaRPr lang="en-US" sz="1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EE3B6CE-39A8-406F-BF91-7FA7189A5158}" type="parTrans" cxnId="{4BFEA44F-36A0-40C6-9D97-2B4FAE472719}">
      <dgm:prSet/>
      <dgm:spPr/>
      <dgm:t>
        <a:bodyPr/>
        <a:lstStyle/>
        <a:p>
          <a:endParaRPr lang="en-US" sz="1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C6FFC6F3-1017-4E7F-B610-7E6F4F6C10CB}" type="sibTrans" cxnId="{4BFEA44F-36A0-40C6-9D97-2B4FAE472719}">
      <dgm:prSet/>
      <dgm:spPr/>
      <dgm:t>
        <a:bodyPr/>
        <a:lstStyle/>
        <a:p>
          <a:endParaRPr lang="en-US" sz="1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0FD744AA-6634-4623-AE08-E19626B86E2D}">
      <dgm:prSet custT="1"/>
      <dgm:spPr/>
      <dgm:t>
        <a:bodyPr/>
        <a:lstStyle/>
        <a:p>
          <a:pPr>
            <a:lnSpc>
              <a:spcPct val="100000"/>
            </a:lnSpc>
          </a:pPr>
          <a:endParaRPr lang="en-US" sz="1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67590B4D-47E2-4892-AF04-36B23372F6EA}" type="sibTrans" cxnId="{7CC4EC31-687D-4CAC-BD77-F99A3D8DEB2A}">
      <dgm:prSet/>
      <dgm:spPr/>
      <dgm:t>
        <a:bodyPr/>
        <a:lstStyle/>
        <a:p>
          <a:endParaRPr lang="en-US" sz="1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84E5A76E-9DF1-4AC7-A8C4-CACAA15DA247}" type="parTrans" cxnId="{7CC4EC31-687D-4CAC-BD77-F99A3D8DEB2A}">
      <dgm:prSet/>
      <dgm:spPr/>
      <dgm:t>
        <a:bodyPr/>
        <a:lstStyle/>
        <a:p>
          <a:endParaRPr lang="en-US" sz="14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69CC7DF3-703E-49F6-A161-9865D4EF2470}" type="pres">
      <dgm:prSet presAssocID="{076E2078-D71B-4A7E-B33D-7ABF9522BB3F}" presName="root" presStyleCnt="0">
        <dgm:presLayoutVars>
          <dgm:dir/>
          <dgm:resizeHandles val="exact"/>
        </dgm:presLayoutVars>
      </dgm:prSet>
      <dgm:spPr/>
    </dgm:pt>
    <dgm:pt modelId="{446BC748-460F-480B-8358-5A5EF8B93685}" type="pres">
      <dgm:prSet presAssocID="{39AB4F6D-BF25-491A-A1AD-9C16400CABAE}" presName="compNode" presStyleCnt="0"/>
      <dgm:spPr/>
    </dgm:pt>
    <dgm:pt modelId="{94B439D5-0C50-45CB-A1BF-9C79339B340B}" type="pres">
      <dgm:prSet presAssocID="{39AB4F6D-BF25-491A-A1AD-9C16400CABAE}" presName="bgRect" presStyleLbl="bgShp" presStyleIdx="0" presStyleCnt="3" custLinFactNeighborY="-23988"/>
      <dgm:spPr/>
    </dgm:pt>
    <dgm:pt modelId="{CF4AD8BB-B45D-4957-8B89-83500C50994A}" type="pres">
      <dgm:prSet presAssocID="{39AB4F6D-BF25-491A-A1AD-9C16400CABAE}" presName="iconRect" presStyleLbl="node1" presStyleIdx="0" presStyleCnt="3" custScaleX="111159" custLinFactNeighborX="-9881" custLinFactNeighborY="-626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6000" b="-6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with solid fill"/>
        </a:ext>
      </dgm:extLst>
    </dgm:pt>
    <dgm:pt modelId="{2A942FF8-CFF2-47C8-A386-5912DC070774}" type="pres">
      <dgm:prSet presAssocID="{39AB4F6D-BF25-491A-A1AD-9C16400CABAE}" presName="spaceRect" presStyleCnt="0"/>
      <dgm:spPr/>
    </dgm:pt>
    <dgm:pt modelId="{7EF2EDBA-8BCC-4E17-9FCB-32419E3766FF}" type="pres">
      <dgm:prSet presAssocID="{39AB4F6D-BF25-491A-A1AD-9C16400CABAE}" presName="parTx" presStyleLbl="revTx" presStyleIdx="0" presStyleCnt="3">
        <dgm:presLayoutVars>
          <dgm:chMax val="0"/>
          <dgm:chPref val="0"/>
        </dgm:presLayoutVars>
      </dgm:prSet>
      <dgm:spPr/>
    </dgm:pt>
    <dgm:pt modelId="{C4B63287-8612-4E2C-8141-DAAD1A5DAA3C}" type="pres">
      <dgm:prSet presAssocID="{F79EB3EF-8F65-4E47-918F-B4FDA62F2DCF}" presName="sibTrans" presStyleCnt="0"/>
      <dgm:spPr/>
    </dgm:pt>
    <dgm:pt modelId="{639B1E48-26C6-453A-81BB-C2FD1DC32308}" type="pres">
      <dgm:prSet presAssocID="{0FD744AA-6634-4623-AE08-E19626B86E2D}" presName="compNode" presStyleCnt="0"/>
      <dgm:spPr/>
    </dgm:pt>
    <dgm:pt modelId="{28E8CBFE-6358-4BB5-9D84-299F788336E0}" type="pres">
      <dgm:prSet presAssocID="{0FD744AA-6634-4623-AE08-E19626B86E2D}" presName="bgRect" presStyleLbl="bgShp" presStyleIdx="1" presStyleCnt="3"/>
      <dgm:spPr/>
    </dgm:pt>
    <dgm:pt modelId="{7A869DF3-CA70-4737-916E-2947CD14596B}" type="pres">
      <dgm:prSet presAssocID="{0FD744AA-6634-4623-AE08-E19626B86E2D}" presName="iconRect" presStyleLbl="node1" presStyleIdx="1" presStyleCnt="3" custLinFactNeighborX="-4015" custLinFactNeighborY="-361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5441E1E2-0923-48FF-8145-B296AAE295AE}" type="pres">
      <dgm:prSet presAssocID="{0FD744AA-6634-4623-AE08-E19626B86E2D}" presName="spaceRect" presStyleCnt="0"/>
      <dgm:spPr/>
    </dgm:pt>
    <dgm:pt modelId="{00B1B367-3EDD-4517-8DCC-25A7E266E18C}" type="pres">
      <dgm:prSet presAssocID="{0FD744AA-6634-4623-AE08-E19626B86E2D}" presName="parTx" presStyleLbl="revTx" presStyleIdx="1" presStyleCnt="3">
        <dgm:presLayoutVars>
          <dgm:chMax val="0"/>
          <dgm:chPref val="0"/>
        </dgm:presLayoutVars>
      </dgm:prSet>
      <dgm:spPr/>
    </dgm:pt>
    <dgm:pt modelId="{E0CBA877-B996-4CC2-A44A-D0DFDF4EEFDE}" type="pres">
      <dgm:prSet presAssocID="{67590B4D-47E2-4892-AF04-36B23372F6EA}" presName="sibTrans" presStyleCnt="0"/>
      <dgm:spPr/>
    </dgm:pt>
    <dgm:pt modelId="{F7849D1F-28DC-478E-840A-BA6A52A57300}" type="pres">
      <dgm:prSet presAssocID="{8BB8F128-B330-4A11-B435-F68F4E368A78}" presName="compNode" presStyleCnt="0"/>
      <dgm:spPr/>
    </dgm:pt>
    <dgm:pt modelId="{C50A2A9B-62C8-4903-BCD8-87E213684F7F}" type="pres">
      <dgm:prSet presAssocID="{8BB8F128-B330-4A11-B435-F68F4E368A78}" presName="bgRect" presStyleLbl="bgShp" presStyleIdx="2" presStyleCnt="3"/>
      <dgm:spPr/>
    </dgm:pt>
    <dgm:pt modelId="{48AA5466-D1A1-46B7-BC49-1976D56F2BB7}" type="pres">
      <dgm:prSet presAssocID="{8BB8F128-B330-4A11-B435-F68F4E368A7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 with solid fill"/>
        </a:ext>
      </dgm:extLst>
    </dgm:pt>
    <dgm:pt modelId="{FDF35C19-C353-4B5D-A93C-197849E19765}" type="pres">
      <dgm:prSet presAssocID="{8BB8F128-B330-4A11-B435-F68F4E368A78}" presName="spaceRect" presStyleCnt="0"/>
      <dgm:spPr/>
    </dgm:pt>
    <dgm:pt modelId="{64D511C9-8C8E-432E-99FD-B911ED7971C6}" type="pres">
      <dgm:prSet presAssocID="{8BB8F128-B330-4A11-B435-F68F4E368A78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CC4EC31-687D-4CAC-BD77-F99A3D8DEB2A}" srcId="{076E2078-D71B-4A7E-B33D-7ABF9522BB3F}" destId="{0FD744AA-6634-4623-AE08-E19626B86E2D}" srcOrd="1" destOrd="0" parTransId="{84E5A76E-9DF1-4AC7-A8C4-CACAA15DA247}" sibTransId="{67590B4D-47E2-4892-AF04-36B23372F6EA}"/>
    <dgm:cxn modelId="{C694954D-A526-4377-BA8B-AE504DC07E93}" type="presOf" srcId="{0FD744AA-6634-4623-AE08-E19626B86E2D}" destId="{00B1B367-3EDD-4517-8DCC-25A7E266E18C}" srcOrd="0" destOrd="0" presId="urn:microsoft.com/office/officeart/2018/2/layout/IconVerticalSolidList"/>
    <dgm:cxn modelId="{4BFEA44F-36A0-40C6-9D97-2B4FAE472719}" srcId="{076E2078-D71B-4A7E-B33D-7ABF9522BB3F}" destId="{8BB8F128-B330-4A11-B435-F68F4E368A78}" srcOrd="2" destOrd="0" parTransId="{2EE3B6CE-39A8-406F-BF91-7FA7189A5158}" sibTransId="{C6FFC6F3-1017-4E7F-B610-7E6F4F6C10CB}"/>
    <dgm:cxn modelId="{66E13D79-80F5-4057-97FA-38E956643680}" type="presOf" srcId="{076E2078-D71B-4A7E-B33D-7ABF9522BB3F}" destId="{69CC7DF3-703E-49F6-A161-9865D4EF2470}" srcOrd="0" destOrd="0" presId="urn:microsoft.com/office/officeart/2018/2/layout/IconVerticalSolidList"/>
    <dgm:cxn modelId="{4C7DFE87-9B10-42FD-B90F-D8F78050C910}" type="presOf" srcId="{39AB4F6D-BF25-491A-A1AD-9C16400CABAE}" destId="{7EF2EDBA-8BCC-4E17-9FCB-32419E3766FF}" srcOrd="0" destOrd="0" presId="urn:microsoft.com/office/officeart/2018/2/layout/IconVerticalSolidList"/>
    <dgm:cxn modelId="{0A74E690-B983-4BC8-ACC4-5BC760AEAE3B}" type="presOf" srcId="{8BB8F128-B330-4A11-B435-F68F4E368A78}" destId="{64D511C9-8C8E-432E-99FD-B911ED7971C6}" srcOrd="0" destOrd="0" presId="urn:microsoft.com/office/officeart/2018/2/layout/IconVerticalSolidList"/>
    <dgm:cxn modelId="{7A4211B8-B01B-446F-B24C-14904E7B724B}" srcId="{076E2078-D71B-4A7E-B33D-7ABF9522BB3F}" destId="{39AB4F6D-BF25-491A-A1AD-9C16400CABAE}" srcOrd="0" destOrd="0" parTransId="{AFD5E7ED-0A3C-4CFE-B60D-AF5C4A9E8435}" sibTransId="{F79EB3EF-8F65-4E47-918F-B4FDA62F2DCF}"/>
    <dgm:cxn modelId="{5D7F2AE7-12D2-40F6-86D1-1E3A1AB3BFB0}" type="presParOf" srcId="{69CC7DF3-703E-49F6-A161-9865D4EF2470}" destId="{446BC748-460F-480B-8358-5A5EF8B93685}" srcOrd="0" destOrd="0" presId="urn:microsoft.com/office/officeart/2018/2/layout/IconVerticalSolidList"/>
    <dgm:cxn modelId="{96EF42C1-A483-4AA5-841A-19BBBF3B8D4F}" type="presParOf" srcId="{446BC748-460F-480B-8358-5A5EF8B93685}" destId="{94B439D5-0C50-45CB-A1BF-9C79339B340B}" srcOrd="0" destOrd="0" presId="urn:microsoft.com/office/officeart/2018/2/layout/IconVerticalSolidList"/>
    <dgm:cxn modelId="{9CDCD956-8758-4D80-90FE-29F5FCE97C87}" type="presParOf" srcId="{446BC748-460F-480B-8358-5A5EF8B93685}" destId="{CF4AD8BB-B45D-4957-8B89-83500C50994A}" srcOrd="1" destOrd="0" presId="urn:microsoft.com/office/officeart/2018/2/layout/IconVerticalSolidList"/>
    <dgm:cxn modelId="{47D10140-12C2-46D1-919D-17FCA9639658}" type="presParOf" srcId="{446BC748-460F-480B-8358-5A5EF8B93685}" destId="{2A942FF8-CFF2-47C8-A386-5912DC070774}" srcOrd="2" destOrd="0" presId="urn:microsoft.com/office/officeart/2018/2/layout/IconVerticalSolidList"/>
    <dgm:cxn modelId="{9F091671-2547-4948-AFD3-0B98E03881FB}" type="presParOf" srcId="{446BC748-460F-480B-8358-5A5EF8B93685}" destId="{7EF2EDBA-8BCC-4E17-9FCB-32419E3766FF}" srcOrd="3" destOrd="0" presId="urn:microsoft.com/office/officeart/2018/2/layout/IconVerticalSolidList"/>
    <dgm:cxn modelId="{78148D0B-3D2E-4CA4-8592-3D56337673B3}" type="presParOf" srcId="{69CC7DF3-703E-49F6-A161-9865D4EF2470}" destId="{C4B63287-8612-4E2C-8141-DAAD1A5DAA3C}" srcOrd="1" destOrd="0" presId="urn:microsoft.com/office/officeart/2018/2/layout/IconVerticalSolidList"/>
    <dgm:cxn modelId="{D0F3AFC8-EB3C-4BC3-9D7E-3567CA98BD1F}" type="presParOf" srcId="{69CC7DF3-703E-49F6-A161-9865D4EF2470}" destId="{639B1E48-26C6-453A-81BB-C2FD1DC32308}" srcOrd="2" destOrd="0" presId="urn:microsoft.com/office/officeart/2018/2/layout/IconVerticalSolidList"/>
    <dgm:cxn modelId="{F1933325-E44A-4C18-B9F5-80DD16D7D020}" type="presParOf" srcId="{639B1E48-26C6-453A-81BB-C2FD1DC32308}" destId="{28E8CBFE-6358-4BB5-9D84-299F788336E0}" srcOrd="0" destOrd="0" presId="urn:microsoft.com/office/officeart/2018/2/layout/IconVerticalSolidList"/>
    <dgm:cxn modelId="{73B955CA-FF9D-4EE6-ACE1-3E9F786BB7BA}" type="presParOf" srcId="{639B1E48-26C6-453A-81BB-C2FD1DC32308}" destId="{7A869DF3-CA70-4737-916E-2947CD14596B}" srcOrd="1" destOrd="0" presId="urn:microsoft.com/office/officeart/2018/2/layout/IconVerticalSolidList"/>
    <dgm:cxn modelId="{0A72874E-8E66-492E-BA3D-EB71917F6639}" type="presParOf" srcId="{639B1E48-26C6-453A-81BB-C2FD1DC32308}" destId="{5441E1E2-0923-48FF-8145-B296AAE295AE}" srcOrd="2" destOrd="0" presId="urn:microsoft.com/office/officeart/2018/2/layout/IconVerticalSolidList"/>
    <dgm:cxn modelId="{5127BD92-49CE-40CC-8AF0-52294BF577FD}" type="presParOf" srcId="{639B1E48-26C6-453A-81BB-C2FD1DC32308}" destId="{00B1B367-3EDD-4517-8DCC-25A7E266E18C}" srcOrd="3" destOrd="0" presId="urn:microsoft.com/office/officeart/2018/2/layout/IconVerticalSolidList"/>
    <dgm:cxn modelId="{F833CAF8-0FD7-4EC9-B3F3-3422F69EA4CF}" type="presParOf" srcId="{69CC7DF3-703E-49F6-A161-9865D4EF2470}" destId="{E0CBA877-B996-4CC2-A44A-D0DFDF4EEFDE}" srcOrd="3" destOrd="0" presId="urn:microsoft.com/office/officeart/2018/2/layout/IconVerticalSolidList"/>
    <dgm:cxn modelId="{33B4F2A1-DF5D-4178-AA67-68724694CF50}" type="presParOf" srcId="{69CC7DF3-703E-49F6-A161-9865D4EF2470}" destId="{F7849D1F-28DC-478E-840A-BA6A52A57300}" srcOrd="4" destOrd="0" presId="urn:microsoft.com/office/officeart/2018/2/layout/IconVerticalSolidList"/>
    <dgm:cxn modelId="{C93278B0-6F12-4D40-91EF-2C901844A2BE}" type="presParOf" srcId="{F7849D1F-28DC-478E-840A-BA6A52A57300}" destId="{C50A2A9B-62C8-4903-BCD8-87E213684F7F}" srcOrd="0" destOrd="0" presId="urn:microsoft.com/office/officeart/2018/2/layout/IconVerticalSolidList"/>
    <dgm:cxn modelId="{732C36B6-8A6A-46B9-964A-E0A3FC4C5BDE}" type="presParOf" srcId="{F7849D1F-28DC-478E-840A-BA6A52A57300}" destId="{48AA5466-D1A1-46B7-BC49-1976D56F2BB7}" srcOrd="1" destOrd="0" presId="urn:microsoft.com/office/officeart/2018/2/layout/IconVerticalSolidList"/>
    <dgm:cxn modelId="{797C09DC-56D0-46AA-A142-C0F2CCE72AB2}" type="presParOf" srcId="{F7849D1F-28DC-478E-840A-BA6A52A57300}" destId="{FDF35C19-C353-4B5D-A93C-197849E19765}" srcOrd="2" destOrd="0" presId="urn:microsoft.com/office/officeart/2018/2/layout/IconVerticalSolidList"/>
    <dgm:cxn modelId="{114CFF04-14B0-48D4-AD30-075FFB03B7F5}" type="presParOf" srcId="{F7849D1F-28DC-478E-840A-BA6A52A57300}" destId="{64D511C9-8C8E-432E-99FD-B911ED7971C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8CEDB6F-07A8-4D24-A6DB-3D165E670FA6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567B1F0-6417-4DD1-9BD0-7D2C27A0424E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Defining Problem Statement</a:t>
          </a:r>
          <a:endParaRPr lang="en-US"/>
        </a:p>
      </dgm:t>
    </dgm:pt>
    <dgm:pt modelId="{ECEC9C80-C868-4B29-99B3-C3D9235EB9CC}" type="parTrans" cxnId="{308DFFE4-42B3-4E3C-B5E9-8D5F15A28F40}">
      <dgm:prSet/>
      <dgm:spPr/>
      <dgm:t>
        <a:bodyPr/>
        <a:lstStyle/>
        <a:p>
          <a:endParaRPr lang="en-US"/>
        </a:p>
      </dgm:t>
    </dgm:pt>
    <dgm:pt modelId="{C6C13DA0-2423-49B2-A642-FD40038578E7}" type="sibTrans" cxnId="{308DFFE4-42B3-4E3C-B5E9-8D5F15A28F40}">
      <dgm:prSet/>
      <dgm:spPr/>
      <dgm:t>
        <a:bodyPr/>
        <a:lstStyle/>
        <a:p>
          <a:endParaRPr lang="en-US"/>
        </a:p>
      </dgm:t>
    </dgm:pt>
    <dgm:pt modelId="{4F615B49-0F7F-4481-89BF-AC614BD9D889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Data Cleaning &amp; Preparation</a:t>
          </a:r>
          <a:endParaRPr lang="en-US"/>
        </a:p>
      </dgm:t>
    </dgm:pt>
    <dgm:pt modelId="{E9CDC395-4E51-4D60-8CFF-3AA816C1E374}" type="parTrans" cxnId="{949AFC7A-9BC7-4284-BA21-FD27601667BF}">
      <dgm:prSet/>
      <dgm:spPr/>
      <dgm:t>
        <a:bodyPr/>
        <a:lstStyle/>
        <a:p>
          <a:endParaRPr lang="en-US"/>
        </a:p>
      </dgm:t>
    </dgm:pt>
    <dgm:pt modelId="{03DC1FDD-4B38-4DEA-B053-3BB8CCBF6DDF}" type="sibTrans" cxnId="{949AFC7A-9BC7-4284-BA21-FD27601667BF}">
      <dgm:prSet/>
      <dgm:spPr/>
      <dgm:t>
        <a:bodyPr/>
        <a:lstStyle/>
        <a:p>
          <a:endParaRPr lang="en-US"/>
        </a:p>
      </dgm:t>
    </dgm:pt>
    <dgm:pt modelId="{80400AEA-F466-45BF-A528-4CD5B5732E89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Data Visualization</a:t>
          </a:r>
          <a:endParaRPr lang="en-US"/>
        </a:p>
      </dgm:t>
    </dgm:pt>
    <dgm:pt modelId="{C8F385EC-B838-42BD-BBC2-1E6B450D05E5}" type="parTrans" cxnId="{7289203A-6B69-4C5A-9936-005903FAD065}">
      <dgm:prSet/>
      <dgm:spPr/>
      <dgm:t>
        <a:bodyPr/>
        <a:lstStyle/>
        <a:p>
          <a:endParaRPr lang="en-CA"/>
        </a:p>
      </dgm:t>
    </dgm:pt>
    <dgm:pt modelId="{9B38C7E5-4706-4EA0-BA0F-2F95DDAD7F26}" type="sibTrans" cxnId="{7289203A-6B69-4C5A-9936-005903FAD065}">
      <dgm:prSet/>
      <dgm:spPr/>
      <dgm:t>
        <a:bodyPr/>
        <a:lstStyle/>
        <a:p>
          <a:endParaRPr lang="en-CA"/>
        </a:p>
      </dgm:t>
    </dgm:pt>
    <dgm:pt modelId="{792EAE07-7819-449D-9759-01D0F5E14009}">
      <dgm:prSet/>
      <dgm:spPr/>
      <dgm:t>
        <a:bodyPr/>
        <a:lstStyle/>
        <a:p>
          <a:pPr>
            <a:lnSpc>
              <a:spcPct val="100000"/>
            </a:lnSpc>
          </a:pPr>
          <a:r>
            <a:rPr lang="en-CA">
              <a:solidFill>
                <a:schemeClr val="tx1"/>
              </a:solidFill>
            </a:rPr>
            <a:t>Data Tools</a:t>
          </a:r>
          <a:endParaRPr lang="en-US"/>
        </a:p>
      </dgm:t>
    </dgm:pt>
    <dgm:pt modelId="{9835315B-1494-4589-9253-1008B30F32ED}" type="parTrans" cxnId="{3C4E2A4B-5BD9-42C1-B3C0-5FF36DAC90CE}">
      <dgm:prSet/>
      <dgm:spPr/>
      <dgm:t>
        <a:bodyPr/>
        <a:lstStyle/>
        <a:p>
          <a:endParaRPr lang="en-CA"/>
        </a:p>
      </dgm:t>
    </dgm:pt>
    <dgm:pt modelId="{191A40CA-3085-425E-AEC4-31F5DAAB8586}" type="sibTrans" cxnId="{3C4E2A4B-5BD9-42C1-B3C0-5FF36DAC90CE}">
      <dgm:prSet/>
      <dgm:spPr/>
      <dgm:t>
        <a:bodyPr/>
        <a:lstStyle/>
        <a:p>
          <a:endParaRPr lang="en-CA"/>
        </a:p>
      </dgm:t>
    </dgm:pt>
    <dgm:pt modelId="{771BD428-CBC9-4303-9764-DC8F45368CE4}">
      <dgm:prSet/>
      <dgm:spPr/>
      <dgm:t>
        <a:bodyPr/>
        <a:lstStyle/>
        <a:p>
          <a:pPr>
            <a:lnSpc>
              <a:spcPct val="100000"/>
            </a:lnSpc>
          </a:pPr>
          <a:r>
            <a:rPr lang="en-CA"/>
            <a:t>Data Analysis</a:t>
          </a:r>
          <a:endParaRPr lang="en-US"/>
        </a:p>
      </dgm:t>
    </dgm:pt>
    <dgm:pt modelId="{089C16C1-31F5-4DF2-91A7-2AF15C9FA743}" type="parTrans" cxnId="{D5020A31-680D-4C13-824B-A6F6722EAA49}">
      <dgm:prSet/>
      <dgm:spPr/>
      <dgm:t>
        <a:bodyPr/>
        <a:lstStyle/>
        <a:p>
          <a:endParaRPr lang="en-CA"/>
        </a:p>
      </dgm:t>
    </dgm:pt>
    <dgm:pt modelId="{3C5B5198-226C-4811-A92B-8C51B6FC790E}" type="sibTrans" cxnId="{D5020A31-680D-4C13-824B-A6F6722EAA49}">
      <dgm:prSet/>
      <dgm:spPr/>
      <dgm:t>
        <a:bodyPr/>
        <a:lstStyle/>
        <a:p>
          <a:endParaRPr lang="en-CA"/>
        </a:p>
      </dgm:t>
    </dgm:pt>
    <dgm:pt modelId="{38948B6B-E7D6-4C89-98CC-9C34C4FCC2EC}" type="pres">
      <dgm:prSet presAssocID="{08CEDB6F-07A8-4D24-A6DB-3D165E670FA6}" presName="root" presStyleCnt="0">
        <dgm:presLayoutVars>
          <dgm:dir/>
          <dgm:resizeHandles val="exact"/>
        </dgm:presLayoutVars>
      </dgm:prSet>
      <dgm:spPr/>
    </dgm:pt>
    <dgm:pt modelId="{3D75DD86-7861-4087-A194-EF0984F8DE14}" type="pres">
      <dgm:prSet presAssocID="{0567B1F0-6417-4DD1-9BD0-7D2C27A0424E}" presName="compNode" presStyleCnt="0"/>
      <dgm:spPr/>
    </dgm:pt>
    <dgm:pt modelId="{DE1C3439-5A8E-4409-8ABF-791EC194CD4D}" type="pres">
      <dgm:prSet presAssocID="{0567B1F0-6417-4DD1-9BD0-7D2C27A0424E}" presName="iconRect" presStyleLbl="node1" presStyleIdx="0" presStyleCnt="5" custLinFactNeighborX="-44115" custLinFactNeighborY="-3289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Question mark with solid fill"/>
        </a:ext>
      </dgm:extLst>
    </dgm:pt>
    <dgm:pt modelId="{D8593B68-8E02-463D-BB76-F153C58DDAD9}" type="pres">
      <dgm:prSet presAssocID="{0567B1F0-6417-4DD1-9BD0-7D2C27A0424E}" presName="spaceRect" presStyleCnt="0"/>
      <dgm:spPr/>
    </dgm:pt>
    <dgm:pt modelId="{5A0F5321-599B-4120-B4DD-423731A2F5AF}" type="pres">
      <dgm:prSet presAssocID="{0567B1F0-6417-4DD1-9BD0-7D2C27A0424E}" presName="textRect" presStyleLbl="revTx" presStyleIdx="0" presStyleCnt="5" custLinFactNeighborX="-8832" custLinFactNeighborY="-12565">
        <dgm:presLayoutVars>
          <dgm:chMax val="1"/>
          <dgm:chPref val="1"/>
        </dgm:presLayoutVars>
      </dgm:prSet>
      <dgm:spPr/>
    </dgm:pt>
    <dgm:pt modelId="{842EB25A-BF8A-4B47-BE93-44F5D787430F}" type="pres">
      <dgm:prSet presAssocID="{C6C13DA0-2423-49B2-A642-FD40038578E7}" presName="sibTrans" presStyleCnt="0"/>
      <dgm:spPr/>
    </dgm:pt>
    <dgm:pt modelId="{75E78427-1226-45D2-933B-EED618506CC8}" type="pres">
      <dgm:prSet presAssocID="{4F615B49-0F7F-4481-89BF-AC614BD9D889}" presName="compNode" presStyleCnt="0"/>
      <dgm:spPr/>
    </dgm:pt>
    <dgm:pt modelId="{E1E3CA22-2F11-4680-86E9-64DE67FA8631}" type="pres">
      <dgm:prSet presAssocID="{4F615B49-0F7F-4481-89BF-AC614BD9D889}" presName="iconRect" presStyleLbl="node1" presStyleIdx="1" presStyleCnt="5" custLinFactX="-102084" custLinFactY="100000" custLinFactNeighborX="-200000" custLinFactNeighborY="15809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88F2B38E-8E86-4C04-97ED-C644259DF153}" type="pres">
      <dgm:prSet presAssocID="{4F615B49-0F7F-4481-89BF-AC614BD9D889}" presName="spaceRect" presStyleCnt="0"/>
      <dgm:spPr/>
    </dgm:pt>
    <dgm:pt modelId="{135E09C4-80A0-4586-94B2-0995B72E7981}" type="pres">
      <dgm:prSet presAssocID="{4F615B49-0F7F-4481-89BF-AC614BD9D889}" presName="textRect" presStyleLbl="revTx" presStyleIdx="1" presStyleCnt="5" custLinFactX="-33346" custLinFactY="100000" custLinFactNeighborX="-100000" custLinFactNeighborY="183010">
        <dgm:presLayoutVars>
          <dgm:chMax val="1"/>
          <dgm:chPref val="1"/>
        </dgm:presLayoutVars>
      </dgm:prSet>
      <dgm:spPr/>
    </dgm:pt>
    <dgm:pt modelId="{4CE368C1-5E96-438E-BB8B-120C4808D9B3}" type="pres">
      <dgm:prSet presAssocID="{03DC1FDD-4B38-4DEA-B053-3BB8CCBF6DDF}" presName="sibTrans" presStyleCnt="0"/>
      <dgm:spPr/>
    </dgm:pt>
    <dgm:pt modelId="{2334B2BD-EF71-4A4B-82B5-A85EBF44DBD0}" type="pres">
      <dgm:prSet presAssocID="{80400AEA-F466-45BF-A528-4CD5B5732E89}" presName="compNode" presStyleCnt="0"/>
      <dgm:spPr/>
    </dgm:pt>
    <dgm:pt modelId="{A9E4B840-E19D-4615-A637-0DC72244D8C0}" type="pres">
      <dgm:prSet presAssocID="{80400AEA-F466-45BF-A528-4CD5B5732E89}" presName="iconRect" presStyleLbl="node1" presStyleIdx="2" presStyleCnt="5" custLinFactY="100000" custLinFactNeighborX="53635" custLinFactNeighborY="145729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ye"/>
        </a:ext>
      </dgm:extLst>
    </dgm:pt>
    <dgm:pt modelId="{DFFF6A34-475D-43B1-857D-88414CC44FDD}" type="pres">
      <dgm:prSet presAssocID="{80400AEA-F466-45BF-A528-4CD5B5732E89}" presName="spaceRect" presStyleCnt="0"/>
      <dgm:spPr/>
    </dgm:pt>
    <dgm:pt modelId="{0D9FCAA5-C222-44E4-A8A9-0AC538F617BC}" type="pres">
      <dgm:prSet presAssocID="{80400AEA-F466-45BF-A528-4CD5B5732E89}" presName="textRect" presStyleLbl="revTx" presStyleIdx="2" presStyleCnt="5" custLinFactY="100000" custLinFactNeighborX="30050" custLinFactNeighborY="178945">
        <dgm:presLayoutVars>
          <dgm:chMax val="1"/>
          <dgm:chPref val="1"/>
        </dgm:presLayoutVars>
      </dgm:prSet>
      <dgm:spPr/>
    </dgm:pt>
    <dgm:pt modelId="{04E32D80-BF1F-4577-8054-465A0E70AEE2}" type="pres">
      <dgm:prSet presAssocID="{9B38C7E5-4706-4EA0-BA0F-2F95DDAD7F26}" presName="sibTrans" presStyleCnt="0"/>
      <dgm:spPr/>
    </dgm:pt>
    <dgm:pt modelId="{E84B4274-3F1F-4A62-952F-962B068759D3}" type="pres">
      <dgm:prSet presAssocID="{792EAE07-7819-449D-9759-01D0F5E14009}" presName="compNode" presStyleCnt="0"/>
      <dgm:spPr/>
    </dgm:pt>
    <dgm:pt modelId="{DF6EE999-7C22-4102-8A7E-83086CCA786A}" type="pres">
      <dgm:prSet presAssocID="{792EAE07-7819-449D-9759-01D0F5E14009}" presName="iconRect" presStyleLbl="node1" presStyleIdx="3" presStyleCnt="5" custLinFactX="41283" custLinFactY="-100000" custLinFactNeighborX="100000" custLinFactNeighborY="-19586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219F1D0B-711B-4361-A4B2-FFEFDB8D9988}" type="pres">
      <dgm:prSet presAssocID="{792EAE07-7819-449D-9759-01D0F5E14009}" presName="spaceRect" presStyleCnt="0"/>
      <dgm:spPr/>
    </dgm:pt>
    <dgm:pt modelId="{2D7F7FCD-3D13-454F-B569-A68A059F9019}" type="pres">
      <dgm:prSet presAssocID="{792EAE07-7819-449D-9759-01D0F5E14009}" presName="textRect" presStyleLbl="revTx" presStyleIdx="3" presStyleCnt="5" custLinFactY="-128117" custLinFactNeighborX="62444" custLinFactNeighborY="-200000">
        <dgm:presLayoutVars>
          <dgm:chMax val="1"/>
          <dgm:chPref val="1"/>
        </dgm:presLayoutVars>
      </dgm:prSet>
      <dgm:spPr/>
    </dgm:pt>
    <dgm:pt modelId="{490E6151-5E63-4877-B053-A6BDC675C022}" type="pres">
      <dgm:prSet presAssocID="{191A40CA-3085-425E-AEC4-31F5DAAB8586}" presName="sibTrans" presStyleCnt="0"/>
      <dgm:spPr/>
    </dgm:pt>
    <dgm:pt modelId="{7C370D46-F65A-4D18-A427-46720A3E5C8D}" type="pres">
      <dgm:prSet presAssocID="{771BD428-CBC9-4303-9764-DC8F45368CE4}" presName="compNode" presStyleCnt="0"/>
      <dgm:spPr/>
    </dgm:pt>
    <dgm:pt modelId="{6C3FC5D0-7188-4635-9698-ABF022A07E4F}" type="pres">
      <dgm:prSet presAssocID="{771BD428-CBC9-4303-9764-DC8F45368CE4}" presName="iconRect" presStyleLbl="node1" presStyleIdx="4" presStyleCnt="5" custLinFactX="-24806" custLinFactNeighborX="-100000" custLinFactNeighborY="-27972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search with solid fill"/>
        </a:ext>
      </dgm:extLst>
    </dgm:pt>
    <dgm:pt modelId="{05AB967D-9AED-44D8-838D-89D16F5C99B0}" type="pres">
      <dgm:prSet presAssocID="{771BD428-CBC9-4303-9764-DC8F45368CE4}" presName="spaceRect" presStyleCnt="0"/>
      <dgm:spPr/>
    </dgm:pt>
    <dgm:pt modelId="{F028E0D6-143B-4354-A2CE-DBAD690A4F7D}" type="pres">
      <dgm:prSet presAssocID="{771BD428-CBC9-4303-9764-DC8F45368CE4}" presName="textRect" presStyleLbl="revTx" presStyleIdx="4" presStyleCnt="5" custLinFactNeighborX="-48387" custLinFactNeighborY="-34088">
        <dgm:presLayoutVars>
          <dgm:chMax val="1"/>
          <dgm:chPref val="1"/>
        </dgm:presLayoutVars>
      </dgm:prSet>
      <dgm:spPr/>
    </dgm:pt>
  </dgm:ptLst>
  <dgm:cxnLst>
    <dgm:cxn modelId="{7E0B8810-2212-49A5-98D0-089B3C3C91C7}" type="presOf" srcId="{0567B1F0-6417-4DD1-9BD0-7D2C27A0424E}" destId="{5A0F5321-599B-4120-B4DD-423731A2F5AF}" srcOrd="0" destOrd="0" presId="urn:microsoft.com/office/officeart/2018/2/layout/IconLabelList"/>
    <dgm:cxn modelId="{D5020A31-680D-4C13-824B-A6F6722EAA49}" srcId="{08CEDB6F-07A8-4D24-A6DB-3D165E670FA6}" destId="{771BD428-CBC9-4303-9764-DC8F45368CE4}" srcOrd="4" destOrd="0" parTransId="{089C16C1-31F5-4DF2-91A7-2AF15C9FA743}" sibTransId="{3C5B5198-226C-4811-A92B-8C51B6FC790E}"/>
    <dgm:cxn modelId="{7289203A-6B69-4C5A-9936-005903FAD065}" srcId="{08CEDB6F-07A8-4D24-A6DB-3D165E670FA6}" destId="{80400AEA-F466-45BF-A528-4CD5B5732E89}" srcOrd="2" destOrd="0" parTransId="{C8F385EC-B838-42BD-BBC2-1E6B450D05E5}" sibTransId="{9B38C7E5-4706-4EA0-BA0F-2F95DDAD7F26}"/>
    <dgm:cxn modelId="{12E1925E-5CF1-432D-BD97-A8EE4F0E8E96}" type="presOf" srcId="{08CEDB6F-07A8-4D24-A6DB-3D165E670FA6}" destId="{38948B6B-E7D6-4C89-98CC-9C34C4FCC2EC}" srcOrd="0" destOrd="0" presId="urn:microsoft.com/office/officeart/2018/2/layout/IconLabelList"/>
    <dgm:cxn modelId="{3C4E2A4B-5BD9-42C1-B3C0-5FF36DAC90CE}" srcId="{08CEDB6F-07A8-4D24-A6DB-3D165E670FA6}" destId="{792EAE07-7819-449D-9759-01D0F5E14009}" srcOrd="3" destOrd="0" parTransId="{9835315B-1494-4589-9253-1008B30F32ED}" sibTransId="{191A40CA-3085-425E-AEC4-31F5DAAB8586}"/>
    <dgm:cxn modelId="{949AFC7A-9BC7-4284-BA21-FD27601667BF}" srcId="{08CEDB6F-07A8-4D24-A6DB-3D165E670FA6}" destId="{4F615B49-0F7F-4481-89BF-AC614BD9D889}" srcOrd="1" destOrd="0" parTransId="{E9CDC395-4E51-4D60-8CFF-3AA816C1E374}" sibTransId="{03DC1FDD-4B38-4DEA-B053-3BB8CCBF6DDF}"/>
    <dgm:cxn modelId="{8ADF4B9F-23D5-4D18-83F1-D101827B91B3}" type="presOf" srcId="{80400AEA-F466-45BF-A528-4CD5B5732E89}" destId="{0D9FCAA5-C222-44E4-A8A9-0AC538F617BC}" srcOrd="0" destOrd="0" presId="urn:microsoft.com/office/officeart/2018/2/layout/IconLabelList"/>
    <dgm:cxn modelId="{07CADDB5-814D-420F-BC14-E7CD0A4EDCA7}" type="presOf" srcId="{771BD428-CBC9-4303-9764-DC8F45368CE4}" destId="{F028E0D6-143B-4354-A2CE-DBAD690A4F7D}" srcOrd="0" destOrd="0" presId="urn:microsoft.com/office/officeart/2018/2/layout/IconLabelList"/>
    <dgm:cxn modelId="{0A1AD6BB-E0E7-4833-A4D9-D9CB0D299138}" type="presOf" srcId="{792EAE07-7819-449D-9759-01D0F5E14009}" destId="{2D7F7FCD-3D13-454F-B569-A68A059F9019}" srcOrd="0" destOrd="0" presId="urn:microsoft.com/office/officeart/2018/2/layout/IconLabelList"/>
    <dgm:cxn modelId="{308DFFE4-42B3-4E3C-B5E9-8D5F15A28F40}" srcId="{08CEDB6F-07A8-4D24-A6DB-3D165E670FA6}" destId="{0567B1F0-6417-4DD1-9BD0-7D2C27A0424E}" srcOrd="0" destOrd="0" parTransId="{ECEC9C80-C868-4B29-99B3-C3D9235EB9CC}" sibTransId="{C6C13DA0-2423-49B2-A642-FD40038578E7}"/>
    <dgm:cxn modelId="{205020E8-8713-4874-8C7E-069FD1B59197}" type="presOf" srcId="{4F615B49-0F7F-4481-89BF-AC614BD9D889}" destId="{135E09C4-80A0-4586-94B2-0995B72E7981}" srcOrd="0" destOrd="0" presId="urn:microsoft.com/office/officeart/2018/2/layout/IconLabelList"/>
    <dgm:cxn modelId="{ED9E75DC-5C3E-466D-90A5-61E57F43A72D}" type="presParOf" srcId="{38948B6B-E7D6-4C89-98CC-9C34C4FCC2EC}" destId="{3D75DD86-7861-4087-A194-EF0984F8DE14}" srcOrd="0" destOrd="0" presId="urn:microsoft.com/office/officeart/2018/2/layout/IconLabelList"/>
    <dgm:cxn modelId="{CE7A2297-CFC6-4929-BD7F-4D160C9155D7}" type="presParOf" srcId="{3D75DD86-7861-4087-A194-EF0984F8DE14}" destId="{DE1C3439-5A8E-4409-8ABF-791EC194CD4D}" srcOrd="0" destOrd="0" presId="urn:microsoft.com/office/officeart/2018/2/layout/IconLabelList"/>
    <dgm:cxn modelId="{D324A45F-539E-496F-BDDD-5D1389862DD2}" type="presParOf" srcId="{3D75DD86-7861-4087-A194-EF0984F8DE14}" destId="{D8593B68-8E02-463D-BB76-F153C58DDAD9}" srcOrd="1" destOrd="0" presId="urn:microsoft.com/office/officeart/2018/2/layout/IconLabelList"/>
    <dgm:cxn modelId="{9503349C-2283-44AD-BC7E-8CA4DFA8A6C3}" type="presParOf" srcId="{3D75DD86-7861-4087-A194-EF0984F8DE14}" destId="{5A0F5321-599B-4120-B4DD-423731A2F5AF}" srcOrd="2" destOrd="0" presId="urn:microsoft.com/office/officeart/2018/2/layout/IconLabelList"/>
    <dgm:cxn modelId="{38E2A6F9-DC21-43A9-80C3-0A2CDA737DB2}" type="presParOf" srcId="{38948B6B-E7D6-4C89-98CC-9C34C4FCC2EC}" destId="{842EB25A-BF8A-4B47-BE93-44F5D787430F}" srcOrd="1" destOrd="0" presId="urn:microsoft.com/office/officeart/2018/2/layout/IconLabelList"/>
    <dgm:cxn modelId="{52D37C06-9BA4-435F-B5A6-2629934E15AA}" type="presParOf" srcId="{38948B6B-E7D6-4C89-98CC-9C34C4FCC2EC}" destId="{75E78427-1226-45D2-933B-EED618506CC8}" srcOrd="2" destOrd="0" presId="urn:microsoft.com/office/officeart/2018/2/layout/IconLabelList"/>
    <dgm:cxn modelId="{65DE37F5-776C-4A47-8808-5C75E780496F}" type="presParOf" srcId="{75E78427-1226-45D2-933B-EED618506CC8}" destId="{E1E3CA22-2F11-4680-86E9-64DE67FA8631}" srcOrd="0" destOrd="0" presId="urn:microsoft.com/office/officeart/2018/2/layout/IconLabelList"/>
    <dgm:cxn modelId="{75C52F56-8754-467B-925B-1C479D9FD2A3}" type="presParOf" srcId="{75E78427-1226-45D2-933B-EED618506CC8}" destId="{88F2B38E-8E86-4C04-97ED-C644259DF153}" srcOrd="1" destOrd="0" presId="urn:microsoft.com/office/officeart/2018/2/layout/IconLabelList"/>
    <dgm:cxn modelId="{F55E7040-07AD-4CEF-877A-5AB3C98255EB}" type="presParOf" srcId="{75E78427-1226-45D2-933B-EED618506CC8}" destId="{135E09C4-80A0-4586-94B2-0995B72E7981}" srcOrd="2" destOrd="0" presId="urn:microsoft.com/office/officeart/2018/2/layout/IconLabelList"/>
    <dgm:cxn modelId="{939967C8-F5B0-44D4-9EE7-85F0DC3E7E07}" type="presParOf" srcId="{38948B6B-E7D6-4C89-98CC-9C34C4FCC2EC}" destId="{4CE368C1-5E96-438E-BB8B-120C4808D9B3}" srcOrd="3" destOrd="0" presId="urn:microsoft.com/office/officeart/2018/2/layout/IconLabelList"/>
    <dgm:cxn modelId="{ABE056DA-D7A0-4968-96D8-CF14FE86E91E}" type="presParOf" srcId="{38948B6B-E7D6-4C89-98CC-9C34C4FCC2EC}" destId="{2334B2BD-EF71-4A4B-82B5-A85EBF44DBD0}" srcOrd="4" destOrd="0" presId="urn:microsoft.com/office/officeart/2018/2/layout/IconLabelList"/>
    <dgm:cxn modelId="{21E4AC37-4B8B-4C82-A7A8-FA292E60A9FF}" type="presParOf" srcId="{2334B2BD-EF71-4A4B-82B5-A85EBF44DBD0}" destId="{A9E4B840-E19D-4615-A637-0DC72244D8C0}" srcOrd="0" destOrd="0" presId="urn:microsoft.com/office/officeart/2018/2/layout/IconLabelList"/>
    <dgm:cxn modelId="{2C422CD5-FBA1-47B9-AC91-D3C3FB02E27F}" type="presParOf" srcId="{2334B2BD-EF71-4A4B-82B5-A85EBF44DBD0}" destId="{DFFF6A34-475D-43B1-857D-88414CC44FDD}" srcOrd="1" destOrd="0" presId="urn:microsoft.com/office/officeart/2018/2/layout/IconLabelList"/>
    <dgm:cxn modelId="{5044CDEE-B9EC-45F7-871B-52DBB057DB57}" type="presParOf" srcId="{2334B2BD-EF71-4A4B-82B5-A85EBF44DBD0}" destId="{0D9FCAA5-C222-44E4-A8A9-0AC538F617BC}" srcOrd="2" destOrd="0" presId="urn:microsoft.com/office/officeart/2018/2/layout/IconLabelList"/>
    <dgm:cxn modelId="{CAD45F2B-EF01-4365-9BE0-40C0B0A85A03}" type="presParOf" srcId="{38948B6B-E7D6-4C89-98CC-9C34C4FCC2EC}" destId="{04E32D80-BF1F-4577-8054-465A0E70AEE2}" srcOrd="5" destOrd="0" presId="urn:microsoft.com/office/officeart/2018/2/layout/IconLabelList"/>
    <dgm:cxn modelId="{8AC7323E-2A23-4B01-9754-64C7B48BF466}" type="presParOf" srcId="{38948B6B-E7D6-4C89-98CC-9C34C4FCC2EC}" destId="{E84B4274-3F1F-4A62-952F-962B068759D3}" srcOrd="6" destOrd="0" presId="urn:microsoft.com/office/officeart/2018/2/layout/IconLabelList"/>
    <dgm:cxn modelId="{1B2A9C4B-0A98-4918-8FA3-FF16CFE1B00E}" type="presParOf" srcId="{E84B4274-3F1F-4A62-952F-962B068759D3}" destId="{DF6EE999-7C22-4102-8A7E-83086CCA786A}" srcOrd="0" destOrd="0" presId="urn:microsoft.com/office/officeart/2018/2/layout/IconLabelList"/>
    <dgm:cxn modelId="{C858F429-C368-40AD-A210-27A87D8DBC17}" type="presParOf" srcId="{E84B4274-3F1F-4A62-952F-962B068759D3}" destId="{219F1D0B-711B-4361-A4B2-FFEFDB8D9988}" srcOrd="1" destOrd="0" presId="urn:microsoft.com/office/officeart/2018/2/layout/IconLabelList"/>
    <dgm:cxn modelId="{C8911DA9-95F4-4BC4-AFB1-CFD24726ACAD}" type="presParOf" srcId="{E84B4274-3F1F-4A62-952F-962B068759D3}" destId="{2D7F7FCD-3D13-454F-B569-A68A059F9019}" srcOrd="2" destOrd="0" presId="urn:microsoft.com/office/officeart/2018/2/layout/IconLabelList"/>
    <dgm:cxn modelId="{6FDB2F4A-9F46-4D33-9F7B-FEEE5BD178F6}" type="presParOf" srcId="{38948B6B-E7D6-4C89-98CC-9C34C4FCC2EC}" destId="{490E6151-5E63-4877-B053-A6BDC675C022}" srcOrd="7" destOrd="0" presId="urn:microsoft.com/office/officeart/2018/2/layout/IconLabelList"/>
    <dgm:cxn modelId="{34475C59-4D69-452F-8008-874BFC715822}" type="presParOf" srcId="{38948B6B-E7D6-4C89-98CC-9C34C4FCC2EC}" destId="{7C370D46-F65A-4D18-A427-46720A3E5C8D}" srcOrd="8" destOrd="0" presId="urn:microsoft.com/office/officeart/2018/2/layout/IconLabelList"/>
    <dgm:cxn modelId="{872097A0-99EA-4B77-A101-4E1E2850CC90}" type="presParOf" srcId="{7C370D46-F65A-4D18-A427-46720A3E5C8D}" destId="{6C3FC5D0-7188-4635-9698-ABF022A07E4F}" srcOrd="0" destOrd="0" presId="urn:microsoft.com/office/officeart/2018/2/layout/IconLabelList"/>
    <dgm:cxn modelId="{11CC00B3-07E6-4F03-AD33-8C23E5A6A2D4}" type="presParOf" srcId="{7C370D46-F65A-4D18-A427-46720A3E5C8D}" destId="{05AB967D-9AED-44D8-838D-89D16F5C99B0}" srcOrd="1" destOrd="0" presId="urn:microsoft.com/office/officeart/2018/2/layout/IconLabelList"/>
    <dgm:cxn modelId="{D5A12A54-DF2E-49BF-9053-D88A4AFED240}" type="presParOf" srcId="{7C370D46-F65A-4D18-A427-46720A3E5C8D}" destId="{F028E0D6-143B-4354-A2CE-DBAD690A4F7D}" srcOrd="2" destOrd="0" presId="urn:microsoft.com/office/officeart/2018/2/layout/IconLabel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38B392-BE41-42FD-BC20-5423E794D37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36A28D32-2640-4BF5-B082-FCA20B069D2C}" type="pres">
      <dgm:prSet presAssocID="{3838B392-BE41-42FD-BC20-5423E794D375}" presName="root" presStyleCnt="0">
        <dgm:presLayoutVars>
          <dgm:dir/>
          <dgm:resizeHandles val="exact"/>
        </dgm:presLayoutVars>
      </dgm:prSet>
      <dgm:spPr/>
    </dgm:pt>
  </dgm:ptLst>
  <dgm:cxnLst>
    <dgm:cxn modelId="{146155FF-4268-4AB2-B378-EE578E8B96DC}" type="presOf" srcId="{3838B392-BE41-42FD-BC20-5423E794D375}" destId="{36A28D32-2640-4BF5-B082-FCA20B069D2C}" srcOrd="0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0772952-A305-488A-BCC2-09CF82DFF904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84B0C1-92AB-4086-B8AD-BBA221B73DD5}">
      <dgm:prSet custT="1"/>
      <dgm:spPr>
        <a:solidFill>
          <a:schemeClr val="accent2"/>
        </a:solidFill>
      </dgm:spPr>
      <dgm:t>
        <a:bodyPr/>
        <a:lstStyle/>
        <a:p>
          <a:r>
            <a:rPr lang="en-US" sz="14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MS Excel</a:t>
          </a:r>
        </a:p>
      </dgm:t>
    </dgm:pt>
    <dgm:pt modelId="{251E13AB-C599-47F1-9A1A-9C4C8D38C6A5}" type="parTrans" cxnId="{4CE663D7-AC49-40DC-80D3-3F0C804B8640}">
      <dgm:prSet/>
      <dgm:spPr/>
      <dgm:t>
        <a:bodyPr/>
        <a:lstStyle/>
        <a:p>
          <a:endParaRPr lang="en-US" sz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9A1D3D27-28F6-4790-BDF3-AB159F3FEE77}" type="sibTrans" cxnId="{4CE663D7-AC49-40DC-80D3-3F0C804B8640}">
      <dgm:prSet/>
      <dgm:spPr/>
      <dgm:t>
        <a:bodyPr/>
        <a:lstStyle/>
        <a:p>
          <a:endParaRPr lang="en-US" sz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B7AB1DF9-5C88-44C3-8047-201B6DDA35B3}">
      <dgm:prSet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sz="1200" b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Used for initial data cleaning and inspection</a:t>
          </a:r>
        </a:p>
      </dgm:t>
    </dgm:pt>
    <dgm:pt modelId="{13844AED-DEC5-464A-A7A1-D44C3F71C292}" type="parTrans" cxnId="{BDFDA8F3-D85E-4E18-A4EA-59436DC9C25E}">
      <dgm:prSet/>
      <dgm:spPr/>
      <dgm:t>
        <a:bodyPr/>
        <a:lstStyle/>
        <a:p>
          <a:endParaRPr lang="en-US" sz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6FCB638-7E51-4DCD-A98E-44C8EBF53EF1}" type="sibTrans" cxnId="{BDFDA8F3-D85E-4E18-A4EA-59436DC9C25E}">
      <dgm:prSet/>
      <dgm:spPr/>
      <dgm:t>
        <a:bodyPr/>
        <a:lstStyle/>
        <a:p>
          <a:endParaRPr lang="en-US" sz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CB5D935-9A3F-4FAE-8F77-86403A84BE7B}">
      <dgm:prSet custT="1"/>
      <dgm:spPr>
        <a:solidFill>
          <a:schemeClr val="accent2"/>
        </a:solidFill>
      </dgm:spPr>
      <dgm:t>
        <a:bodyPr/>
        <a:lstStyle/>
        <a:p>
          <a:r>
            <a:rPr lang="en-US" sz="14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Power BI</a:t>
          </a:r>
        </a:p>
      </dgm:t>
    </dgm:pt>
    <dgm:pt modelId="{2EBBC9FB-CD34-4103-9D5D-93076D83F6DB}" type="parTrans" cxnId="{E310DAE3-7F9D-43CD-BB78-B5DE7FA60161}">
      <dgm:prSet/>
      <dgm:spPr/>
      <dgm:t>
        <a:bodyPr/>
        <a:lstStyle/>
        <a:p>
          <a:endParaRPr lang="en-US" sz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EDC83F06-6169-4DF9-AEFA-84ED6543618B}" type="sibTrans" cxnId="{E310DAE3-7F9D-43CD-BB78-B5DE7FA60161}">
      <dgm:prSet/>
      <dgm:spPr/>
      <dgm:t>
        <a:bodyPr/>
        <a:lstStyle/>
        <a:p>
          <a:endParaRPr lang="en-US" sz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86A49063-86B9-4ADE-AFCC-BE8EE9C68646}">
      <dgm:prSet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CA" sz="1200" b="0" i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Helped prepare calculated fields</a:t>
          </a:r>
          <a:endParaRPr lang="en-US" sz="1200" b="0" i="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69B58510-3660-4E77-B843-4F8AA0891BA7}" type="parTrans" cxnId="{C4410F34-F6C2-401F-B550-6FD724861D36}">
      <dgm:prSet/>
      <dgm:spPr/>
      <dgm:t>
        <a:bodyPr/>
        <a:lstStyle/>
        <a:p>
          <a:endParaRPr lang="en-US" sz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82D6659D-C302-4A87-B143-94D369A33066}" type="sibTrans" cxnId="{C4410F34-F6C2-401F-B550-6FD724861D36}">
      <dgm:prSet/>
      <dgm:spPr/>
      <dgm:t>
        <a:bodyPr/>
        <a:lstStyle/>
        <a:p>
          <a:endParaRPr lang="en-US" sz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E1E3ED59-8F99-4F93-B752-2EC1651ABCA6}">
      <dgm:prSet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sz="1200" b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Handled missing values and formatted columns before importing into Power BI</a:t>
          </a:r>
        </a:p>
      </dgm:t>
    </dgm:pt>
    <dgm:pt modelId="{68B4A91B-6297-4E54-9D26-BB2C8B155CAF}" type="parTrans" cxnId="{2105E1B7-3D08-4C90-A5E1-2B84913DE048}">
      <dgm:prSet/>
      <dgm:spPr/>
      <dgm:t>
        <a:bodyPr/>
        <a:lstStyle/>
        <a:p>
          <a:endParaRPr lang="en-CA"/>
        </a:p>
      </dgm:t>
    </dgm:pt>
    <dgm:pt modelId="{49787BC6-F571-40C9-9250-571AED7226AA}" type="sibTrans" cxnId="{2105E1B7-3D08-4C90-A5E1-2B84913DE048}">
      <dgm:prSet/>
      <dgm:spPr/>
      <dgm:t>
        <a:bodyPr/>
        <a:lstStyle/>
        <a:p>
          <a:endParaRPr lang="en-CA"/>
        </a:p>
      </dgm:t>
    </dgm:pt>
    <dgm:pt modelId="{008EDD55-9C14-40DC-8AAF-C33FBD0E643F}">
      <dgm:prSet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sz="1200" b="0" i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Enabled filtering by country, date, and other variables for dynamic exploration</a:t>
          </a:r>
        </a:p>
      </dgm:t>
    </dgm:pt>
    <dgm:pt modelId="{B5351AA2-CE65-4A78-93AB-C92D01527523}" type="parTrans" cxnId="{3E040FE6-A03E-4142-83AC-D7962E13114E}">
      <dgm:prSet/>
      <dgm:spPr/>
      <dgm:t>
        <a:bodyPr/>
        <a:lstStyle/>
        <a:p>
          <a:endParaRPr lang="en-CA"/>
        </a:p>
      </dgm:t>
    </dgm:pt>
    <dgm:pt modelId="{FEC7E4D0-DDCE-40CE-B252-97FC8BBBD6B3}" type="sibTrans" cxnId="{3E040FE6-A03E-4142-83AC-D7962E13114E}">
      <dgm:prSet/>
      <dgm:spPr/>
      <dgm:t>
        <a:bodyPr/>
        <a:lstStyle/>
        <a:p>
          <a:endParaRPr lang="en-CA"/>
        </a:p>
      </dgm:t>
    </dgm:pt>
    <dgm:pt modelId="{56298900-7B0B-4829-BDA5-F014344220E7}">
      <dgm:prSet custT="1"/>
      <dgm:spPr>
        <a:ln>
          <a:solidFill>
            <a:schemeClr val="accent2"/>
          </a:solidFill>
        </a:ln>
      </dgm:spPr>
      <dgm:t>
        <a:bodyPr/>
        <a:lstStyle/>
        <a:p>
          <a:r>
            <a:rPr lang="en-US" sz="1200" b="0" i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Used to analyze trends and visualize data through interactive dashboards</a:t>
          </a:r>
        </a:p>
      </dgm:t>
    </dgm:pt>
    <dgm:pt modelId="{F8F508FF-9434-4AFC-AB77-A25CE833C8FF}" type="parTrans" cxnId="{97154736-7C7F-4991-94D8-9F13386B0C77}">
      <dgm:prSet/>
      <dgm:spPr/>
      <dgm:t>
        <a:bodyPr/>
        <a:lstStyle/>
        <a:p>
          <a:endParaRPr lang="en-CA"/>
        </a:p>
      </dgm:t>
    </dgm:pt>
    <dgm:pt modelId="{FC643650-E6A1-4C4B-90C5-86AB646CE338}" type="sibTrans" cxnId="{97154736-7C7F-4991-94D8-9F13386B0C77}">
      <dgm:prSet/>
      <dgm:spPr/>
      <dgm:t>
        <a:bodyPr/>
        <a:lstStyle/>
        <a:p>
          <a:endParaRPr lang="en-CA"/>
        </a:p>
      </dgm:t>
    </dgm:pt>
    <dgm:pt modelId="{34D9529A-D924-4AE1-88BA-BB50FA08D0AD}" type="pres">
      <dgm:prSet presAssocID="{90772952-A305-488A-BCC2-09CF82DFF904}" presName="linear" presStyleCnt="0">
        <dgm:presLayoutVars>
          <dgm:dir/>
          <dgm:animLvl val="lvl"/>
          <dgm:resizeHandles val="exact"/>
        </dgm:presLayoutVars>
      </dgm:prSet>
      <dgm:spPr/>
    </dgm:pt>
    <dgm:pt modelId="{57F3E889-B311-4E3F-8368-7B7B144113B0}" type="pres">
      <dgm:prSet presAssocID="{6384B0C1-92AB-4086-B8AD-BBA221B73DD5}" presName="parentLin" presStyleCnt="0"/>
      <dgm:spPr/>
    </dgm:pt>
    <dgm:pt modelId="{5B6E9619-1EE4-4823-BFAB-79E8721D7B50}" type="pres">
      <dgm:prSet presAssocID="{6384B0C1-92AB-4086-B8AD-BBA221B73DD5}" presName="parentLeftMargin" presStyleLbl="node1" presStyleIdx="0" presStyleCnt="2"/>
      <dgm:spPr/>
    </dgm:pt>
    <dgm:pt modelId="{7D738467-7E0F-41E8-9C55-4CA437AB4693}" type="pres">
      <dgm:prSet presAssocID="{6384B0C1-92AB-4086-B8AD-BBA221B73DD5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64D1AEBA-95A8-46B9-B293-F5DBDDA4572E}" type="pres">
      <dgm:prSet presAssocID="{6384B0C1-92AB-4086-B8AD-BBA221B73DD5}" presName="negativeSpace" presStyleCnt="0"/>
      <dgm:spPr/>
    </dgm:pt>
    <dgm:pt modelId="{45A839CB-C062-4AF0-A3A9-93BED1268DB5}" type="pres">
      <dgm:prSet presAssocID="{6384B0C1-92AB-4086-B8AD-BBA221B73DD5}" presName="childText" presStyleLbl="conFgAcc1" presStyleIdx="0" presStyleCnt="2">
        <dgm:presLayoutVars>
          <dgm:bulletEnabled val="1"/>
        </dgm:presLayoutVars>
      </dgm:prSet>
      <dgm:spPr/>
    </dgm:pt>
    <dgm:pt modelId="{69F9FDD8-1A9E-4324-AC02-70599A2A94EF}" type="pres">
      <dgm:prSet presAssocID="{9A1D3D27-28F6-4790-BDF3-AB159F3FEE77}" presName="spaceBetweenRectangles" presStyleCnt="0"/>
      <dgm:spPr/>
    </dgm:pt>
    <dgm:pt modelId="{21962926-D445-4A6A-917B-9CE45C151125}" type="pres">
      <dgm:prSet presAssocID="{2CB5D935-9A3F-4FAE-8F77-86403A84BE7B}" presName="parentLin" presStyleCnt="0"/>
      <dgm:spPr/>
    </dgm:pt>
    <dgm:pt modelId="{2FCB14FA-9657-4557-8C74-93CFB3FDA831}" type="pres">
      <dgm:prSet presAssocID="{2CB5D935-9A3F-4FAE-8F77-86403A84BE7B}" presName="parentLeftMargin" presStyleLbl="node1" presStyleIdx="0" presStyleCnt="2"/>
      <dgm:spPr/>
    </dgm:pt>
    <dgm:pt modelId="{F738C0C7-A680-4B9D-B9F2-86D8C5E12D68}" type="pres">
      <dgm:prSet presAssocID="{2CB5D935-9A3F-4FAE-8F77-86403A84BE7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3608D8A-4396-46D7-A770-7366F2C5A7B8}" type="pres">
      <dgm:prSet presAssocID="{2CB5D935-9A3F-4FAE-8F77-86403A84BE7B}" presName="negativeSpace" presStyleCnt="0"/>
      <dgm:spPr/>
    </dgm:pt>
    <dgm:pt modelId="{BBD82A5F-C8CF-449E-B9AD-5BAA413D3984}" type="pres">
      <dgm:prSet presAssocID="{2CB5D935-9A3F-4FAE-8F77-86403A84BE7B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089E108-1A93-4604-A9FC-1EBD86DC91B4}" type="presOf" srcId="{90772952-A305-488A-BCC2-09CF82DFF904}" destId="{34D9529A-D924-4AE1-88BA-BB50FA08D0AD}" srcOrd="0" destOrd="0" presId="urn:microsoft.com/office/officeart/2005/8/layout/list1"/>
    <dgm:cxn modelId="{B3714328-7897-4A45-8013-70F932C216B7}" type="presOf" srcId="{B7AB1DF9-5C88-44C3-8047-201B6DDA35B3}" destId="{45A839CB-C062-4AF0-A3A9-93BED1268DB5}" srcOrd="0" destOrd="0" presId="urn:microsoft.com/office/officeart/2005/8/layout/list1"/>
    <dgm:cxn modelId="{B5DB612E-3CD3-4B0F-8DBD-53549402941B}" type="presOf" srcId="{86A49063-86B9-4ADE-AFCC-BE8EE9C68646}" destId="{BBD82A5F-C8CF-449E-B9AD-5BAA413D3984}" srcOrd="0" destOrd="0" presId="urn:microsoft.com/office/officeart/2005/8/layout/list1"/>
    <dgm:cxn modelId="{C4410F34-F6C2-401F-B550-6FD724861D36}" srcId="{2CB5D935-9A3F-4FAE-8F77-86403A84BE7B}" destId="{86A49063-86B9-4ADE-AFCC-BE8EE9C68646}" srcOrd="0" destOrd="0" parTransId="{69B58510-3660-4E77-B843-4F8AA0891BA7}" sibTransId="{82D6659D-C302-4A87-B143-94D369A33066}"/>
    <dgm:cxn modelId="{97154736-7C7F-4991-94D8-9F13386B0C77}" srcId="{2CB5D935-9A3F-4FAE-8F77-86403A84BE7B}" destId="{56298900-7B0B-4829-BDA5-F014344220E7}" srcOrd="2" destOrd="0" parTransId="{F8F508FF-9434-4AFC-AB77-A25CE833C8FF}" sibTransId="{FC643650-E6A1-4C4B-90C5-86AB646CE338}"/>
    <dgm:cxn modelId="{2CAFE33F-460E-470F-8BDB-046938C6948D}" type="presOf" srcId="{2CB5D935-9A3F-4FAE-8F77-86403A84BE7B}" destId="{2FCB14FA-9657-4557-8C74-93CFB3FDA831}" srcOrd="0" destOrd="0" presId="urn:microsoft.com/office/officeart/2005/8/layout/list1"/>
    <dgm:cxn modelId="{877EAB45-C8D7-43F3-88BB-765AE0AFD07D}" type="presOf" srcId="{6384B0C1-92AB-4086-B8AD-BBA221B73DD5}" destId="{7D738467-7E0F-41E8-9C55-4CA437AB4693}" srcOrd="1" destOrd="0" presId="urn:microsoft.com/office/officeart/2005/8/layout/list1"/>
    <dgm:cxn modelId="{F4568F4F-B605-4B2C-A869-C1DDBB7B83E7}" type="presOf" srcId="{008EDD55-9C14-40DC-8AAF-C33FBD0E643F}" destId="{BBD82A5F-C8CF-449E-B9AD-5BAA413D3984}" srcOrd="0" destOrd="1" presId="urn:microsoft.com/office/officeart/2005/8/layout/list1"/>
    <dgm:cxn modelId="{CB285991-486B-4BD7-991C-E89EC238F3D6}" type="presOf" srcId="{56298900-7B0B-4829-BDA5-F014344220E7}" destId="{BBD82A5F-C8CF-449E-B9AD-5BAA413D3984}" srcOrd="0" destOrd="2" presId="urn:microsoft.com/office/officeart/2005/8/layout/list1"/>
    <dgm:cxn modelId="{01655AA4-04CA-4422-A7A7-21EA34B8EE8C}" type="presOf" srcId="{2CB5D935-9A3F-4FAE-8F77-86403A84BE7B}" destId="{F738C0C7-A680-4B9D-B9F2-86D8C5E12D68}" srcOrd="1" destOrd="0" presId="urn:microsoft.com/office/officeart/2005/8/layout/list1"/>
    <dgm:cxn modelId="{994D4DAB-F3C8-42A0-A29E-310C86C827C0}" type="presOf" srcId="{6384B0C1-92AB-4086-B8AD-BBA221B73DD5}" destId="{5B6E9619-1EE4-4823-BFAB-79E8721D7B50}" srcOrd="0" destOrd="0" presId="urn:microsoft.com/office/officeart/2005/8/layout/list1"/>
    <dgm:cxn modelId="{2105E1B7-3D08-4C90-A5E1-2B84913DE048}" srcId="{6384B0C1-92AB-4086-B8AD-BBA221B73DD5}" destId="{E1E3ED59-8F99-4F93-B752-2EC1651ABCA6}" srcOrd="1" destOrd="0" parTransId="{68B4A91B-6297-4E54-9D26-BB2C8B155CAF}" sibTransId="{49787BC6-F571-40C9-9250-571AED7226AA}"/>
    <dgm:cxn modelId="{EB7BD9BD-BE5B-4A3E-959C-EA4BDE694DA7}" type="presOf" srcId="{E1E3ED59-8F99-4F93-B752-2EC1651ABCA6}" destId="{45A839CB-C062-4AF0-A3A9-93BED1268DB5}" srcOrd="0" destOrd="1" presId="urn:microsoft.com/office/officeart/2005/8/layout/list1"/>
    <dgm:cxn modelId="{4CE663D7-AC49-40DC-80D3-3F0C804B8640}" srcId="{90772952-A305-488A-BCC2-09CF82DFF904}" destId="{6384B0C1-92AB-4086-B8AD-BBA221B73DD5}" srcOrd="0" destOrd="0" parTransId="{251E13AB-C599-47F1-9A1A-9C4C8D38C6A5}" sibTransId="{9A1D3D27-28F6-4790-BDF3-AB159F3FEE77}"/>
    <dgm:cxn modelId="{E310DAE3-7F9D-43CD-BB78-B5DE7FA60161}" srcId="{90772952-A305-488A-BCC2-09CF82DFF904}" destId="{2CB5D935-9A3F-4FAE-8F77-86403A84BE7B}" srcOrd="1" destOrd="0" parTransId="{2EBBC9FB-CD34-4103-9D5D-93076D83F6DB}" sibTransId="{EDC83F06-6169-4DF9-AEFA-84ED6543618B}"/>
    <dgm:cxn modelId="{3E040FE6-A03E-4142-83AC-D7962E13114E}" srcId="{2CB5D935-9A3F-4FAE-8F77-86403A84BE7B}" destId="{008EDD55-9C14-40DC-8AAF-C33FBD0E643F}" srcOrd="1" destOrd="0" parTransId="{B5351AA2-CE65-4A78-93AB-C92D01527523}" sibTransId="{FEC7E4D0-DDCE-40CE-B252-97FC8BBBD6B3}"/>
    <dgm:cxn modelId="{BDFDA8F3-D85E-4E18-A4EA-59436DC9C25E}" srcId="{6384B0C1-92AB-4086-B8AD-BBA221B73DD5}" destId="{B7AB1DF9-5C88-44C3-8047-201B6DDA35B3}" srcOrd="0" destOrd="0" parTransId="{13844AED-DEC5-464A-A7A1-D44C3F71C292}" sibTransId="{26FCB638-7E51-4DCD-A98E-44C8EBF53EF1}"/>
    <dgm:cxn modelId="{B88846CE-3E7C-4E46-A34D-8E26D2FEC465}" type="presParOf" srcId="{34D9529A-D924-4AE1-88BA-BB50FA08D0AD}" destId="{57F3E889-B311-4E3F-8368-7B7B144113B0}" srcOrd="0" destOrd="0" presId="urn:microsoft.com/office/officeart/2005/8/layout/list1"/>
    <dgm:cxn modelId="{DA43F72F-7701-4262-B611-31B0CF926C46}" type="presParOf" srcId="{57F3E889-B311-4E3F-8368-7B7B144113B0}" destId="{5B6E9619-1EE4-4823-BFAB-79E8721D7B50}" srcOrd="0" destOrd="0" presId="urn:microsoft.com/office/officeart/2005/8/layout/list1"/>
    <dgm:cxn modelId="{899CE84C-1D53-4A8E-857B-4DE71386A83B}" type="presParOf" srcId="{57F3E889-B311-4E3F-8368-7B7B144113B0}" destId="{7D738467-7E0F-41E8-9C55-4CA437AB4693}" srcOrd="1" destOrd="0" presId="urn:microsoft.com/office/officeart/2005/8/layout/list1"/>
    <dgm:cxn modelId="{CB7B55FC-B362-4579-AED8-C5D7DEEED5E2}" type="presParOf" srcId="{34D9529A-D924-4AE1-88BA-BB50FA08D0AD}" destId="{64D1AEBA-95A8-46B9-B293-F5DBDDA4572E}" srcOrd="1" destOrd="0" presId="urn:microsoft.com/office/officeart/2005/8/layout/list1"/>
    <dgm:cxn modelId="{6233EAC7-5A16-454D-B9CF-53A01D9B8FF4}" type="presParOf" srcId="{34D9529A-D924-4AE1-88BA-BB50FA08D0AD}" destId="{45A839CB-C062-4AF0-A3A9-93BED1268DB5}" srcOrd="2" destOrd="0" presId="urn:microsoft.com/office/officeart/2005/8/layout/list1"/>
    <dgm:cxn modelId="{032339A5-BC19-42CB-956B-9554B443F090}" type="presParOf" srcId="{34D9529A-D924-4AE1-88BA-BB50FA08D0AD}" destId="{69F9FDD8-1A9E-4324-AC02-70599A2A94EF}" srcOrd="3" destOrd="0" presId="urn:microsoft.com/office/officeart/2005/8/layout/list1"/>
    <dgm:cxn modelId="{4DF0C985-6760-4CF7-B6B5-B2EDAA876346}" type="presParOf" srcId="{34D9529A-D924-4AE1-88BA-BB50FA08D0AD}" destId="{21962926-D445-4A6A-917B-9CE45C151125}" srcOrd="4" destOrd="0" presId="urn:microsoft.com/office/officeart/2005/8/layout/list1"/>
    <dgm:cxn modelId="{DB72EAAE-6090-40BF-8C59-44892768959D}" type="presParOf" srcId="{21962926-D445-4A6A-917B-9CE45C151125}" destId="{2FCB14FA-9657-4557-8C74-93CFB3FDA831}" srcOrd="0" destOrd="0" presId="urn:microsoft.com/office/officeart/2005/8/layout/list1"/>
    <dgm:cxn modelId="{2F7AFAE4-E306-4070-BC59-40C8A9A4537F}" type="presParOf" srcId="{21962926-D445-4A6A-917B-9CE45C151125}" destId="{F738C0C7-A680-4B9D-B9F2-86D8C5E12D68}" srcOrd="1" destOrd="0" presId="urn:microsoft.com/office/officeart/2005/8/layout/list1"/>
    <dgm:cxn modelId="{F9B9D32F-9664-4EBB-AC7A-C37BF91EC2A9}" type="presParOf" srcId="{34D9529A-D924-4AE1-88BA-BB50FA08D0AD}" destId="{43608D8A-4396-46D7-A770-7366F2C5A7B8}" srcOrd="5" destOrd="0" presId="urn:microsoft.com/office/officeart/2005/8/layout/list1"/>
    <dgm:cxn modelId="{6222CBB7-B51D-4C2C-8271-C46B77D72B5F}" type="presParOf" srcId="{34D9529A-D924-4AE1-88BA-BB50FA08D0AD}" destId="{BBD82A5F-C8CF-449E-B9AD-5BAA413D3984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0B630B1-744B-4292-B064-419788C2D1CA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36B79B9-3F9F-417E-84F5-F4A001C09DE2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accent2">
              <a:lumMod val="20000"/>
              <a:lumOff val="80000"/>
            </a:schemeClr>
          </a:solidFill>
        </a:ln>
      </dgm:spPr>
      <dgm:t>
        <a:bodyPr/>
        <a:lstStyle/>
        <a:p>
          <a:pPr algn="l">
            <a:buFont typeface="Wingdings" panose="05000000000000000000" pitchFamily="2" charset="2"/>
            <a:buChar char="§"/>
          </a:pPr>
          <a:r>
            <a:rPr lang="en-US" sz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1) Compact COVID-19 Dataset</a:t>
          </a:r>
        </a:p>
        <a:p>
          <a:pPr algn="l">
            <a:buFont typeface="Wingdings" panose="05000000000000000000" pitchFamily="2" charset="2"/>
            <a:buChar char="§"/>
          </a:pPr>
          <a:r>
            <a:rPr lang="en-US" sz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2) Latitude &amp; Longitude</a:t>
          </a:r>
        </a:p>
        <a:p>
          <a:pPr algn="l">
            <a:buFont typeface="Wingdings" panose="05000000000000000000" pitchFamily="2" charset="2"/>
            <a:buChar char="§"/>
          </a:pPr>
          <a:r>
            <a:rPr lang="en-US" sz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3) GDP and Population Density</a:t>
          </a:r>
        </a:p>
      </dgm:t>
    </dgm:pt>
    <dgm:pt modelId="{9C7A9282-BD62-4424-95B3-1D12F255D89F}" type="parTrans" cxnId="{3ACCBADC-58F8-47F8-B482-5DE88115CF18}">
      <dgm:prSet/>
      <dgm:spPr/>
      <dgm:t>
        <a:bodyPr/>
        <a:lstStyle/>
        <a:p>
          <a:endParaRPr lang="en-US" sz="1200"/>
        </a:p>
      </dgm:t>
    </dgm:pt>
    <dgm:pt modelId="{F4520AA0-8FAF-45FC-80FA-D88FF728F8F5}" type="sibTrans" cxnId="{3ACCBADC-58F8-47F8-B482-5DE88115CF18}">
      <dgm:prSet/>
      <dgm:spPr/>
      <dgm:t>
        <a:bodyPr/>
        <a:lstStyle/>
        <a:p>
          <a:endParaRPr lang="en-US" sz="1200"/>
        </a:p>
      </dgm:t>
    </dgm:pt>
    <dgm:pt modelId="{432C79F4-056B-496C-984A-28F8ECA6458C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accent2">
              <a:lumMod val="20000"/>
              <a:lumOff val="80000"/>
            </a:schemeClr>
          </a:solidFill>
        </a:ln>
      </dgm:spPr>
      <dgm:t>
        <a:bodyPr/>
        <a:lstStyle/>
        <a:p>
          <a:pPr algn="l"/>
          <a:r>
            <a:rPr lang="en-US" sz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1) Our World in Data (OWID)</a:t>
          </a:r>
        </a:p>
        <a:p>
          <a:pPr algn="l"/>
          <a:r>
            <a:rPr lang="en-US" sz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2) Kaggle</a:t>
          </a:r>
        </a:p>
        <a:p>
          <a:pPr algn="l"/>
          <a:r>
            <a:rPr lang="en-US" sz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3) World Bank</a:t>
          </a:r>
        </a:p>
      </dgm:t>
    </dgm:pt>
    <dgm:pt modelId="{CB1080E1-F05A-4680-8BD9-7E5131191BB7}" type="parTrans" cxnId="{4950BA51-0FCD-45D6-851F-770252186C26}">
      <dgm:prSet/>
      <dgm:spPr/>
      <dgm:t>
        <a:bodyPr/>
        <a:lstStyle/>
        <a:p>
          <a:endParaRPr lang="en-CA" sz="1200"/>
        </a:p>
      </dgm:t>
    </dgm:pt>
    <dgm:pt modelId="{AD3A77F6-57EE-4ADF-8CE6-E74A7D1A8DC1}" type="sibTrans" cxnId="{4950BA51-0FCD-45D6-851F-770252186C26}">
      <dgm:prSet/>
      <dgm:spPr/>
      <dgm:t>
        <a:bodyPr/>
        <a:lstStyle/>
        <a:p>
          <a:endParaRPr lang="en-CA" sz="1200"/>
        </a:p>
      </dgm:t>
    </dgm:pt>
    <dgm:pt modelId="{B22CA2BB-2154-4B2A-BBDC-8A1480424EFD}">
      <dgm:prSet custT="1"/>
      <dgm:spPr>
        <a:solidFill>
          <a:schemeClr val="accent2"/>
        </a:solidFill>
      </dgm:spPr>
      <dgm:t>
        <a:bodyPr/>
        <a:lstStyle/>
        <a:p>
          <a:endParaRPr lang="en-US" sz="1600"/>
        </a:p>
      </dgm:t>
    </dgm:pt>
    <dgm:pt modelId="{96A1F399-77E3-4A50-9C8E-875823704662}" type="sibTrans" cxnId="{E12E9132-5493-4D96-A4AF-56ED91FEDC07}">
      <dgm:prSet/>
      <dgm:spPr/>
      <dgm:t>
        <a:bodyPr/>
        <a:lstStyle/>
        <a:p>
          <a:endParaRPr lang="en-US" sz="1200"/>
        </a:p>
      </dgm:t>
    </dgm:pt>
    <dgm:pt modelId="{D36F75D1-BD38-49BE-8840-AA983F184AC4}" type="parTrans" cxnId="{E12E9132-5493-4D96-A4AF-56ED91FEDC07}">
      <dgm:prSet/>
      <dgm:spPr/>
      <dgm:t>
        <a:bodyPr/>
        <a:lstStyle/>
        <a:p>
          <a:endParaRPr lang="en-US" sz="1200"/>
        </a:p>
      </dgm:t>
    </dgm:pt>
    <dgm:pt modelId="{11C265B5-6EB3-4E0B-94D4-739751CEB9D3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accent2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r>
            <a:rPr lang="en-US" sz="1200">
              <a:solidFill>
                <a:schemeClr val="tx1"/>
              </a:solidFill>
            </a:rPr>
            <a:t>Global, with country-wise breakdowns from Year 2020 to 2024</a:t>
          </a:r>
        </a:p>
      </dgm:t>
    </dgm:pt>
    <dgm:pt modelId="{1BACB4E7-42E1-41AD-9D3E-A7B27ED2EEB4}" type="parTrans" cxnId="{A2D0E37F-0A80-42D3-AEED-172911E535F0}">
      <dgm:prSet/>
      <dgm:spPr/>
      <dgm:t>
        <a:bodyPr/>
        <a:lstStyle/>
        <a:p>
          <a:endParaRPr lang="en-CA"/>
        </a:p>
      </dgm:t>
    </dgm:pt>
    <dgm:pt modelId="{74B8606F-D611-40CA-8D0D-96BAD0A98ED8}" type="sibTrans" cxnId="{A2D0E37F-0A80-42D3-AEED-172911E535F0}">
      <dgm:prSet/>
      <dgm:spPr/>
      <dgm:t>
        <a:bodyPr/>
        <a:lstStyle/>
        <a:p>
          <a:endParaRPr lang="en-CA"/>
        </a:p>
      </dgm:t>
    </dgm:pt>
    <dgm:pt modelId="{5119A4E7-5DE2-4C2D-A78D-247C09AE8E2F}">
      <dgm:prSet custT="1"/>
      <dgm:spPr>
        <a:solidFill>
          <a:schemeClr val="accent2"/>
        </a:solidFill>
      </dgm:spPr>
      <dgm:t>
        <a:bodyPr/>
        <a:lstStyle/>
        <a:p>
          <a:endParaRPr lang="en-US" sz="1600">
            <a:solidFill>
              <a:schemeClr val="tx1"/>
            </a:solidFill>
          </a:endParaRPr>
        </a:p>
      </dgm:t>
    </dgm:pt>
    <dgm:pt modelId="{D8085106-0B2C-4288-9F81-A7C4798CE419}" type="parTrans" cxnId="{C1A63286-355B-403C-83E6-4B125B0D6B0A}">
      <dgm:prSet/>
      <dgm:spPr/>
      <dgm:t>
        <a:bodyPr/>
        <a:lstStyle/>
        <a:p>
          <a:endParaRPr lang="en-CA"/>
        </a:p>
      </dgm:t>
    </dgm:pt>
    <dgm:pt modelId="{9BA02118-3A99-4883-9A74-52882435D673}" type="sibTrans" cxnId="{C1A63286-355B-403C-83E6-4B125B0D6B0A}">
      <dgm:prSet/>
      <dgm:spPr/>
      <dgm:t>
        <a:bodyPr/>
        <a:lstStyle/>
        <a:p>
          <a:endParaRPr lang="en-CA"/>
        </a:p>
      </dgm:t>
    </dgm:pt>
    <dgm:pt modelId="{2D4FC9F1-618F-40C6-8198-FBE43D60A9DA}">
      <dgm:prSet custT="1"/>
      <dgm:spPr>
        <a:solidFill>
          <a:schemeClr val="accent2">
            <a:lumMod val="20000"/>
            <a:lumOff val="80000"/>
          </a:schemeClr>
        </a:solidFill>
        <a:ln>
          <a:solidFill>
            <a:schemeClr val="accent2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pPr>
            <a:buClr>
              <a:schemeClr val="tx1"/>
            </a:buClr>
          </a:pPr>
          <a:r>
            <a:rPr lang="en-US" sz="12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Imported multiple CSV files from various sources and established relationship in Power BI using Country as primary key</a:t>
          </a:r>
        </a:p>
      </dgm:t>
    </dgm:pt>
    <dgm:pt modelId="{C1AD598F-EEE4-4C14-A8FD-A12323ED827F}" type="parTrans" cxnId="{7B8E1468-BA71-4A5B-A223-0D9455CA8A3D}">
      <dgm:prSet/>
      <dgm:spPr/>
      <dgm:t>
        <a:bodyPr/>
        <a:lstStyle/>
        <a:p>
          <a:endParaRPr lang="en-CA"/>
        </a:p>
      </dgm:t>
    </dgm:pt>
    <dgm:pt modelId="{9976956F-C021-4EEE-BE87-633759E2B52A}" type="sibTrans" cxnId="{7B8E1468-BA71-4A5B-A223-0D9455CA8A3D}">
      <dgm:prSet/>
      <dgm:spPr/>
      <dgm:t>
        <a:bodyPr/>
        <a:lstStyle/>
        <a:p>
          <a:endParaRPr lang="en-CA"/>
        </a:p>
      </dgm:t>
    </dgm:pt>
    <dgm:pt modelId="{252C258D-48CA-4386-83EE-9EBFFD4E0C2B}">
      <dgm:prSet custT="1"/>
      <dgm:spPr>
        <a:solidFill>
          <a:schemeClr val="accent2"/>
        </a:solidFill>
      </dgm:spPr>
      <dgm:t>
        <a:bodyPr/>
        <a:lstStyle/>
        <a:p>
          <a:endParaRPr lang="en-US" sz="1600" b="1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86DFC341-FAE8-4D88-9590-C2CD099710EB}" type="sibTrans" cxnId="{2AC0FB8A-9F1D-4B53-9D81-E571FF56F271}">
      <dgm:prSet/>
      <dgm:spPr/>
      <dgm:t>
        <a:bodyPr/>
        <a:lstStyle/>
        <a:p>
          <a:endParaRPr lang="en-US" sz="1200"/>
        </a:p>
      </dgm:t>
    </dgm:pt>
    <dgm:pt modelId="{825F4DCC-8855-451D-9107-297AC67E7C89}" type="parTrans" cxnId="{2AC0FB8A-9F1D-4B53-9D81-E571FF56F271}">
      <dgm:prSet/>
      <dgm:spPr/>
      <dgm:t>
        <a:bodyPr/>
        <a:lstStyle/>
        <a:p>
          <a:endParaRPr lang="en-US" sz="1200"/>
        </a:p>
      </dgm:t>
    </dgm:pt>
    <dgm:pt modelId="{71894981-9DDF-4F62-9014-A74483E4E45F}" type="pres">
      <dgm:prSet presAssocID="{F0B630B1-744B-4292-B064-419788C2D1CA}" presName="Name0" presStyleCnt="0">
        <dgm:presLayoutVars>
          <dgm:dir/>
          <dgm:animLvl val="lvl"/>
          <dgm:resizeHandles val="exact"/>
        </dgm:presLayoutVars>
      </dgm:prSet>
      <dgm:spPr/>
    </dgm:pt>
    <dgm:pt modelId="{1D8AB454-AB8A-408C-A8F9-F3EBDB4D2105}" type="pres">
      <dgm:prSet presAssocID="{5119A4E7-5DE2-4C2D-A78D-247C09AE8E2F}" presName="boxAndChildren" presStyleCnt="0"/>
      <dgm:spPr/>
    </dgm:pt>
    <dgm:pt modelId="{C978D1CD-DA66-4085-83F0-F727D0229027}" type="pres">
      <dgm:prSet presAssocID="{5119A4E7-5DE2-4C2D-A78D-247C09AE8E2F}" presName="parentTextBox" presStyleLbl="node1" presStyleIdx="0" presStyleCnt="3"/>
      <dgm:spPr/>
    </dgm:pt>
    <dgm:pt modelId="{D7A46225-221C-4E47-9332-4945018378C6}" type="pres">
      <dgm:prSet presAssocID="{5119A4E7-5DE2-4C2D-A78D-247C09AE8E2F}" presName="entireBox" presStyleLbl="node1" presStyleIdx="0" presStyleCnt="3" custScaleY="100351" custLinFactNeighborY="5055"/>
      <dgm:spPr/>
    </dgm:pt>
    <dgm:pt modelId="{787ACA2C-A70A-40E1-8E0A-B501964669D9}" type="pres">
      <dgm:prSet presAssocID="{5119A4E7-5DE2-4C2D-A78D-247C09AE8E2F}" presName="descendantBox" presStyleCnt="0"/>
      <dgm:spPr/>
    </dgm:pt>
    <dgm:pt modelId="{CE533563-CC2B-4FFC-BA26-CCE2CF2B1F3B}" type="pres">
      <dgm:prSet presAssocID="{2D4FC9F1-618F-40C6-8198-FBE43D60A9DA}" presName="childTextBox" presStyleLbl="fgAccFollowNode1" presStyleIdx="0" presStyleCnt="4" custScaleY="138276">
        <dgm:presLayoutVars>
          <dgm:bulletEnabled val="1"/>
        </dgm:presLayoutVars>
      </dgm:prSet>
      <dgm:spPr/>
    </dgm:pt>
    <dgm:pt modelId="{3A1DDA44-ED1D-4049-A6D9-917D7FEA7E34}" type="pres">
      <dgm:prSet presAssocID="{96A1F399-77E3-4A50-9C8E-875823704662}" presName="sp" presStyleCnt="0"/>
      <dgm:spPr/>
    </dgm:pt>
    <dgm:pt modelId="{BAB911DB-CF40-4EC5-883D-FF15D598C819}" type="pres">
      <dgm:prSet presAssocID="{B22CA2BB-2154-4B2A-BBDC-8A1480424EFD}" presName="arrowAndChildren" presStyleCnt="0"/>
      <dgm:spPr/>
    </dgm:pt>
    <dgm:pt modelId="{22BFB285-0AAD-4A7F-A3BF-FC87C02D78E3}" type="pres">
      <dgm:prSet presAssocID="{B22CA2BB-2154-4B2A-BBDC-8A1480424EFD}" presName="parentTextArrow" presStyleLbl="node1" presStyleIdx="0" presStyleCnt="3"/>
      <dgm:spPr/>
    </dgm:pt>
    <dgm:pt modelId="{C3E4322F-9E0C-4784-8A2C-E84C311A1BDC}" type="pres">
      <dgm:prSet presAssocID="{B22CA2BB-2154-4B2A-BBDC-8A1480424EFD}" presName="arrow" presStyleLbl="node1" presStyleIdx="1" presStyleCnt="3" custScaleY="100005" custLinFactNeighborY="1276"/>
      <dgm:spPr/>
    </dgm:pt>
    <dgm:pt modelId="{864CAE4D-FB98-4C80-82AD-E1F0159595A1}" type="pres">
      <dgm:prSet presAssocID="{B22CA2BB-2154-4B2A-BBDC-8A1480424EFD}" presName="descendantArrow" presStyleCnt="0"/>
      <dgm:spPr/>
    </dgm:pt>
    <dgm:pt modelId="{33C67A05-E025-4BAA-86D0-1CC0EFEA83BE}" type="pres">
      <dgm:prSet presAssocID="{11C265B5-6EB3-4E0B-94D4-739751CEB9D3}" presName="childTextArrow" presStyleLbl="fgAccFollowNode1" presStyleIdx="1" presStyleCnt="4" custScaleY="130181" custLinFactNeighborY="-16807">
        <dgm:presLayoutVars>
          <dgm:bulletEnabled val="1"/>
        </dgm:presLayoutVars>
      </dgm:prSet>
      <dgm:spPr/>
    </dgm:pt>
    <dgm:pt modelId="{CA578A37-3BB1-4382-B37F-DB8EF6C62354}" type="pres">
      <dgm:prSet presAssocID="{86DFC341-FAE8-4D88-9590-C2CD099710EB}" presName="sp" presStyleCnt="0"/>
      <dgm:spPr/>
    </dgm:pt>
    <dgm:pt modelId="{EF8C183B-79D2-4995-BDF8-F70CC8A66B6C}" type="pres">
      <dgm:prSet presAssocID="{252C258D-48CA-4386-83EE-9EBFFD4E0C2B}" presName="arrowAndChildren" presStyleCnt="0"/>
      <dgm:spPr/>
    </dgm:pt>
    <dgm:pt modelId="{2DDC289C-9E81-474D-93E2-C8ABA5AC5A76}" type="pres">
      <dgm:prSet presAssocID="{252C258D-48CA-4386-83EE-9EBFFD4E0C2B}" presName="parentTextArrow" presStyleLbl="node1" presStyleIdx="1" presStyleCnt="3"/>
      <dgm:spPr/>
    </dgm:pt>
    <dgm:pt modelId="{0693D41B-BE07-4BC7-8C9E-A2722913179F}" type="pres">
      <dgm:prSet presAssocID="{252C258D-48CA-4386-83EE-9EBFFD4E0C2B}" presName="arrow" presStyleLbl="node1" presStyleIdx="2" presStyleCnt="3" custLinFactNeighborY="634"/>
      <dgm:spPr/>
    </dgm:pt>
    <dgm:pt modelId="{8224BFB5-6F2B-49E2-8AE6-8C350752AF1A}" type="pres">
      <dgm:prSet presAssocID="{252C258D-48CA-4386-83EE-9EBFFD4E0C2B}" presName="descendantArrow" presStyleCnt="0"/>
      <dgm:spPr/>
    </dgm:pt>
    <dgm:pt modelId="{2A284AE0-192D-4D59-8C26-BE730CEC328F}" type="pres">
      <dgm:prSet presAssocID="{036B79B9-3F9F-417E-84F5-F4A001C09DE2}" presName="childTextArrow" presStyleLbl="fgAccFollowNode1" presStyleIdx="2" presStyleCnt="4" custScaleX="53308" custScaleY="137077" custLinFactNeighborX="-6" custLinFactNeighborY="-13803">
        <dgm:presLayoutVars>
          <dgm:bulletEnabled val="1"/>
        </dgm:presLayoutVars>
      </dgm:prSet>
      <dgm:spPr/>
    </dgm:pt>
    <dgm:pt modelId="{EF98C979-0B9E-49D2-A59B-C8EA68B78160}" type="pres">
      <dgm:prSet presAssocID="{432C79F4-056B-496C-984A-28F8ECA6458C}" presName="childTextArrow" presStyleLbl="fgAccFollowNode1" presStyleIdx="3" presStyleCnt="4" custScaleX="53906" custScaleY="137077" custLinFactNeighborX="6" custLinFactNeighborY="-13803">
        <dgm:presLayoutVars>
          <dgm:bulletEnabled val="1"/>
        </dgm:presLayoutVars>
      </dgm:prSet>
      <dgm:spPr/>
    </dgm:pt>
  </dgm:ptLst>
  <dgm:cxnLst>
    <dgm:cxn modelId="{5A743803-6D53-464C-BB49-F0917F093EF7}" type="presOf" srcId="{036B79B9-3F9F-417E-84F5-F4A001C09DE2}" destId="{2A284AE0-192D-4D59-8C26-BE730CEC328F}" srcOrd="0" destOrd="0" presId="urn:microsoft.com/office/officeart/2005/8/layout/process4"/>
    <dgm:cxn modelId="{A04A850E-662B-451F-BEF0-113CDAA9D3A3}" type="presOf" srcId="{11C265B5-6EB3-4E0B-94D4-739751CEB9D3}" destId="{33C67A05-E025-4BAA-86D0-1CC0EFEA83BE}" srcOrd="0" destOrd="0" presId="urn:microsoft.com/office/officeart/2005/8/layout/process4"/>
    <dgm:cxn modelId="{E12E9132-5493-4D96-A4AF-56ED91FEDC07}" srcId="{F0B630B1-744B-4292-B064-419788C2D1CA}" destId="{B22CA2BB-2154-4B2A-BBDC-8A1480424EFD}" srcOrd="1" destOrd="0" parTransId="{D36F75D1-BD38-49BE-8840-AA983F184AC4}" sibTransId="{96A1F399-77E3-4A50-9C8E-875823704662}"/>
    <dgm:cxn modelId="{1FDAD55D-9717-48F2-801C-46B4DBD98584}" type="presOf" srcId="{2D4FC9F1-618F-40C6-8198-FBE43D60A9DA}" destId="{CE533563-CC2B-4FFC-BA26-CCE2CF2B1F3B}" srcOrd="0" destOrd="0" presId="urn:microsoft.com/office/officeart/2005/8/layout/process4"/>
    <dgm:cxn modelId="{7B8E1468-BA71-4A5B-A223-0D9455CA8A3D}" srcId="{5119A4E7-5DE2-4C2D-A78D-247C09AE8E2F}" destId="{2D4FC9F1-618F-40C6-8198-FBE43D60A9DA}" srcOrd="0" destOrd="0" parTransId="{C1AD598F-EEE4-4C14-A8FD-A12323ED827F}" sibTransId="{9976956F-C021-4EEE-BE87-633759E2B52A}"/>
    <dgm:cxn modelId="{4950BA51-0FCD-45D6-851F-770252186C26}" srcId="{252C258D-48CA-4386-83EE-9EBFFD4E0C2B}" destId="{432C79F4-056B-496C-984A-28F8ECA6458C}" srcOrd="1" destOrd="0" parTransId="{CB1080E1-F05A-4680-8BD9-7E5131191BB7}" sibTransId="{AD3A77F6-57EE-4ADF-8CE6-E74A7D1A8DC1}"/>
    <dgm:cxn modelId="{DBDB7E79-0A9A-4860-97AF-41BC1A17E676}" type="presOf" srcId="{252C258D-48CA-4386-83EE-9EBFFD4E0C2B}" destId="{0693D41B-BE07-4BC7-8C9E-A2722913179F}" srcOrd="1" destOrd="0" presId="urn:microsoft.com/office/officeart/2005/8/layout/process4"/>
    <dgm:cxn modelId="{A2D0E37F-0A80-42D3-AEED-172911E535F0}" srcId="{B22CA2BB-2154-4B2A-BBDC-8A1480424EFD}" destId="{11C265B5-6EB3-4E0B-94D4-739751CEB9D3}" srcOrd="0" destOrd="0" parTransId="{1BACB4E7-42E1-41AD-9D3E-A7B27ED2EEB4}" sibTransId="{74B8606F-D611-40CA-8D0D-96BAD0A98ED8}"/>
    <dgm:cxn modelId="{C1A63286-355B-403C-83E6-4B125B0D6B0A}" srcId="{F0B630B1-744B-4292-B064-419788C2D1CA}" destId="{5119A4E7-5DE2-4C2D-A78D-247C09AE8E2F}" srcOrd="2" destOrd="0" parTransId="{D8085106-0B2C-4288-9F81-A7C4798CE419}" sibTransId="{9BA02118-3A99-4883-9A74-52882435D673}"/>
    <dgm:cxn modelId="{AD676088-EC18-4E8A-BBDA-C2B1679C12FD}" type="presOf" srcId="{B22CA2BB-2154-4B2A-BBDC-8A1480424EFD}" destId="{C3E4322F-9E0C-4784-8A2C-E84C311A1BDC}" srcOrd="1" destOrd="0" presId="urn:microsoft.com/office/officeart/2005/8/layout/process4"/>
    <dgm:cxn modelId="{2AC0FB8A-9F1D-4B53-9D81-E571FF56F271}" srcId="{F0B630B1-744B-4292-B064-419788C2D1CA}" destId="{252C258D-48CA-4386-83EE-9EBFFD4E0C2B}" srcOrd="0" destOrd="0" parTransId="{825F4DCC-8855-451D-9107-297AC67E7C89}" sibTransId="{86DFC341-FAE8-4D88-9590-C2CD099710EB}"/>
    <dgm:cxn modelId="{D580688B-6236-4146-B7E1-26933720D75B}" type="presOf" srcId="{F0B630B1-744B-4292-B064-419788C2D1CA}" destId="{71894981-9DDF-4F62-9014-A74483E4E45F}" srcOrd="0" destOrd="0" presId="urn:microsoft.com/office/officeart/2005/8/layout/process4"/>
    <dgm:cxn modelId="{11C72D8C-54D6-4E38-B349-B207D1E299AD}" type="presOf" srcId="{432C79F4-056B-496C-984A-28F8ECA6458C}" destId="{EF98C979-0B9E-49D2-A59B-C8EA68B78160}" srcOrd="0" destOrd="0" presId="urn:microsoft.com/office/officeart/2005/8/layout/process4"/>
    <dgm:cxn modelId="{2520BD9F-3973-4BE3-A49B-1466C7406376}" type="presOf" srcId="{5119A4E7-5DE2-4C2D-A78D-247C09AE8E2F}" destId="{D7A46225-221C-4E47-9332-4945018378C6}" srcOrd="1" destOrd="0" presId="urn:microsoft.com/office/officeart/2005/8/layout/process4"/>
    <dgm:cxn modelId="{5AB545C4-3A04-4594-BA57-D5443417EE9D}" type="presOf" srcId="{252C258D-48CA-4386-83EE-9EBFFD4E0C2B}" destId="{2DDC289C-9E81-474D-93E2-C8ABA5AC5A76}" srcOrd="0" destOrd="0" presId="urn:microsoft.com/office/officeart/2005/8/layout/process4"/>
    <dgm:cxn modelId="{3ACCBADC-58F8-47F8-B482-5DE88115CF18}" srcId="{252C258D-48CA-4386-83EE-9EBFFD4E0C2B}" destId="{036B79B9-3F9F-417E-84F5-F4A001C09DE2}" srcOrd="0" destOrd="0" parTransId="{9C7A9282-BD62-4424-95B3-1D12F255D89F}" sibTransId="{F4520AA0-8FAF-45FC-80FA-D88FF728F8F5}"/>
    <dgm:cxn modelId="{98C340E2-A6C1-4674-92F6-FB42022F12E8}" type="presOf" srcId="{5119A4E7-5DE2-4C2D-A78D-247C09AE8E2F}" destId="{C978D1CD-DA66-4085-83F0-F727D0229027}" srcOrd="0" destOrd="0" presId="urn:microsoft.com/office/officeart/2005/8/layout/process4"/>
    <dgm:cxn modelId="{EAC094FC-F19D-4C36-A009-586BB19CF990}" type="presOf" srcId="{B22CA2BB-2154-4B2A-BBDC-8A1480424EFD}" destId="{22BFB285-0AAD-4A7F-A3BF-FC87C02D78E3}" srcOrd="0" destOrd="0" presId="urn:microsoft.com/office/officeart/2005/8/layout/process4"/>
    <dgm:cxn modelId="{6BA195BD-3382-407A-A22D-8603EF83A108}" type="presParOf" srcId="{71894981-9DDF-4F62-9014-A74483E4E45F}" destId="{1D8AB454-AB8A-408C-A8F9-F3EBDB4D2105}" srcOrd="0" destOrd="0" presId="urn:microsoft.com/office/officeart/2005/8/layout/process4"/>
    <dgm:cxn modelId="{39A19672-F90D-44F8-95CC-2D6ABAB594DF}" type="presParOf" srcId="{1D8AB454-AB8A-408C-A8F9-F3EBDB4D2105}" destId="{C978D1CD-DA66-4085-83F0-F727D0229027}" srcOrd="0" destOrd="0" presId="urn:microsoft.com/office/officeart/2005/8/layout/process4"/>
    <dgm:cxn modelId="{157D6964-789B-4974-AB5D-355E6C497022}" type="presParOf" srcId="{1D8AB454-AB8A-408C-A8F9-F3EBDB4D2105}" destId="{D7A46225-221C-4E47-9332-4945018378C6}" srcOrd="1" destOrd="0" presId="urn:microsoft.com/office/officeart/2005/8/layout/process4"/>
    <dgm:cxn modelId="{2496429F-6CC3-4331-87DA-F070863BC760}" type="presParOf" srcId="{1D8AB454-AB8A-408C-A8F9-F3EBDB4D2105}" destId="{787ACA2C-A70A-40E1-8E0A-B501964669D9}" srcOrd="2" destOrd="0" presId="urn:microsoft.com/office/officeart/2005/8/layout/process4"/>
    <dgm:cxn modelId="{C37F162F-57A1-40D3-80B9-D3DB2C8E92FD}" type="presParOf" srcId="{787ACA2C-A70A-40E1-8E0A-B501964669D9}" destId="{CE533563-CC2B-4FFC-BA26-CCE2CF2B1F3B}" srcOrd="0" destOrd="0" presId="urn:microsoft.com/office/officeart/2005/8/layout/process4"/>
    <dgm:cxn modelId="{D5C74D72-AB0F-42AA-99DD-FEB0CC335068}" type="presParOf" srcId="{71894981-9DDF-4F62-9014-A74483E4E45F}" destId="{3A1DDA44-ED1D-4049-A6D9-917D7FEA7E34}" srcOrd="1" destOrd="0" presId="urn:microsoft.com/office/officeart/2005/8/layout/process4"/>
    <dgm:cxn modelId="{96CC6D97-65F0-4CC9-B147-5D2304182C5F}" type="presParOf" srcId="{71894981-9DDF-4F62-9014-A74483E4E45F}" destId="{BAB911DB-CF40-4EC5-883D-FF15D598C819}" srcOrd="2" destOrd="0" presId="urn:microsoft.com/office/officeart/2005/8/layout/process4"/>
    <dgm:cxn modelId="{2E2CDB72-D9D5-4D42-96FF-F9F4473646F1}" type="presParOf" srcId="{BAB911DB-CF40-4EC5-883D-FF15D598C819}" destId="{22BFB285-0AAD-4A7F-A3BF-FC87C02D78E3}" srcOrd="0" destOrd="0" presId="urn:microsoft.com/office/officeart/2005/8/layout/process4"/>
    <dgm:cxn modelId="{53A7F28B-D2D3-437F-BC6F-FB8496424E6A}" type="presParOf" srcId="{BAB911DB-CF40-4EC5-883D-FF15D598C819}" destId="{C3E4322F-9E0C-4784-8A2C-E84C311A1BDC}" srcOrd="1" destOrd="0" presId="urn:microsoft.com/office/officeart/2005/8/layout/process4"/>
    <dgm:cxn modelId="{8BABF15F-A1B0-439E-B6FF-AB82EDBA626A}" type="presParOf" srcId="{BAB911DB-CF40-4EC5-883D-FF15D598C819}" destId="{864CAE4D-FB98-4C80-82AD-E1F0159595A1}" srcOrd="2" destOrd="0" presId="urn:microsoft.com/office/officeart/2005/8/layout/process4"/>
    <dgm:cxn modelId="{9B9FD18C-DFCF-4FDB-9B56-CC1AFDA7BEDB}" type="presParOf" srcId="{864CAE4D-FB98-4C80-82AD-E1F0159595A1}" destId="{33C67A05-E025-4BAA-86D0-1CC0EFEA83BE}" srcOrd="0" destOrd="0" presId="urn:microsoft.com/office/officeart/2005/8/layout/process4"/>
    <dgm:cxn modelId="{42A5F132-B1F2-4DE4-967A-7C84B8CE34C9}" type="presParOf" srcId="{71894981-9DDF-4F62-9014-A74483E4E45F}" destId="{CA578A37-3BB1-4382-B37F-DB8EF6C62354}" srcOrd="3" destOrd="0" presId="urn:microsoft.com/office/officeart/2005/8/layout/process4"/>
    <dgm:cxn modelId="{F91E927E-B451-4339-ADCE-CC96D6880EB5}" type="presParOf" srcId="{71894981-9DDF-4F62-9014-A74483E4E45F}" destId="{EF8C183B-79D2-4995-BDF8-F70CC8A66B6C}" srcOrd="4" destOrd="0" presId="urn:microsoft.com/office/officeart/2005/8/layout/process4"/>
    <dgm:cxn modelId="{8E7ADE55-2471-47AD-B95C-9F90CEA2AB31}" type="presParOf" srcId="{EF8C183B-79D2-4995-BDF8-F70CC8A66B6C}" destId="{2DDC289C-9E81-474D-93E2-C8ABA5AC5A76}" srcOrd="0" destOrd="0" presId="urn:microsoft.com/office/officeart/2005/8/layout/process4"/>
    <dgm:cxn modelId="{B9FB7505-C402-40CA-9BC1-BFEEA6E6159E}" type="presParOf" srcId="{EF8C183B-79D2-4995-BDF8-F70CC8A66B6C}" destId="{0693D41B-BE07-4BC7-8C9E-A2722913179F}" srcOrd="1" destOrd="0" presId="urn:microsoft.com/office/officeart/2005/8/layout/process4"/>
    <dgm:cxn modelId="{BE39BDB3-3229-4114-B65E-AAD70C4CE791}" type="presParOf" srcId="{EF8C183B-79D2-4995-BDF8-F70CC8A66B6C}" destId="{8224BFB5-6F2B-49E2-8AE6-8C350752AF1A}" srcOrd="2" destOrd="0" presId="urn:microsoft.com/office/officeart/2005/8/layout/process4"/>
    <dgm:cxn modelId="{AE9815A4-4270-42D2-B726-B86D242AA30B}" type="presParOf" srcId="{8224BFB5-6F2B-49E2-8AE6-8C350752AF1A}" destId="{2A284AE0-192D-4D59-8C26-BE730CEC328F}" srcOrd="0" destOrd="0" presId="urn:microsoft.com/office/officeart/2005/8/layout/process4"/>
    <dgm:cxn modelId="{528AF01D-7CCD-4A50-A4D1-F08C9338C65A}" type="presParOf" srcId="{8224BFB5-6F2B-49E2-8AE6-8C350752AF1A}" destId="{EF98C979-0B9E-49D2-A59B-C8EA68B78160}" srcOrd="1" destOrd="0" presId="urn:microsoft.com/office/officeart/2005/8/layout/process4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0772952-A305-488A-BCC2-09CF82DFF904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84B0C1-92AB-4086-B8AD-BBA221B73DD5}">
      <dgm:prSet custT="1"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 sz="12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Handling Null Values</a:t>
          </a:r>
          <a:endParaRPr lang="en-US" sz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51E13AB-C599-47F1-9A1A-9C4C8D38C6A5}" type="parTrans" cxnId="{4CE663D7-AC49-40DC-80D3-3F0C804B8640}">
      <dgm:prSet/>
      <dgm:spPr/>
      <dgm:t>
        <a:bodyPr/>
        <a:lstStyle/>
        <a:p>
          <a:endParaRPr lang="en-US" sz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9A1D3D27-28F6-4790-BDF3-AB159F3FEE77}" type="sibTrans" cxnId="{4CE663D7-AC49-40DC-80D3-3F0C804B8640}">
      <dgm:prSet/>
      <dgm:spPr/>
      <dgm:t>
        <a:bodyPr/>
        <a:lstStyle/>
        <a:p>
          <a:endParaRPr lang="en-US" sz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B7AB1DF9-5C88-44C3-8047-201B6DDA35B3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chemeClr val="accent2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r>
            <a:rPr lang="en-US" sz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Handled missing and zero values separately to preserve the integrity of the dataset</a:t>
          </a:r>
        </a:p>
      </dgm:t>
    </dgm:pt>
    <dgm:pt modelId="{13844AED-DEC5-464A-A7A1-D44C3F71C292}" type="parTrans" cxnId="{BDFDA8F3-D85E-4E18-A4EA-59436DC9C25E}">
      <dgm:prSet/>
      <dgm:spPr/>
      <dgm:t>
        <a:bodyPr/>
        <a:lstStyle/>
        <a:p>
          <a:endParaRPr lang="en-US" sz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6FCB638-7E51-4DCD-A98E-44C8EBF53EF1}" type="sibTrans" cxnId="{BDFDA8F3-D85E-4E18-A4EA-59436DC9C25E}">
      <dgm:prSet/>
      <dgm:spPr/>
      <dgm:t>
        <a:bodyPr/>
        <a:lstStyle/>
        <a:p>
          <a:endParaRPr lang="en-US" sz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CB5D935-9A3F-4FAE-8F77-86403A84BE7B}">
      <dgm:prSet custT="1"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 sz="1200" b="1" i="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Cleaning Geographic Inconsistencies</a:t>
          </a:r>
          <a:endParaRPr lang="en-US" sz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2EBBC9FB-CD34-4103-9D5D-93076D83F6DB}" type="parTrans" cxnId="{E310DAE3-7F9D-43CD-BB78-B5DE7FA60161}">
      <dgm:prSet/>
      <dgm:spPr/>
      <dgm:t>
        <a:bodyPr/>
        <a:lstStyle/>
        <a:p>
          <a:endParaRPr lang="en-US" sz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EDC83F06-6169-4DF9-AEFA-84ED6543618B}" type="sibTrans" cxnId="{E310DAE3-7F9D-43CD-BB78-B5DE7FA60161}">
      <dgm:prSet/>
      <dgm:spPr/>
      <dgm:t>
        <a:bodyPr/>
        <a:lstStyle/>
        <a:p>
          <a:endParaRPr lang="en-US" sz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86A49063-86B9-4ADE-AFCC-BE8EE9C68646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chemeClr val="accent2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r>
            <a:rPr lang="en-US" sz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Continent and territory level entries were removed </a:t>
          </a:r>
        </a:p>
        <a:p>
          <a:r>
            <a:rPr lang="en-US" sz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Countries lacking COVID-19 reporting were removed</a:t>
          </a:r>
        </a:p>
      </dgm:t>
    </dgm:pt>
    <dgm:pt modelId="{69B58510-3660-4E77-B843-4F8AA0891BA7}" type="parTrans" cxnId="{C4410F34-F6C2-401F-B550-6FD724861D36}">
      <dgm:prSet/>
      <dgm:spPr/>
      <dgm:t>
        <a:bodyPr/>
        <a:lstStyle/>
        <a:p>
          <a:endParaRPr lang="en-US" sz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82D6659D-C302-4A87-B143-94D369A33066}" type="sibTrans" cxnId="{C4410F34-F6C2-401F-B550-6FD724861D36}">
      <dgm:prSet/>
      <dgm:spPr/>
      <dgm:t>
        <a:bodyPr/>
        <a:lstStyle/>
        <a:p>
          <a:endParaRPr lang="en-US" sz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1C45BEAA-8827-452A-920C-1AE88A613FCF}">
      <dgm:prSet custT="1"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US" sz="12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Streamlining the Dataset</a:t>
          </a:r>
          <a:endParaRPr lang="en-US" sz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91BD396A-842E-442E-AE39-9A93A1EA7C22}" type="parTrans" cxnId="{CF129CFE-9A32-41A6-9E03-45F7C4BBB554}">
      <dgm:prSet/>
      <dgm:spPr/>
      <dgm:t>
        <a:bodyPr/>
        <a:lstStyle/>
        <a:p>
          <a:endParaRPr lang="en-US" sz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5A6E5610-E9CE-431E-A19C-8CAF973B0482}" type="sibTrans" cxnId="{CF129CFE-9A32-41A6-9E03-45F7C4BBB554}">
      <dgm:prSet/>
      <dgm:spPr/>
      <dgm:t>
        <a:bodyPr/>
        <a:lstStyle/>
        <a:p>
          <a:endParaRPr lang="en-US" sz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5A733D8-51CA-4D05-A9A7-CA74023DDEE6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chemeClr val="accent2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r>
            <a:rPr lang="en-US" sz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Dropped unnecessary columns to reduce noise and improve data clarity</a:t>
          </a:r>
        </a:p>
      </dgm:t>
    </dgm:pt>
    <dgm:pt modelId="{AD079752-A140-4FFA-9FC4-928A2EC7B7AA}" type="parTrans" cxnId="{401AFA17-2902-42C0-9C8C-5961D54A9D33}">
      <dgm:prSet/>
      <dgm:spPr/>
      <dgm:t>
        <a:bodyPr/>
        <a:lstStyle/>
        <a:p>
          <a:endParaRPr lang="en-US" sz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162E6B0B-97D6-40E0-BADB-0817FE79A101}" type="sibTrans" cxnId="{401AFA17-2902-42C0-9C8C-5961D54A9D33}">
      <dgm:prSet/>
      <dgm:spPr/>
      <dgm:t>
        <a:bodyPr/>
        <a:lstStyle/>
        <a:p>
          <a:endParaRPr lang="en-US" sz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E1143D84-0F28-4C19-986F-579B0407E825}">
      <dgm:prSet custT="1"/>
      <dgm:spPr>
        <a:solidFill>
          <a:schemeClr val="accent2"/>
        </a:solidFill>
        <a:ln>
          <a:solidFill>
            <a:schemeClr val="accent2"/>
          </a:solidFill>
        </a:ln>
      </dgm:spPr>
      <dgm:t>
        <a:bodyPr/>
        <a:lstStyle/>
        <a:p>
          <a:r>
            <a:rPr lang="en-CA" sz="1200" b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Deriving Key Health Metrics</a:t>
          </a:r>
          <a:endParaRPr lang="en-US" sz="1200" b="1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7EC8516C-F63B-451D-978B-900B53A55EDD}" type="parTrans" cxnId="{95E65B1D-CCAB-403D-87D1-89CE5CA1D89E}">
      <dgm:prSet/>
      <dgm:spPr/>
      <dgm:t>
        <a:bodyPr/>
        <a:lstStyle/>
        <a:p>
          <a:endParaRPr lang="en-US" sz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8E826BF5-AF47-40F1-8CD4-14E7AA85C85D}" type="sibTrans" cxnId="{95E65B1D-CCAB-403D-87D1-89CE5CA1D89E}">
      <dgm:prSet/>
      <dgm:spPr/>
      <dgm:t>
        <a:bodyPr/>
        <a:lstStyle/>
        <a:p>
          <a:endParaRPr lang="en-US" sz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A927561E-A97B-4168-A74A-3D7DA209F44F}">
      <dgm:prSet custT="1"/>
      <dgm:spPr>
        <a:solidFill>
          <a:schemeClr val="accent2">
            <a:lumMod val="20000"/>
            <a:lumOff val="80000"/>
            <a:alpha val="90000"/>
          </a:schemeClr>
        </a:solidFill>
        <a:ln>
          <a:solidFill>
            <a:schemeClr val="accent2">
              <a:lumMod val="20000"/>
              <a:lumOff val="80000"/>
              <a:alpha val="90000"/>
            </a:schemeClr>
          </a:solidFill>
        </a:ln>
      </dgm:spPr>
      <dgm:t>
        <a:bodyPr/>
        <a:lstStyle/>
        <a:p>
          <a:r>
            <a:rPr lang="en-CA" sz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Creating new calculated fields such as </a:t>
          </a:r>
          <a:r>
            <a:rPr lang="en-US" sz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Case Fatality Rate (CFR), Mortality Rate, Vaccination Rate and Testing Rate</a:t>
          </a:r>
        </a:p>
      </dgm:t>
    </dgm:pt>
    <dgm:pt modelId="{7FDA0BBD-3FD0-4855-AA2C-804C1E8C3AB4}" type="parTrans" cxnId="{1A28DEF6-7B60-4DEB-92F0-8C30967946DB}">
      <dgm:prSet/>
      <dgm:spPr/>
      <dgm:t>
        <a:bodyPr/>
        <a:lstStyle/>
        <a:p>
          <a:endParaRPr lang="en-US" sz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94F25930-8756-4FB2-93B0-0339F3FC2320}" type="sibTrans" cxnId="{1A28DEF6-7B60-4DEB-92F0-8C30967946DB}">
      <dgm:prSet/>
      <dgm:spPr/>
      <dgm:t>
        <a:bodyPr/>
        <a:lstStyle/>
        <a:p>
          <a:endParaRPr lang="en-US" sz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gm:t>
    </dgm:pt>
    <dgm:pt modelId="{DC9D9562-88DF-43C5-AAC8-20DAA394D943}" type="pres">
      <dgm:prSet presAssocID="{90772952-A305-488A-BCC2-09CF82DFF904}" presName="Name0" presStyleCnt="0">
        <dgm:presLayoutVars>
          <dgm:dir/>
          <dgm:animLvl val="lvl"/>
          <dgm:resizeHandles val="exact"/>
        </dgm:presLayoutVars>
      </dgm:prSet>
      <dgm:spPr/>
    </dgm:pt>
    <dgm:pt modelId="{A99662A8-B753-4003-843E-F0AF1620CBD2}" type="pres">
      <dgm:prSet presAssocID="{E1143D84-0F28-4C19-986F-579B0407E825}" presName="boxAndChildren" presStyleCnt="0"/>
      <dgm:spPr/>
    </dgm:pt>
    <dgm:pt modelId="{63E2E735-5FD2-4701-B8D9-31AA16DEAFC3}" type="pres">
      <dgm:prSet presAssocID="{E1143D84-0F28-4C19-986F-579B0407E825}" presName="parentTextBox" presStyleLbl="alignNode1" presStyleIdx="0" presStyleCnt="4"/>
      <dgm:spPr/>
    </dgm:pt>
    <dgm:pt modelId="{0FF2F690-21BE-456B-982B-71B6A9FDFBEA}" type="pres">
      <dgm:prSet presAssocID="{E1143D84-0F28-4C19-986F-579B0407E825}" presName="descendantBox" presStyleLbl="bgAccFollowNode1" presStyleIdx="0" presStyleCnt="4"/>
      <dgm:spPr/>
    </dgm:pt>
    <dgm:pt modelId="{F89957AE-6957-4568-8F18-003F24AAF0A1}" type="pres">
      <dgm:prSet presAssocID="{5A6E5610-E9CE-431E-A19C-8CAF973B0482}" presName="sp" presStyleCnt="0"/>
      <dgm:spPr/>
    </dgm:pt>
    <dgm:pt modelId="{C4EFD73C-2BD9-4C1C-804B-3719F0A07BBD}" type="pres">
      <dgm:prSet presAssocID="{1C45BEAA-8827-452A-920C-1AE88A613FCF}" presName="arrowAndChildren" presStyleCnt="0"/>
      <dgm:spPr/>
    </dgm:pt>
    <dgm:pt modelId="{27C2D631-4363-478F-B824-FC810CC2CA61}" type="pres">
      <dgm:prSet presAssocID="{1C45BEAA-8827-452A-920C-1AE88A613FCF}" presName="parentTextArrow" presStyleLbl="node1" presStyleIdx="0" presStyleCnt="0"/>
      <dgm:spPr/>
    </dgm:pt>
    <dgm:pt modelId="{222ECD85-DE26-47B0-994B-DC7D864330E7}" type="pres">
      <dgm:prSet presAssocID="{1C45BEAA-8827-452A-920C-1AE88A613FCF}" presName="arrow" presStyleLbl="alignNode1" presStyleIdx="1" presStyleCnt="4"/>
      <dgm:spPr/>
    </dgm:pt>
    <dgm:pt modelId="{A93BDBCE-9AEF-4FF8-820C-75D281F0EEF0}" type="pres">
      <dgm:prSet presAssocID="{1C45BEAA-8827-452A-920C-1AE88A613FCF}" presName="descendantArrow" presStyleLbl="bgAccFollowNode1" presStyleIdx="1" presStyleCnt="4"/>
      <dgm:spPr/>
    </dgm:pt>
    <dgm:pt modelId="{2EDDDE66-F17E-462F-ADC7-15FE4F8A9EDB}" type="pres">
      <dgm:prSet presAssocID="{EDC83F06-6169-4DF9-AEFA-84ED6543618B}" presName="sp" presStyleCnt="0"/>
      <dgm:spPr/>
    </dgm:pt>
    <dgm:pt modelId="{307B95F9-1312-4683-9D71-DB91604AD656}" type="pres">
      <dgm:prSet presAssocID="{2CB5D935-9A3F-4FAE-8F77-86403A84BE7B}" presName="arrowAndChildren" presStyleCnt="0"/>
      <dgm:spPr/>
    </dgm:pt>
    <dgm:pt modelId="{ACAA5E23-F6AF-44EC-9BE6-491FB2FA7E7D}" type="pres">
      <dgm:prSet presAssocID="{2CB5D935-9A3F-4FAE-8F77-86403A84BE7B}" presName="parentTextArrow" presStyleLbl="node1" presStyleIdx="0" presStyleCnt="0"/>
      <dgm:spPr/>
    </dgm:pt>
    <dgm:pt modelId="{5A60258D-9CED-4423-8467-F6721D53A7B4}" type="pres">
      <dgm:prSet presAssocID="{2CB5D935-9A3F-4FAE-8F77-86403A84BE7B}" presName="arrow" presStyleLbl="alignNode1" presStyleIdx="2" presStyleCnt="4"/>
      <dgm:spPr/>
    </dgm:pt>
    <dgm:pt modelId="{A8E288BF-6CEC-4548-B006-02F00BB0C422}" type="pres">
      <dgm:prSet presAssocID="{2CB5D935-9A3F-4FAE-8F77-86403A84BE7B}" presName="descendantArrow" presStyleLbl="bgAccFollowNode1" presStyleIdx="2" presStyleCnt="4"/>
      <dgm:spPr/>
    </dgm:pt>
    <dgm:pt modelId="{77AF392D-4A6C-40F6-8FF4-28BFF24BF3D5}" type="pres">
      <dgm:prSet presAssocID="{9A1D3D27-28F6-4790-BDF3-AB159F3FEE77}" presName="sp" presStyleCnt="0"/>
      <dgm:spPr/>
    </dgm:pt>
    <dgm:pt modelId="{90847599-BE25-4934-8A49-05F670DE8C46}" type="pres">
      <dgm:prSet presAssocID="{6384B0C1-92AB-4086-B8AD-BBA221B73DD5}" presName="arrowAndChildren" presStyleCnt="0"/>
      <dgm:spPr/>
    </dgm:pt>
    <dgm:pt modelId="{71F36823-74DF-464F-97DA-DA3A41FCDD97}" type="pres">
      <dgm:prSet presAssocID="{6384B0C1-92AB-4086-B8AD-BBA221B73DD5}" presName="parentTextArrow" presStyleLbl="node1" presStyleIdx="0" presStyleCnt="0"/>
      <dgm:spPr/>
    </dgm:pt>
    <dgm:pt modelId="{EE5F20CA-CE42-486B-B1C8-BE0298ECB06A}" type="pres">
      <dgm:prSet presAssocID="{6384B0C1-92AB-4086-B8AD-BBA221B73DD5}" presName="arrow" presStyleLbl="alignNode1" presStyleIdx="3" presStyleCnt="4"/>
      <dgm:spPr/>
    </dgm:pt>
    <dgm:pt modelId="{A5A460A2-0B10-47DF-9CEE-6C89013A1B57}" type="pres">
      <dgm:prSet presAssocID="{6384B0C1-92AB-4086-B8AD-BBA221B73DD5}" presName="descendantArrow" presStyleLbl="bgAccFollowNode1" presStyleIdx="3" presStyleCnt="4"/>
      <dgm:spPr/>
    </dgm:pt>
  </dgm:ptLst>
  <dgm:cxnLst>
    <dgm:cxn modelId="{3F8C5B0C-8E49-4311-AA3D-169E4E9055B7}" type="presOf" srcId="{1C45BEAA-8827-452A-920C-1AE88A613FCF}" destId="{222ECD85-DE26-47B0-994B-DC7D864330E7}" srcOrd="1" destOrd="0" presId="urn:microsoft.com/office/officeart/2016/7/layout/VerticalDownArrowProcess"/>
    <dgm:cxn modelId="{401AFA17-2902-42C0-9C8C-5961D54A9D33}" srcId="{1C45BEAA-8827-452A-920C-1AE88A613FCF}" destId="{A5A733D8-51CA-4D05-A9A7-CA74023DDEE6}" srcOrd="0" destOrd="0" parTransId="{AD079752-A140-4FFA-9FC4-928A2EC7B7AA}" sibTransId="{162E6B0B-97D6-40E0-BADB-0817FE79A101}"/>
    <dgm:cxn modelId="{95E65B1D-CCAB-403D-87D1-89CE5CA1D89E}" srcId="{90772952-A305-488A-BCC2-09CF82DFF904}" destId="{E1143D84-0F28-4C19-986F-579B0407E825}" srcOrd="3" destOrd="0" parTransId="{7EC8516C-F63B-451D-978B-900B53A55EDD}" sibTransId="{8E826BF5-AF47-40F1-8CD4-14E7AA85C85D}"/>
    <dgm:cxn modelId="{60215D28-140F-4B50-B932-210528C3BF23}" type="presOf" srcId="{A5A733D8-51CA-4D05-A9A7-CA74023DDEE6}" destId="{A93BDBCE-9AEF-4FF8-820C-75D281F0EEF0}" srcOrd="0" destOrd="0" presId="urn:microsoft.com/office/officeart/2016/7/layout/VerticalDownArrowProcess"/>
    <dgm:cxn modelId="{C4410F34-F6C2-401F-B550-6FD724861D36}" srcId="{2CB5D935-9A3F-4FAE-8F77-86403A84BE7B}" destId="{86A49063-86B9-4ADE-AFCC-BE8EE9C68646}" srcOrd="0" destOrd="0" parTransId="{69B58510-3660-4E77-B843-4F8AA0891BA7}" sibTransId="{82D6659D-C302-4A87-B143-94D369A33066}"/>
    <dgm:cxn modelId="{B9FD5A34-F3BA-490C-8353-B3709C1E1CA5}" type="presOf" srcId="{2CB5D935-9A3F-4FAE-8F77-86403A84BE7B}" destId="{5A60258D-9CED-4423-8467-F6721D53A7B4}" srcOrd="1" destOrd="0" presId="urn:microsoft.com/office/officeart/2016/7/layout/VerticalDownArrowProcess"/>
    <dgm:cxn modelId="{D47BAD3C-3358-44A6-9513-0379B3036DCE}" type="presOf" srcId="{E1143D84-0F28-4C19-986F-579B0407E825}" destId="{63E2E735-5FD2-4701-B8D9-31AA16DEAFC3}" srcOrd="0" destOrd="0" presId="urn:microsoft.com/office/officeart/2016/7/layout/VerticalDownArrowProcess"/>
    <dgm:cxn modelId="{C4473E69-DF1C-4CA0-B991-E4B6A29D8D5D}" type="presOf" srcId="{86A49063-86B9-4ADE-AFCC-BE8EE9C68646}" destId="{A8E288BF-6CEC-4548-B006-02F00BB0C422}" srcOrd="0" destOrd="0" presId="urn:microsoft.com/office/officeart/2016/7/layout/VerticalDownArrowProcess"/>
    <dgm:cxn modelId="{CE255D70-6559-4032-900B-38D52DA0C699}" type="presOf" srcId="{6384B0C1-92AB-4086-B8AD-BBA221B73DD5}" destId="{EE5F20CA-CE42-486B-B1C8-BE0298ECB06A}" srcOrd="1" destOrd="0" presId="urn:microsoft.com/office/officeart/2016/7/layout/VerticalDownArrowProcess"/>
    <dgm:cxn modelId="{4A9DDA87-1F05-4921-A28A-B95A4DB3E2CE}" type="presOf" srcId="{B7AB1DF9-5C88-44C3-8047-201B6DDA35B3}" destId="{A5A460A2-0B10-47DF-9CEE-6C89013A1B57}" srcOrd="0" destOrd="0" presId="urn:microsoft.com/office/officeart/2016/7/layout/VerticalDownArrowProcess"/>
    <dgm:cxn modelId="{9B161CA1-56A7-4073-8958-546467C63F35}" type="presOf" srcId="{90772952-A305-488A-BCC2-09CF82DFF904}" destId="{DC9D9562-88DF-43C5-AAC8-20DAA394D943}" srcOrd="0" destOrd="0" presId="urn:microsoft.com/office/officeart/2016/7/layout/VerticalDownArrowProcess"/>
    <dgm:cxn modelId="{D4D546B2-B510-42F2-BF93-23973EC6A005}" type="presOf" srcId="{2CB5D935-9A3F-4FAE-8F77-86403A84BE7B}" destId="{ACAA5E23-F6AF-44EC-9BE6-491FB2FA7E7D}" srcOrd="0" destOrd="0" presId="urn:microsoft.com/office/officeart/2016/7/layout/VerticalDownArrowProcess"/>
    <dgm:cxn modelId="{6513F8C8-E5A7-40AF-B521-7C03E8F6DF85}" type="presOf" srcId="{1C45BEAA-8827-452A-920C-1AE88A613FCF}" destId="{27C2D631-4363-478F-B824-FC810CC2CA61}" srcOrd="0" destOrd="0" presId="urn:microsoft.com/office/officeart/2016/7/layout/VerticalDownArrowProcess"/>
    <dgm:cxn modelId="{4CE663D7-AC49-40DC-80D3-3F0C804B8640}" srcId="{90772952-A305-488A-BCC2-09CF82DFF904}" destId="{6384B0C1-92AB-4086-B8AD-BBA221B73DD5}" srcOrd="0" destOrd="0" parTransId="{251E13AB-C599-47F1-9A1A-9C4C8D38C6A5}" sibTransId="{9A1D3D27-28F6-4790-BDF3-AB159F3FEE77}"/>
    <dgm:cxn modelId="{E310DAE3-7F9D-43CD-BB78-B5DE7FA60161}" srcId="{90772952-A305-488A-BCC2-09CF82DFF904}" destId="{2CB5D935-9A3F-4FAE-8F77-86403A84BE7B}" srcOrd="1" destOrd="0" parTransId="{2EBBC9FB-CD34-4103-9D5D-93076D83F6DB}" sibTransId="{EDC83F06-6169-4DF9-AEFA-84ED6543618B}"/>
    <dgm:cxn modelId="{BDFDA8F3-D85E-4E18-A4EA-59436DC9C25E}" srcId="{6384B0C1-92AB-4086-B8AD-BBA221B73DD5}" destId="{B7AB1DF9-5C88-44C3-8047-201B6DDA35B3}" srcOrd="0" destOrd="0" parTransId="{13844AED-DEC5-464A-A7A1-D44C3F71C292}" sibTransId="{26FCB638-7E51-4DCD-A98E-44C8EBF53EF1}"/>
    <dgm:cxn modelId="{3FEF3CF4-3A59-42F6-8E99-C906D534C016}" type="presOf" srcId="{6384B0C1-92AB-4086-B8AD-BBA221B73DD5}" destId="{71F36823-74DF-464F-97DA-DA3A41FCDD97}" srcOrd="0" destOrd="0" presId="urn:microsoft.com/office/officeart/2016/7/layout/VerticalDownArrowProcess"/>
    <dgm:cxn modelId="{1A28DEF6-7B60-4DEB-92F0-8C30967946DB}" srcId="{E1143D84-0F28-4C19-986F-579B0407E825}" destId="{A927561E-A97B-4168-A74A-3D7DA209F44F}" srcOrd="0" destOrd="0" parTransId="{7FDA0BBD-3FD0-4855-AA2C-804C1E8C3AB4}" sibTransId="{94F25930-8756-4FB2-93B0-0339F3FC2320}"/>
    <dgm:cxn modelId="{BED658FC-51B3-4878-AA8B-2DC77BEF40B6}" type="presOf" srcId="{A927561E-A97B-4168-A74A-3D7DA209F44F}" destId="{0FF2F690-21BE-456B-982B-71B6A9FDFBEA}" srcOrd="0" destOrd="0" presId="urn:microsoft.com/office/officeart/2016/7/layout/VerticalDownArrowProcess"/>
    <dgm:cxn modelId="{CF129CFE-9A32-41A6-9E03-45F7C4BBB554}" srcId="{90772952-A305-488A-BCC2-09CF82DFF904}" destId="{1C45BEAA-8827-452A-920C-1AE88A613FCF}" srcOrd="2" destOrd="0" parTransId="{91BD396A-842E-442E-AE39-9A93A1EA7C22}" sibTransId="{5A6E5610-E9CE-431E-A19C-8CAF973B0482}"/>
    <dgm:cxn modelId="{AEA94788-0D77-4899-9BC8-DE5189E621E5}" type="presParOf" srcId="{DC9D9562-88DF-43C5-AAC8-20DAA394D943}" destId="{A99662A8-B753-4003-843E-F0AF1620CBD2}" srcOrd="0" destOrd="0" presId="urn:microsoft.com/office/officeart/2016/7/layout/VerticalDownArrowProcess"/>
    <dgm:cxn modelId="{68152568-C056-41B1-90F6-E112C48276A9}" type="presParOf" srcId="{A99662A8-B753-4003-843E-F0AF1620CBD2}" destId="{63E2E735-5FD2-4701-B8D9-31AA16DEAFC3}" srcOrd="0" destOrd="0" presId="urn:microsoft.com/office/officeart/2016/7/layout/VerticalDownArrowProcess"/>
    <dgm:cxn modelId="{8F854FC6-2396-4B54-9681-1B57F2C76CBF}" type="presParOf" srcId="{A99662A8-B753-4003-843E-F0AF1620CBD2}" destId="{0FF2F690-21BE-456B-982B-71B6A9FDFBEA}" srcOrd="1" destOrd="0" presId="urn:microsoft.com/office/officeart/2016/7/layout/VerticalDownArrowProcess"/>
    <dgm:cxn modelId="{483FC917-8F82-44E2-B664-5829B4F367A3}" type="presParOf" srcId="{DC9D9562-88DF-43C5-AAC8-20DAA394D943}" destId="{F89957AE-6957-4568-8F18-003F24AAF0A1}" srcOrd="1" destOrd="0" presId="urn:microsoft.com/office/officeart/2016/7/layout/VerticalDownArrowProcess"/>
    <dgm:cxn modelId="{85B69712-F34D-4F37-B676-D7A224CF5105}" type="presParOf" srcId="{DC9D9562-88DF-43C5-AAC8-20DAA394D943}" destId="{C4EFD73C-2BD9-4C1C-804B-3719F0A07BBD}" srcOrd="2" destOrd="0" presId="urn:microsoft.com/office/officeart/2016/7/layout/VerticalDownArrowProcess"/>
    <dgm:cxn modelId="{3AF892F5-59B6-4D69-BC16-DFF3DC5F8E8A}" type="presParOf" srcId="{C4EFD73C-2BD9-4C1C-804B-3719F0A07BBD}" destId="{27C2D631-4363-478F-B824-FC810CC2CA61}" srcOrd="0" destOrd="0" presId="urn:microsoft.com/office/officeart/2016/7/layout/VerticalDownArrowProcess"/>
    <dgm:cxn modelId="{48D24AD4-7E25-41C2-9A0D-07EE6EA479EA}" type="presParOf" srcId="{C4EFD73C-2BD9-4C1C-804B-3719F0A07BBD}" destId="{222ECD85-DE26-47B0-994B-DC7D864330E7}" srcOrd="1" destOrd="0" presId="urn:microsoft.com/office/officeart/2016/7/layout/VerticalDownArrowProcess"/>
    <dgm:cxn modelId="{835EFAB5-896D-4FB6-8E6C-024C5D13CFA5}" type="presParOf" srcId="{C4EFD73C-2BD9-4C1C-804B-3719F0A07BBD}" destId="{A93BDBCE-9AEF-4FF8-820C-75D281F0EEF0}" srcOrd="2" destOrd="0" presId="urn:microsoft.com/office/officeart/2016/7/layout/VerticalDownArrowProcess"/>
    <dgm:cxn modelId="{6CCBC349-42A6-4442-A800-6648F1418AEB}" type="presParOf" srcId="{DC9D9562-88DF-43C5-AAC8-20DAA394D943}" destId="{2EDDDE66-F17E-462F-ADC7-15FE4F8A9EDB}" srcOrd="3" destOrd="0" presId="urn:microsoft.com/office/officeart/2016/7/layout/VerticalDownArrowProcess"/>
    <dgm:cxn modelId="{BEB929DA-3C4F-4374-9359-1CE81E0018A3}" type="presParOf" srcId="{DC9D9562-88DF-43C5-AAC8-20DAA394D943}" destId="{307B95F9-1312-4683-9D71-DB91604AD656}" srcOrd="4" destOrd="0" presId="urn:microsoft.com/office/officeart/2016/7/layout/VerticalDownArrowProcess"/>
    <dgm:cxn modelId="{EC6CF687-25EC-4AD6-B26A-F61AA22140CE}" type="presParOf" srcId="{307B95F9-1312-4683-9D71-DB91604AD656}" destId="{ACAA5E23-F6AF-44EC-9BE6-491FB2FA7E7D}" srcOrd="0" destOrd="0" presId="urn:microsoft.com/office/officeart/2016/7/layout/VerticalDownArrowProcess"/>
    <dgm:cxn modelId="{F6921820-E5FC-4A3B-8145-54BD62DD98C8}" type="presParOf" srcId="{307B95F9-1312-4683-9D71-DB91604AD656}" destId="{5A60258D-9CED-4423-8467-F6721D53A7B4}" srcOrd="1" destOrd="0" presId="urn:microsoft.com/office/officeart/2016/7/layout/VerticalDownArrowProcess"/>
    <dgm:cxn modelId="{5378B30D-9F1D-4095-96FC-F9A5B70044F2}" type="presParOf" srcId="{307B95F9-1312-4683-9D71-DB91604AD656}" destId="{A8E288BF-6CEC-4548-B006-02F00BB0C422}" srcOrd="2" destOrd="0" presId="urn:microsoft.com/office/officeart/2016/7/layout/VerticalDownArrowProcess"/>
    <dgm:cxn modelId="{1C24013B-0509-42CB-99F1-EAE236E9DA81}" type="presParOf" srcId="{DC9D9562-88DF-43C5-AAC8-20DAA394D943}" destId="{77AF392D-4A6C-40F6-8FF4-28BFF24BF3D5}" srcOrd="5" destOrd="0" presId="urn:microsoft.com/office/officeart/2016/7/layout/VerticalDownArrowProcess"/>
    <dgm:cxn modelId="{F9ED5FC4-8C5B-4E86-9A75-B409D84BBE19}" type="presParOf" srcId="{DC9D9562-88DF-43C5-AAC8-20DAA394D943}" destId="{90847599-BE25-4934-8A49-05F670DE8C46}" srcOrd="6" destOrd="0" presId="urn:microsoft.com/office/officeart/2016/7/layout/VerticalDownArrowProcess"/>
    <dgm:cxn modelId="{E6F5BF1F-7CD7-4509-82E2-5B9354AA9985}" type="presParOf" srcId="{90847599-BE25-4934-8A49-05F670DE8C46}" destId="{71F36823-74DF-464F-97DA-DA3A41FCDD97}" srcOrd="0" destOrd="0" presId="urn:microsoft.com/office/officeart/2016/7/layout/VerticalDownArrowProcess"/>
    <dgm:cxn modelId="{203FB81E-2490-48D5-9F39-59F36132D252}" type="presParOf" srcId="{90847599-BE25-4934-8A49-05F670DE8C46}" destId="{EE5F20CA-CE42-486B-B1C8-BE0298ECB06A}" srcOrd="1" destOrd="0" presId="urn:microsoft.com/office/officeart/2016/7/layout/VerticalDownArrowProcess"/>
    <dgm:cxn modelId="{482688E7-0142-4AC4-B3B7-C2059EA08305}" type="presParOf" srcId="{90847599-BE25-4934-8A49-05F670DE8C46}" destId="{A5A460A2-0B10-47DF-9CEE-6C89013A1B57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B439D5-0C50-45CB-A1BF-9C79339B340B}">
      <dsp:nvSpPr>
        <dsp:cNvPr id="0" name=""/>
        <dsp:cNvSpPr/>
      </dsp:nvSpPr>
      <dsp:spPr>
        <a:xfrm>
          <a:off x="0" y="0"/>
          <a:ext cx="6300789" cy="10384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4AD8BB-B45D-4957-8B89-83500C50994A}">
      <dsp:nvSpPr>
        <dsp:cNvPr id="0" name=""/>
        <dsp:cNvSpPr/>
      </dsp:nvSpPr>
      <dsp:spPr>
        <a:xfrm>
          <a:off x="225823" y="198324"/>
          <a:ext cx="634866" cy="5711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6000" b="-6000"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F2EDBA-8BCC-4E17-9FCB-32419E3766FF}">
      <dsp:nvSpPr>
        <dsp:cNvPr id="0" name=""/>
        <dsp:cNvSpPr/>
      </dsp:nvSpPr>
      <dsp:spPr>
        <a:xfrm>
          <a:off x="1199380" y="443"/>
          <a:ext cx="5101408" cy="1038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900" tIns="109900" rIns="109900" bIns="10990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400" b="0" kern="1200"/>
            <a:t> </a:t>
          </a:r>
        </a:p>
      </dsp:txBody>
      <dsp:txXfrm>
        <a:off x="1199380" y="443"/>
        <a:ext cx="5101408" cy="1038424"/>
      </dsp:txXfrm>
    </dsp:sp>
    <dsp:sp modelId="{28E8CBFE-6358-4BB5-9D84-299F788336E0}">
      <dsp:nvSpPr>
        <dsp:cNvPr id="0" name=""/>
        <dsp:cNvSpPr/>
      </dsp:nvSpPr>
      <dsp:spPr>
        <a:xfrm>
          <a:off x="0" y="1298475"/>
          <a:ext cx="6300789" cy="10384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869DF3-CA70-4737-916E-2947CD14596B}">
      <dsp:nvSpPr>
        <dsp:cNvPr id="0" name=""/>
        <dsp:cNvSpPr/>
      </dsp:nvSpPr>
      <dsp:spPr>
        <a:xfrm>
          <a:off x="291192" y="1511479"/>
          <a:ext cx="571133" cy="5711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B1B367-3EDD-4517-8DCC-25A7E266E18C}">
      <dsp:nvSpPr>
        <dsp:cNvPr id="0" name=""/>
        <dsp:cNvSpPr/>
      </dsp:nvSpPr>
      <dsp:spPr>
        <a:xfrm>
          <a:off x="1199380" y="1298475"/>
          <a:ext cx="5101408" cy="1038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900" tIns="109900" rIns="109900" bIns="10990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1199380" y="1298475"/>
        <a:ext cx="5101408" cy="1038424"/>
      </dsp:txXfrm>
    </dsp:sp>
    <dsp:sp modelId="{C50A2A9B-62C8-4903-BCD8-87E213684F7F}">
      <dsp:nvSpPr>
        <dsp:cNvPr id="0" name=""/>
        <dsp:cNvSpPr/>
      </dsp:nvSpPr>
      <dsp:spPr>
        <a:xfrm>
          <a:off x="0" y="2596506"/>
          <a:ext cx="6300789" cy="103842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AA5466-D1A1-46B7-BC49-1976D56F2BB7}">
      <dsp:nvSpPr>
        <dsp:cNvPr id="0" name=""/>
        <dsp:cNvSpPr/>
      </dsp:nvSpPr>
      <dsp:spPr>
        <a:xfrm>
          <a:off x="314123" y="2830151"/>
          <a:ext cx="571133" cy="5711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D511C9-8C8E-432E-99FD-B911ED7971C6}">
      <dsp:nvSpPr>
        <dsp:cNvPr id="0" name=""/>
        <dsp:cNvSpPr/>
      </dsp:nvSpPr>
      <dsp:spPr>
        <a:xfrm>
          <a:off x="1199380" y="2596506"/>
          <a:ext cx="5101408" cy="103842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900" tIns="109900" rIns="109900" bIns="10990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1199380" y="2596506"/>
        <a:ext cx="5101408" cy="10384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1C3439-5A8E-4409-8ABF-791EC194CD4D}">
      <dsp:nvSpPr>
        <dsp:cNvPr id="0" name=""/>
        <dsp:cNvSpPr/>
      </dsp:nvSpPr>
      <dsp:spPr>
        <a:xfrm>
          <a:off x="750744" y="263977"/>
          <a:ext cx="675527" cy="6755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0F5321-599B-4120-B4DD-423731A2F5AF}">
      <dsp:nvSpPr>
        <dsp:cNvPr id="0" name=""/>
        <dsp:cNvSpPr/>
      </dsp:nvSpPr>
      <dsp:spPr>
        <a:xfrm>
          <a:off x="503347" y="1124887"/>
          <a:ext cx="1501171" cy="600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Defining Problem Statement</a:t>
          </a:r>
          <a:endParaRPr lang="en-US" sz="1500" kern="1200"/>
        </a:p>
      </dsp:txBody>
      <dsp:txXfrm>
        <a:off x="503347" y="1124887"/>
        <a:ext cx="1501171" cy="600468"/>
      </dsp:txXfrm>
    </dsp:sp>
    <dsp:sp modelId="{E1E3CA22-2F11-4680-86E9-64DE67FA8631}">
      <dsp:nvSpPr>
        <dsp:cNvPr id="0" name=""/>
        <dsp:cNvSpPr/>
      </dsp:nvSpPr>
      <dsp:spPr>
        <a:xfrm>
          <a:off x="771970" y="2029663"/>
          <a:ext cx="675527" cy="6755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5E09C4-80A0-4586-94B2-0995B72E7981}">
      <dsp:nvSpPr>
        <dsp:cNvPr id="0" name=""/>
        <dsp:cNvSpPr/>
      </dsp:nvSpPr>
      <dsp:spPr>
        <a:xfrm>
          <a:off x="398055" y="2899723"/>
          <a:ext cx="1501171" cy="600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Data Cleaning &amp; Preparation</a:t>
          </a:r>
          <a:endParaRPr lang="en-US" sz="1500" kern="1200"/>
        </a:p>
      </dsp:txBody>
      <dsp:txXfrm>
        <a:off x="398055" y="2899723"/>
        <a:ext cx="1501171" cy="600468"/>
      </dsp:txXfrm>
    </dsp:sp>
    <dsp:sp modelId="{A9E4B840-E19D-4615-A637-0DC72244D8C0}">
      <dsp:nvSpPr>
        <dsp:cNvPr id="0" name=""/>
        <dsp:cNvSpPr/>
      </dsp:nvSpPr>
      <dsp:spPr>
        <a:xfrm>
          <a:off x="4938826" y="1946161"/>
          <a:ext cx="675527" cy="67552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9FCAA5-C222-44E4-A8A9-0AC538F617BC}">
      <dsp:nvSpPr>
        <dsp:cNvPr id="0" name=""/>
        <dsp:cNvSpPr/>
      </dsp:nvSpPr>
      <dsp:spPr>
        <a:xfrm>
          <a:off x="4614787" y="2875314"/>
          <a:ext cx="1501171" cy="600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Data Visualization</a:t>
          </a:r>
          <a:endParaRPr lang="en-US" sz="1500" kern="1200"/>
        </a:p>
      </dsp:txBody>
      <dsp:txXfrm>
        <a:off x="4614787" y="2875314"/>
        <a:ext cx="1501171" cy="600468"/>
      </dsp:txXfrm>
    </dsp:sp>
    <dsp:sp modelId="{DF6EE999-7C22-4102-8A7E-83086CCA786A}">
      <dsp:nvSpPr>
        <dsp:cNvPr id="0" name=""/>
        <dsp:cNvSpPr/>
      </dsp:nvSpPr>
      <dsp:spPr>
        <a:xfrm>
          <a:off x="2885097" y="177449"/>
          <a:ext cx="675527" cy="67552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7F7FCD-3D13-454F-B569-A68A059F9019}">
      <dsp:nvSpPr>
        <dsp:cNvPr id="0" name=""/>
        <dsp:cNvSpPr/>
      </dsp:nvSpPr>
      <dsp:spPr>
        <a:xfrm>
          <a:off x="2455261" y="1120000"/>
          <a:ext cx="1501171" cy="600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>
              <a:solidFill>
                <a:schemeClr val="tx1"/>
              </a:solidFill>
            </a:rPr>
            <a:t>Data Tools</a:t>
          </a:r>
          <a:endParaRPr lang="en-US" sz="1500" kern="1200"/>
        </a:p>
      </dsp:txBody>
      <dsp:txXfrm>
        <a:off x="2455261" y="1120000"/>
        <a:ext cx="1501171" cy="600468"/>
      </dsp:txXfrm>
    </dsp:sp>
    <dsp:sp modelId="{6C3FC5D0-7188-4635-9698-ABF022A07E4F}">
      <dsp:nvSpPr>
        <dsp:cNvPr id="0" name=""/>
        <dsp:cNvSpPr/>
      </dsp:nvSpPr>
      <dsp:spPr>
        <a:xfrm>
          <a:off x="2851470" y="1987139"/>
          <a:ext cx="675527" cy="67552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28E0D6-143B-4354-A2CE-DBAD690A4F7D}">
      <dsp:nvSpPr>
        <dsp:cNvPr id="0" name=""/>
        <dsp:cNvSpPr/>
      </dsp:nvSpPr>
      <dsp:spPr>
        <a:xfrm>
          <a:off x="2555374" y="2885552"/>
          <a:ext cx="1501171" cy="6004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Data Analysis</a:t>
          </a:r>
          <a:endParaRPr lang="en-US" sz="1500" kern="1200"/>
        </a:p>
      </dsp:txBody>
      <dsp:txXfrm>
        <a:off x="2555374" y="2885552"/>
        <a:ext cx="1501171" cy="6004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A839CB-C062-4AF0-A3A9-93BED1268DB5}">
      <dsp:nvSpPr>
        <dsp:cNvPr id="0" name=""/>
        <dsp:cNvSpPr/>
      </dsp:nvSpPr>
      <dsp:spPr>
        <a:xfrm>
          <a:off x="0" y="379869"/>
          <a:ext cx="5965693" cy="963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3004" tIns="499872" rIns="46300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Used for initial data cleaning and inspection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Handled missing values and formatted columns before importing into Power BI</a:t>
          </a:r>
        </a:p>
      </dsp:txBody>
      <dsp:txXfrm>
        <a:off x="0" y="379869"/>
        <a:ext cx="5965693" cy="963900"/>
      </dsp:txXfrm>
    </dsp:sp>
    <dsp:sp modelId="{7D738467-7E0F-41E8-9C55-4CA437AB4693}">
      <dsp:nvSpPr>
        <dsp:cNvPr id="0" name=""/>
        <dsp:cNvSpPr/>
      </dsp:nvSpPr>
      <dsp:spPr>
        <a:xfrm>
          <a:off x="298284" y="25629"/>
          <a:ext cx="4175985" cy="708480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842" tIns="0" rIns="15784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MS Excel</a:t>
          </a:r>
        </a:p>
      </dsp:txBody>
      <dsp:txXfrm>
        <a:off x="332869" y="60214"/>
        <a:ext cx="4106815" cy="639310"/>
      </dsp:txXfrm>
    </dsp:sp>
    <dsp:sp modelId="{BBD82A5F-C8CF-449E-B9AD-5BAA413D3984}">
      <dsp:nvSpPr>
        <dsp:cNvPr id="0" name=""/>
        <dsp:cNvSpPr/>
      </dsp:nvSpPr>
      <dsp:spPr>
        <a:xfrm>
          <a:off x="0" y="1827609"/>
          <a:ext cx="5965693" cy="1152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3004" tIns="499872" rIns="463004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1200" b="0" i="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Helped prepare calculated fields</a:t>
          </a:r>
          <a:endParaRPr lang="en-US" sz="1200" b="0" i="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Enabled filtering by country, date, and other variables for dynamic exploration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b="0" i="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Used to analyze trends and visualize data through interactive dashboards</a:t>
          </a:r>
        </a:p>
      </dsp:txBody>
      <dsp:txXfrm>
        <a:off x="0" y="1827609"/>
        <a:ext cx="5965693" cy="1152900"/>
      </dsp:txXfrm>
    </dsp:sp>
    <dsp:sp modelId="{F738C0C7-A680-4B9D-B9F2-86D8C5E12D68}">
      <dsp:nvSpPr>
        <dsp:cNvPr id="0" name=""/>
        <dsp:cNvSpPr/>
      </dsp:nvSpPr>
      <dsp:spPr>
        <a:xfrm>
          <a:off x="298284" y="1473369"/>
          <a:ext cx="4175985" cy="708480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842" tIns="0" rIns="157842" bIns="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Power BI</a:t>
          </a:r>
        </a:p>
      </dsp:txBody>
      <dsp:txXfrm>
        <a:off x="332869" y="1507954"/>
        <a:ext cx="4106815" cy="6393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A46225-221C-4E47-9332-4945018378C6}">
      <dsp:nvSpPr>
        <dsp:cNvPr id="0" name=""/>
        <dsp:cNvSpPr/>
      </dsp:nvSpPr>
      <dsp:spPr>
        <a:xfrm>
          <a:off x="0" y="2979794"/>
          <a:ext cx="5976937" cy="965537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>
            <a:solidFill>
              <a:schemeClr val="tx1"/>
            </a:solidFill>
          </a:endParaRPr>
        </a:p>
      </dsp:txBody>
      <dsp:txXfrm>
        <a:off x="0" y="2979794"/>
        <a:ext cx="5976937" cy="521390"/>
      </dsp:txXfrm>
    </dsp:sp>
    <dsp:sp modelId="{CE533563-CC2B-4FFC-BA26-CCE2CF2B1F3B}">
      <dsp:nvSpPr>
        <dsp:cNvPr id="0" name=""/>
        <dsp:cNvSpPr/>
      </dsp:nvSpPr>
      <dsp:spPr>
        <a:xfrm>
          <a:off x="0" y="3348465"/>
          <a:ext cx="5976937" cy="612000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 w="19050" cap="flat" cmpd="sng" algn="ctr">
          <a:solidFill>
            <a:schemeClr val="accent2">
              <a:lumMod val="20000"/>
              <a:lumOff val="80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Clr>
              <a:schemeClr val="tx1"/>
            </a:buClr>
            <a:buNone/>
          </a:pPr>
          <a:r>
            <a:rPr lang="en-US" sz="1200" kern="120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Imported multiple CSV files from various sources and established relationship in Power BI using Country as primary key</a:t>
          </a:r>
        </a:p>
      </dsp:txBody>
      <dsp:txXfrm>
        <a:off x="0" y="3348465"/>
        <a:ext cx="5976937" cy="612000"/>
      </dsp:txXfrm>
    </dsp:sp>
    <dsp:sp modelId="{C3E4322F-9E0C-4784-8A2C-E84C311A1BDC}">
      <dsp:nvSpPr>
        <dsp:cNvPr id="0" name=""/>
        <dsp:cNvSpPr/>
      </dsp:nvSpPr>
      <dsp:spPr>
        <a:xfrm rot="10800000">
          <a:off x="0" y="1484596"/>
          <a:ext cx="5976937" cy="1479875"/>
        </a:xfrm>
        <a:prstGeom prst="upArrowCallou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 rot="-10800000">
        <a:off x="0" y="1484596"/>
        <a:ext cx="5976937" cy="519436"/>
      </dsp:txXfrm>
    </dsp:sp>
    <dsp:sp modelId="{33C67A05-E025-4BAA-86D0-1CC0EFEA83BE}">
      <dsp:nvSpPr>
        <dsp:cNvPr id="0" name=""/>
        <dsp:cNvSpPr/>
      </dsp:nvSpPr>
      <dsp:spPr>
        <a:xfrm>
          <a:off x="0" y="1844027"/>
          <a:ext cx="5976937" cy="575999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 w="19050" cap="flat" cmpd="sng" algn="ctr">
          <a:solidFill>
            <a:schemeClr val="accent2">
              <a:lumMod val="20000"/>
              <a:lumOff val="80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solidFill>
                <a:schemeClr val="tx1"/>
              </a:solidFill>
            </a:rPr>
            <a:t>Global, with country-wise breakdowns from Year 2020 to 2024</a:t>
          </a:r>
        </a:p>
      </dsp:txBody>
      <dsp:txXfrm>
        <a:off x="0" y="1844027"/>
        <a:ext cx="5976937" cy="575999"/>
      </dsp:txXfrm>
    </dsp:sp>
    <dsp:sp modelId="{0693D41B-BE07-4BC7-8C9E-A2722913179F}">
      <dsp:nvSpPr>
        <dsp:cNvPr id="0" name=""/>
        <dsp:cNvSpPr/>
      </dsp:nvSpPr>
      <dsp:spPr>
        <a:xfrm rot="10800000">
          <a:off x="0" y="9726"/>
          <a:ext cx="5976937" cy="1479801"/>
        </a:xfrm>
        <a:prstGeom prst="upArrowCallout">
          <a:avLst/>
        </a:prstGeom>
        <a:solidFill>
          <a:schemeClr val="accent2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b="1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 rot="-10800000">
        <a:off x="0" y="9726"/>
        <a:ext cx="5976937" cy="519410"/>
      </dsp:txXfrm>
    </dsp:sp>
    <dsp:sp modelId="{2A284AE0-192D-4D59-8C26-BE730CEC328F}">
      <dsp:nvSpPr>
        <dsp:cNvPr id="0" name=""/>
        <dsp:cNvSpPr/>
      </dsp:nvSpPr>
      <dsp:spPr>
        <a:xfrm>
          <a:off x="0" y="376656"/>
          <a:ext cx="2971491" cy="606511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 w="19050" cap="flat" cmpd="sng" algn="ctr">
          <a:solidFill>
            <a:schemeClr val="accent2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1) Compact COVID-19 Dataset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2) Latitude &amp; Longitude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12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3) GDP and Population Density</a:t>
          </a:r>
        </a:p>
      </dsp:txBody>
      <dsp:txXfrm>
        <a:off x="0" y="376656"/>
        <a:ext cx="2971491" cy="606511"/>
      </dsp:txXfrm>
    </dsp:sp>
    <dsp:sp modelId="{EF98C979-0B9E-49D2-A59B-C8EA68B78160}">
      <dsp:nvSpPr>
        <dsp:cNvPr id="0" name=""/>
        <dsp:cNvSpPr/>
      </dsp:nvSpPr>
      <dsp:spPr>
        <a:xfrm>
          <a:off x="2972111" y="376656"/>
          <a:ext cx="3004825" cy="606511"/>
        </a:xfrm>
        <a:prstGeom prst="rect">
          <a:avLst/>
        </a:prstGeom>
        <a:solidFill>
          <a:schemeClr val="accent2">
            <a:lumMod val="20000"/>
            <a:lumOff val="80000"/>
          </a:schemeClr>
        </a:solidFill>
        <a:ln w="19050" cap="flat" cmpd="sng" algn="ctr">
          <a:solidFill>
            <a:schemeClr val="accent2">
              <a:lumMod val="20000"/>
              <a:lumOff val="8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15240" rIns="85344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1) Our World in Data (OWID)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2) Kaggle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3) World Bank</a:t>
          </a:r>
        </a:p>
      </dsp:txBody>
      <dsp:txXfrm>
        <a:off x="2972111" y="376656"/>
        <a:ext cx="3004825" cy="60651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E2E735-5FD2-4701-B8D9-31AA16DEAFC3}">
      <dsp:nvSpPr>
        <dsp:cNvPr id="0" name=""/>
        <dsp:cNvSpPr/>
      </dsp:nvSpPr>
      <dsp:spPr>
        <a:xfrm>
          <a:off x="0" y="3248724"/>
          <a:ext cx="1494234" cy="710741"/>
        </a:xfrm>
        <a:prstGeom prst="rect">
          <a:avLst/>
        </a:prstGeom>
        <a:solidFill>
          <a:schemeClr val="accent2"/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270" tIns="85344" rIns="106270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Deriving Key Health Metrics</a:t>
          </a:r>
          <a:endParaRPr lang="en-US" sz="1200" b="1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3248724"/>
        <a:ext cx="1494234" cy="710741"/>
      </dsp:txXfrm>
    </dsp:sp>
    <dsp:sp modelId="{0FF2F690-21BE-456B-982B-71B6A9FDFBEA}">
      <dsp:nvSpPr>
        <dsp:cNvPr id="0" name=""/>
        <dsp:cNvSpPr/>
      </dsp:nvSpPr>
      <dsp:spPr>
        <a:xfrm>
          <a:off x="1494234" y="3248724"/>
          <a:ext cx="4482703" cy="710741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9050" cap="flat" cmpd="sng" algn="ctr">
          <a:solidFill>
            <a:schemeClr val="accent2">
              <a:lumMod val="20000"/>
              <a:lumOff val="80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930" tIns="152400" rIns="90930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2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Creating new calculated fields such as </a:t>
          </a:r>
          <a:r>
            <a:rPr lang="en-US" sz="12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Case Fatality Rate (CFR), Mortality Rate, Vaccination Rate and Testing Rate</a:t>
          </a:r>
        </a:p>
      </dsp:txBody>
      <dsp:txXfrm>
        <a:off x="1494234" y="3248724"/>
        <a:ext cx="4482703" cy="710741"/>
      </dsp:txXfrm>
    </dsp:sp>
    <dsp:sp modelId="{222ECD85-DE26-47B0-994B-DC7D864330E7}">
      <dsp:nvSpPr>
        <dsp:cNvPr id="0" name=""/>
        <dsp:cNvSpPr/>
      </dsp:nvSpPr>
      <dsp:spPr>
        <a:xfrm rot="10800000">
          <a:off x="0" y="2166264"/>
          <a:ext cx="1494234" cy="109312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/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270" tIns="85344" rIns="106270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Streamlining the Dataset</a:t>
          </a:r>
          <a:endParaRPr lang="en-US" sz="12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 rot="-10800000">
        <a:off x="0" y="2166264"/>
        <a:ext cx="1494234" cy="710528"/>
      </dsp:txXfrm>
    </dsp:sp>
    <dsp:sp modelId="{A93BDBCE-9AEF-4FF8-820C-75D281F0EEF0}">
      <dsp:nvSpPr>
        <dsp:cNvPr id="0" name=""/>
        <dsp:cNvSpPr/>
      </dsp:nvSpPr>
      <dsp:spPr>
        <a:xfrm>
          <a:off x="1494234" y="2166264"/>
          <a:ext cx="4482703" cy="710528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9050" cap="flat" cmpd="sng" algn="ctr">
          <a:solidFill>
            <a:schemeClr val="accent2">
              <a:lumMod val="20000"/>
              <a:lumOff val="80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930" tIns="152400" rIns="90930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Dropped unnecessary columns to reduce noise and improve data clarity</a:t>
          </a:r>
        </a:p>
      </dsp:txBody>
      <dsp:txXfrm>
        <a:off x="1494234" y="2166264"/>
        <a:ext cx="4482703" cy="710528"/>
      </dsp:txXfrm>
    </dsp:sp>
    <dsp:sp modelId="{5A60258D-9CED-4423-8467-F6721D53A7B4}">
      <dsp:nvSpPr>
        <dsp:cNvPr id="0" name=""/>
        <dsp:cNvSpPr/>
      </dsp:nvSpPr>
      <dsp:spPr>
        <a:xfrm rot="10800000">
          <a:off x="0" y="1083805"/>
          <a:ext cx="1494234" cy="109312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/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270" tIns="85344" rIns="106270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kern="1200" baseline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Cleaning Geographic Inconsistencies</a:t>
          </a:r>
          <a:endParaRPr lang="en-US" sz="12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 rot="-10800000">
        <a:off x="0" y="1083805"/>
        <a:ext cx="1494234" cy="710528"/>
      </dsp:txXfrm>
    </dsp:sp>
    <dsp:sp modelId="{A8E288BF-6CEC-4548-B006-02F00BB0C422}">
      <dsp:nvSpPr>
        <dsp:cNvPr id="0" name=""/>
        <dsp:cNvSpPr/>
      </dsp:nvSpPr>
      <dsp:spPr>
        <a:xfrm>
          <a:off x="1494234" y="1083805"/>
          <a:ext cx="4482703" cy="710528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9050" cap="flat" cmpd="sng" algn="ctr">
          <a:solidFill>
            <a:schemeClr val="accent2">
              <a:lumMod val="20000"/>
              <a:lumOff val="80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930" tIns="152400" rIns="90930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Continent and territory level entries were removed </a:t>
          </a:r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Countries lacking COVID-19 reporting were removed</a:t>
          </a:r>
        </a:p>
      </dsp:txBody>
      <dsp:txXfrm>
        <a:off x="1494234" y="1083805"/>
        <a:ext cx="4482703" cy="710528"/>
      </dsp:txXfrm>
    </dsp:sp>
    <dsp:sp modelId="{EE5F20CA-CE42-486B-B1C8-BE0298ECB06A}">
      <dsp:nvSpPr>
        <dsp:cNvPr id="0" name=""/>
        <dsp:cNvSpPr/>
      </dsp:nvSpPr>
      <dsp:spPr>
        <a:xfrm rot="10800000">
          <a:off x="0" y="1346"/>
          <a:ext cx="1494234" cy="1093120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/>
        </a:solidFill>
        <a:ln w="190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270" tIns="85344" rIns="106270" bIns="85344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Handling Null Values</a:t>
          </a:r>
          <a:endParaRPr lang="en-US" sz="1200" kern="1200">
            <a:latin typeface="Calibri" panose="020F0502020204030204" pitchFamily="34" charset="0"/>
            <a:ea typeface="Calibri" panose="020F0502020204030204" pitchFamily="34" charset="0"/>
            <a:cs typeface="Calibri" panose="020F0502020204030204" pitchFamily="34" charset="0"/>
          </a:endParaRPr>
        </a:p>
      </dsp:txBody>
      <dsp:txXfrm rot="-10800000">
        <a:off x="0" y="1346"/>
        <a:ext cx="1494234" cy="710528"/>
      </dsp:txXfrm>
    </dsp:sp>
    <dsp:sp modelId="{A5A460A2-0B10-47DF-9CEE-6C89013A1B57}">
      <dsp:nvSpPr>
        <dsp:cNvPr id="0" name=""/>
        <dsp:cNvSpPr/>
      </dsp:nvSpPr>
      <dsp:spPr>
        <a:xfrm>
          <a:off x="1494234" y="1346"/>
          <a:ext cx="4482703" cy="710528"/>
        </a:xfrm>
        <a:prstGeom prst="rect">
          <a:avLst/>
        </a:prstGeom>
        <a:solidFill>
          <a:schemeClr val="accent2">
            <a:lumMod val="20000"/>
            <a:lumOff val="80000"/>
            <a:alpha val="90000"/>
          </a:schemeClr>
        </a:solidFill>
        <a:ln w="19050" cap="flat" cmpd="sng" algn="ctr">
          <a:solidFill>
            <a:schemeClr val="accent2">
              <a:lumMod val="20000"/>
              <a:lumOff val="80000"/>
              <a:alpha val="9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930" tIns="152400" rIns="90930" bIns="15240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rPr>
            <a:t>Handled missing and zero values separately to preserve the integrity of the dataset</a:t>
          </a:r>
        </a:p>
      </dsp:txBody>
      <dsp:txXfrm>
        <a:off x="1494234" y="1346"/>
        <a:ext cx="4482703" cy="7105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98534C-AD31-46BF-A6E2-6B1165C3031E}" type="datetimeFigureOut">
              <a:rPr lang="en-CA" smtClean="0"/>
              <a:t>2025-04-09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E301A-A827-4A49-A9A6-33A4B48C510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3204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75183-A71F-4710-9CF7-8371654BE4B5}" type="datetime1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93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74904"/>
            <a:ext cx="10576567" cy="1018035"/>
          </a:xfrm>
        </p:spPr>
        <p:txBody>
          <a:bodyPr>
            <a:normAutofit/>
          </a:bodyPr>
          <a:lstStyle>
            <a:lvl1pPr algn="r">
              <a:defRPr sz="48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1" y="2003754"/>
            <a:ext cx="10994760" cy="4479343"/>
          </a:xfrm>
        </p:spPr>
        <p:txBody>
          <a:bodyPr/>
          <a:lstStyle>
            <a:lvl1pPr algn="l">
              <a:defRPr sz="3733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26A7B-C0EA-4BF0-8941-EBCEACAFEAE3}" type="datetime1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603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29133AB3-3F7D-4E0F-A193-DE8FE23D1F75}" type="datetime1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0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2" r:id="rId2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13" Type="http://schemas.openxmlformats.org/officeDocument/2006/relationships/slide" Target="slide14.xml"/><Relationship Id="rId3" Type="http://schemas.openxmlformats.org/officeDocument/2006/relationships/slide" Target="slide3.xml"/><Relationship Id="rId7" Type="http://schemas.openxmlformats.org/officeDocument/2006/relationships/slide" Target="slide8.xml"/><Relationship Id="rId12" Type="http://schemas.openxmlformats.org/officeDocument/2006/relationships/slide" Target="slide13.xml"/><Relationship Id="rId2" Type="http://schemas.openxmlformats.org/officeDocument/2006/relationships/image" Target="../media/image1.jpeg"/><Relationship Id="rId16" Type="http://schemas.openxmlformats.org/officeDocument/2006/relationships/slide" Target="slide18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11" Type="http://schemas.openxmlformats.org/officeDocument/2006/relationships/slide" Target="slide12.xml"/><Relationship Id="rId5" Type="http://schemas.openxmlformats.org/officeDocument/2006/relationships/slide" Target="slide6.xml"/><Relationship Id="rId15" Type="http://schemas.openxmlformats.org/officeDocument/2006/relationships/slide" Target="slide17.xml"/><Relationship Id="rId10" Type="http://schemas.openxmlformats.org/officeDocument/2006/relationships/slide" Target="slide11.xml"/><Relationship Id="rId4" Type="http://schemas.openxmlformats.org/officeDocument/2006/relationships/slide" Target="slide5.xml"/><Relationship Id="rId9" Type="http://schemas.openxmlformats.org/officeDocument/2006/relationships/slide" Target="slide10.xml"/><Relationship Id="rId14" Type="http://schemas.openxmlformats.org/officeDocument/2006/relationships/slide" Target="slide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19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13" Type="http://schemas.openxmlformats.org/officeDocument/2006/relationships/image" Target="../media/image1.jpeg"/><Relationship Id="rId3" Type="http://schemas.openxmlformats.org/officeDocument/2006/relationships/diagramLayout" Target="../diagrams/layout3.xml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17" Type="http://schemas.openxmlformats.org/officeDocument/2006/relationships/image" Target="../media/image29.svg"/><Relationship Id="rId2" Type="http://schemas.openxmlformats.org/officeDocument/2006/relationships/diagramData" Target="../diagrams/data3.xml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24.png"/><Relationship Id="rId5" Type="http://schemas.openxmlformats.org/officeDocument/2006/relationships/diagramColors" Target="../diagrams/colors3.xml"/><Relationship Id="rId15" Type="http://schemas.openxmlformats.org/officeDocument/2006/relationships/image" Target="../media/image27.svg"/><Relationship Id="rId10" Type="http://schemas.openxmlformats.org/officeDocument/2006/relationships/image" Target="../media/image23.sv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22.png"/><Relationship Id="rId1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.jpe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.jpe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8873F53-55B7-4E34-B697-201CF2F10D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6486" y="978408"/>
            <a:ext cx="3978140" cy="2459736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b="1" kern="1200">
                <a:latin typeface="+mj-lt"/>
                <a:ea typeface="+mj-ea"/>
                <a:cs typeface="+mj-cs"/>
              </a:rPr>
              <a:t>COVID-19 Data </a:t>
            </a:r>
            <a:r>
              <a:rPr lang="en-US" sz="2800" b="1" kern="1200"/>
              <a:t>Insights</a:t>
            </a:r>
            <a:r>
              <a:rPr lang="en-US" sz="2800" b="1" kern="1200">
                <a:latin typeface="+mj-lt"/>
                <a:ea typeface="+mj-ea"/>
                <a:cs typeface="+mj-cs"/>
              </a:rPr>
              <a:t>: </a:t>
            </a:r>
            <a:r>
              <a:rPr lang="en-US" sz="2800"/>
              <a:t>A</a:t>
            </a:r>
            <a:r>
              <a:rPr lang="en-US" sz="2800" b="1" kern="1200">
                <a:latin typeface="+mj-lt"/>
                <a:ea typeface="+mj-ea"/>
                <a:cs typeface="+mj-cs"/>
              </a:rPr>
              <a:t> Visualization of Cases, Deaths, Vaccinations, and Testing Trends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D90D0AA-A57E-2DE9-0CE8-B7B3068784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5" name="Picture 4" descr="Digital rendering of a virus formation">
            <a:extLst>
              <a:ext uri="{FF2B5EF4-FFF2-40B4-BE49-F238E27FC236}">
                <a16:creationId xmlns:a16="http://schemas.microsoft.com/office/drawing/2014/main" id="{6F69F318-B66F-C801-E3F4-CB331EDFC2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5" r="414" b="-1"/>
          <a:stretch/>
        </p:blipFill>
        <p:spPr>
          <a:xfrm>
            <a:off x="695325" y="970929"/>
            <a:ext cx="6553200" cy="537507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6486" y="3538728"/>
            <a:ext cx="3978139" cy="281635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Team Members and Roles:</a:t>
            </a:r>
          </a:p>
          <a:p>
            <a:pPr marL="380990" indent="-2286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Shiva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Data Cleaning &amp; Testing Efficiency and Case Fatality Trends Analysis</a:t>
            </a:r>
          </a:p>
          <a:p>
            <a:pPr marL="380990" indent="-2286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Maruta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Power BI Report Design &amp; Regional Impact Analysis </a:t>
            </a:r>
          </a:p>
          <a:p>
            <a:pPr marL="380990" indent="-2286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Prajna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Report Writing &amp; Vaccine Effectiveness and Coverage Analysis</a:t>
            </a:r>
          </a:p>
          <a:p>
            <a:pPr marL="380990" indent="-2286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Neetika</a:t>
            </a:r>
            <a:r>
              <a:rPr lang="en-US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Storytelling &amp; Presentation &amp; Government Policies Impact Analysis</a:t>
            </a:r>
          </a:p>
          <a:p>
            <a:pPr marL="380990" indent="-2286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Sagar</a:t>
            </a:r>
            <a:r>
              <a:rPr lang="en-US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Hospital Strain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CC4B3-D46E-A32E-6FD2-121B96FE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DE0AF-B1F8-8AE0-D0D9-D85E87543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7F387A-97D9-880D-0C5E-75525620E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711971"/>
            <a:ext cx="10898055" cy="1296000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4000">
                <a:solidFill>
                  <a:schemeClr val="tx1"/>
                </a:solidFill>
              </a:rPr>
              <a:t>Regional Impact Analysis</a:t>
            </a:r>
            <a:endParaRPr lang="en-US" sz="40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B87E9CE-FB60-2DD1-EA1C-0B74CE17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8526" y="2349499"/>
            <a:ext cx="4344854" cy="3635376"/>
          </a:xfrm>
          <a:solidFill>
            <a:srgbClr val="EBFEFF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1200">
                <a:latin typeface="Calibri"/>
                <a:ea typeface="Calibri"/>
                <a:cs typeface="Calibri"/>
              </a:rPr>
              <a:t>USA, Brazil, and India reported the highest total COVID-19 cases and deaths, highlighting the pandemic’s severe impact on densely populated nations.</a:t>
            </a:r>
          </a:p>
          <a:p>
            <a:pPr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1200">
                <a:latin typeface="Calibri"/>
                <a:ea typeface="Calibri"/>
                <a:cs typeface="Calibri"/>
              </a:rPr>
              <a:t>China, India, and the USA led in global vaccination numbers.</a:t>
            </a:r>
          </a:p>
          <a:p>
            <a:pPr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1200">
                <a:latin typeface="Calibri"/>
                <a:ea typeface="Calibri"/>
                <a:cs typeface="Calibri"/>
              </a:rPr>
              <a:t>USA, India, and the UK conducted the highest number of tests, reflecting robust testing infrastructure.</a:t>
            </a:r>
          </a:p>
          <a:p>
            <a:pPr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1200">
                <a:latin typeface="Calibri"/>
                <a:ea typeface="Calibri"/>
                <a:cs typeface="Calibri"/>
              </a:rPr>
              <a:t>There is a sharp increase in cases in 2022 which unfortunately increased number of deaths.</a:t>
            </a:r>
          </a:p>
          <a:p>
            <a:pPr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1200">
                <a:latin typeface="Calibri"/>
                <a:ea typeface="Calibri"/>
                <a:cs typeface="Calibri"/>
              </a:rPr>
              <a:t>By 2024, both new cases and deaths declined significantly, indicating progress in pandemic control.</a:t>
            </a:r>
          </a:p>
          <a:p>
            <a:pPr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1200">
                <a:latin typeface="Calibri"/>
                <a:ea typeface="Calibri"/>
                <a:cs typeface="Calibri"/>
              </a:rPr>
              <a:t>Normalized data (per 100K population) shows Asia leads in vaccinations and has lower death and case rates.</a:t>
            </a:r>
          </a:p>
          <a:p>
            <a:pPr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higher vaccination rate correlates with improved COVID-19 outcomes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BE315C-1DA2-D0FF-F1D3-15A5CED7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" name="Picture 1" descr="A screenshot of a report&#10;&#10;AI-generated content may be incorrect.">
            <a:extLst>
              <a:ext uri="{FF2B5EF4-FFF2-40B4-BE49-F238E27FC236}">
                <a16:creationId xmlns:a16="http://schemas.microsoft.com/office/drawing/2014/main" id="{9B3D1F87-4B08-1D6E-7E22-FEE8B8FD3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46" y="2348459"/>
            <a:ext cx="6285474" cy="36351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567124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E4DC63-1438-7B35-5703-E5207421D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D8122F-DA52-92F2-A113-B6647F4E4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711971"/>
            <a:ext cx="10898055" cy="1296000"/>
          </a:xfrm>
        </p:spPr>
        <p:txBody>
          <a:bodyPr anchor="ctr">
            <a:normAutofit fontScale="90000"/>
          </a:bodyPr>
          <a:lstStyle/>
          <a:p>
            <a:pPr algn="l">
              <a:spcAft>
                <a:spcPts val="600"/>
              </a:spcAft>
            </a:pPr>
            <a:r>
              <a:rPr lang="en-US" sz="4000">
                <a:solidFill>
                  <a:schemeClr val="tx1"/>
                </a:solidFill>
              </a:rPr>
              <a:t>Testing Efficiency &amp; Case Fatality Trends Analysis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06CB1C0-FFFE-A073-BF18-F37F0BA7B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8525" y="2349499"/>
            <a:ext cx="4344855" cy="3635375"/>
          </a:xfrm>
          <a:solidFill>
            <a:srgbClr val="EBFEFF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200">
                <a:latin typeface="Calibri"/>
                <a:ea typeface="Calibri"/>
                <a:cs typeface="Calibri"/>
              </a:rPr>
              <a:t>In 2021, South America had the highest Case Fatality Rate (CFR), followed by Asia, North America and Europe, indicating significant pressure on healthcare systems.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>
                <a:latin typeface="Calibri"/>
                <a:ea typeface="Calibri"/>
                <a:cs typeface="Calibri"/>
              </a:rPr>
              <a:t>CFRs declined in 2022 and 2023, likely due to improved treatments and widespread vaccination efforts.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>
                <a:latin typeface="Calibri"/>
                <a:ea typeface="Calibri"/>
                <a:cs typeface="Calibri"/>
              </a:rPr>
              <a:t>Oceania and Asia saw a spike in tests per case in 2021, reflecting proactive efforts to curb the virus spread.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>
                <a:latin typeface="Calibri"/>
                <a:ea typeface="Calibri"/>
                <a:cs typeface="Calibri"/>
              </a:rPr>
              <a:t>Africa and South America had lower testing rates, which may have delayed early case detection and response.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>
                <a:latin typeface="Calibri"/>
                <a:ea typeface="Calibri"/>
                <a:cs typeface="Calibri"/>
              </a:rPr>
              <a:t>Early in the pandemic, South America, Europe, and North America showed high test positivity rates, suggesting widespread infection.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200">
                <a:latin typeface="Calibri"/>
                <a:ea typeface="Calibri"/>
                <a:cs typeface="Calibri"/>
              </a:rPr>
              <a:t>Over time, increased testing and vaccination led to lower fatality rates and better control of the pandemic globally.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3744EA-23BA-EE7C-DDE5-CEC54A3AB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2" name="Picture 1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20002D3D-D3C8-01A0-DE35-1EBD2F5E3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75" y="2350401"/>
            <a:ext cx="6159356" cy="363634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0019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8D03BF-7547-AD1B-69B4-CF8049330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743F73-6F82-A0E3-7555-0253B2A62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711971"/>
            <a:ext cx="10898055" cy="1296000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4000">
                <a:solidFill>
                  <a:schemeClr val="tx1"/>
                </a:solidFill>
              </a:rPr>
              <a:t>Vaccine Effectiveness and Coverage Analysis</a:t>
            </a:r>
            <a:endParaRPr lang="en-US" sz="40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A72BB18-7A06-1FB1-D954-8D71B8009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8526" y="2349500"/>
            <a:ext cx="4344854" cy="3635375"/>
          </a:xfrm>
          <a:solidFill>
            <a:srgbClr val="EBFEFF"/>
          </a:solidFill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vaccination rates observed in North America, Europe, and parts of Asia.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Africa and South America lag behind probably due to economic and logistical challenges.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a strong correlation between GDP and vaccination coverage — wealthier nations have better access to vaccines.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Mortality rates declined post-vaccination, especially in South America and Oceania.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Disparities remain, highlighting the need for equitable vaccine distribution and stronger healthcare systems in low-income regions.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Outliers identified: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Oceania (high GDP, lower-than-expected vaccination)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Cuba (low GDP, effective vaccination rollout)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Eastern Europe (high vaccine availability, high mortality, may be due to hesitancy)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032C53-D4F7-4613-94B2-CFABA1A98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2349500"/>
            <a:ext cx="6300788" cy="36353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31A22-AC17-6142-65B9-59113100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71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FFCE96-2390-0A95-EE7B-BED035F70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FF30D9-7C60-F91A-D8CF-31955A5E7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711971"/>
            <a:ext cx="10898055" cy="1296000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4000">
                <a:solidFill>
                  <a:schemeClr val="tx1"/>
                </a:solidFill>
              </a:rPr>
              <a:t>Hospital Strain Analysis</a:t>
            </a:r>
            <a:endParaRPr lang="en-US" sz="40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D53D179-7A2C-E6E2-86F4-5D500DBC80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8526" y="2349500"/>
            <a:ext cx="4344854" cy="3635375"/>
          </a:xfrm>
          <a:solidFill>
            <a:srgbClr val="EBFEFF"/>
          </a:solidFill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148 million people hospitalized and 25 million admitted to ICUs for COVID over the past five years.</a:t>
            </a:r>
          </a:p>
          <a:p>
            <a:r>
              <a:rPr lang="en-US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Majority of hospital and ICU admissions occurred between 2020 and 2022.</a:t>
            </a:r>
          </a:p>
          <a:p>
            <a:r>
              <a:rPr lang="en-US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December and January had the highest monthly admission totals, aligning with seasonal flu trends.</a:t>
            </a:r>
          </a:p>
          <a:p>
            <a:r>
              <a:rPr lang="en-US" sz="1200">
                <a:latin typeface="Calibri"/>
                <a:ea typeface="Calibri"/>
                <a:cs typeface="Calibri"/>
              </a:rPr>
              <a:t>Some countries report zero hospitalization/ICU values, likely due to missing or unreported data.</a:t>
            </a:r>
          </a:p>
          <a:p>
            <a:r>
              <a:rPr lang="en-US" sz="1200">
                <a:latin typeface="Calibri"/>
                <a:ea typeface="Calibri"/>
                <a:cs typeface="Calibri"/>
              </a:rPr>
              <a:t>Europe had a peak in April, and North America in August — suggesting diverse transmission patterns.</a:t>
            </a:r>
          </a:p>
          <a:p>
            <a:r>
              <a:rPr lang="en-US" sz="1200">
                <a:latin typeface="Calibri"/>
                <a:ea typeface="Calibri"/>
                <a:cs typeface="Calibri"/>
              </a:rPr>
              <a:t>No strong correlation between hospital/ICU admission rates and death rates.</a:t>
            </a:r>
          </a:p>
          <a:p>
            <a:r>
              <a:rPr lang="en-US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suggests hospital strain does not directly predict mortality, highlighting the complexity of health system responses.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89CE4B-D54B-B8CC-90D9-679CDB86E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7339B67-3727-4CA7-542A-31A360576E39}"/>
              </a:ext>
            </a:extLst>
          </p:cNvPr>
          <p:cNvGrpSpPr/>
          <p:nvPr/>
        </p:nvGrpSpPr>
        <p:grpSpPr>
          <a:xfrm>
            <a:off x="697127" y="2349457"/>
            <a:ext cx="6297828" cy="3629157"/>
            <a:chOff x="697127" y="2349457"/>
            <a:chExt cx="6297828" cy="3629157"/>
          </a:xfrm>
        </p:grpSpPr>
        <p:pic>
          <p:nvPicPr>
            <p:cNvPr id="6" name="Picture 5" descr="A screenshot of a graph&#10;&#10;AI-generated content may be incorrect.">
              <a:extLst>
                <a:ext uri="{FF2B5EF4-FFF2-40B4-BE49-F238E27FC236}">
                  <a16:creationId xmlns:a16="http://schemas.microsoft.com/office/drawing/2014/main" id="{97AF8F0F-904C-26A3-1413-25A367C883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7127" y="4349579"/>
              <a:ext cx="6297828" cy="16290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Picture 7" descr="A graph showing the growth of the company&amp;#39;s revenue&#10;&#10;AI-generated content may be incorrect.">
              <a:extLst>
                <a:ext uri="{FF2B5EF4-FFF2-40B4-BE49-F238E27FC236}">
                  <a16:creationId xmlns:a16="http://schemas.microsoft.com/office/drawing/2014/main" id="{D3A9F89B-F153-F75E-3EFC-E0C95CE49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9572" y="2351388"/>
              <a:ext cx="3945898" cy="20022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Picture 8" descr="A close up of a number&#10;&#10;AI-generated content may be incorrect.">
              <a:extLst>
                <a:ext uri="{FF2B5EF4-FFF2-40B4-BE49-F238E27FC236}">
                  <a16:creationId xmlns:a16="http://schemas.microsoft.com/office/drawing/2014/main" id="{3CC8A806-AF34-579B-66C2-13CA3408D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630951" y="2349457"/>
              <a:ext cx="2364003" cy="10160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0" name="Picture 9" descr="A white rectangular sign with black text&#10;&#10;AI-generated content may be incorrect.">
              <a:extLst>
                <a:ext uri="{FF2B5EF4-FFF2-40B4-BE49-F238E27FC236}">
                  <a16:creationId xmlns:a16="http://schemas.microsoft.com/office/drawing/2014/main" id="{34F6B05D-3CCE-ACF0-9CF8-BA2EAA56F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625442" y="3345978"/>
              <a:ext cx="2364003" cy="101042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0111379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3EDD78-C311-8677-923D-90383EB93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EDF5E5B-CA5E-D344-FCB3-F647505C7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711971"/>
            <a:ext cx="10898055" cy="1296000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4000">
                <a:solidFill>
                  <a:schemeClr val="tx1"/>
                </a:solidFill>
              </a:rPr>
              <a:t>Government Policies Impact Analysis(1)</a:t>
            </a:r>
            <a:endParaRPr lang="en-US" sz="40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41042-429D-D3DA-315F-AA55CBEB94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8526" y="2349500"/>
            <a:ext cx="4344854" cy="3635375"/>
          </a:xfrm>
          <a:solidFill>
            <a:srgbClr val="EBFEFF"/>
          </a:solidFill>
        </p:spPr>
        <p:txBody>
          <a:bodyPr anchor="ctr">
            <a:noAutofit/>
          </a:bodyPr>
          <a:lstStyle/>
          <a:p>
            <a:pPr>
              <a:spcBef>
                <a:spcPts val="700"/>
              </a:spcBef>
            </a:pPr>
            <a:r>
              <a:rPr lang="en-US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Government restrictions peaked in early 2020, helping keep case rates low; by 2022, restrictions dropped while cases surged.</a:t>
            </a:r>
          </a:p>
          <a:p>
            <a:pPr>
              <a:spcBef>
                <a:spcPts val="700"/>
              </a:spcBef>
            </a:pPr>
            <a:r>
              <a:rPr lang="en-US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lack of correlation between population density and stringency suggests that policy decisions were driven more by regional context than structural factors.</a:t>
            </a:r>
          </a:p>
          <a:p>
            <a:pPr>
              <a:spcBef>
                <a:spcPts val="700"/>
              </a:spcBef>
            </a:pPr>
            <a:r>
              <a:rPr lang="en-US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Europe, despite higher density, did not always enforce the strictest policies compared to less dense regions like South America.</a:t>
            </a:r>
          </a:p>
          <a:p>
            <a:pPr>
              <a:spcBef>
                <a:spcPts val="700"/>
              </a:spcBef>
            </a:pPr>
            <a:r>
              <a:rPr lang="en-US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 time, there’s a shift from high stringency with low cases (2020) to low stringency with high cases but lower deaths (2022).</a:t>
            </a:r>
          </a:p>
          <a:p>
            <a:pPr>
              <a:spcBef>
                <a:spcPts val="700"/>
              </a:spcBef>
            </a:pPr>
            <a:r>
              <a:rPr lang="en-US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Policy impact appears stronger in early stages, while later outcomes reflect vaccine coverage and system adaptation.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9E3B24-6EB4-4516-CA9B-0CC6EF807B12}"/>
              </a:ext>
            </a:extLst>
          </p:cNvPr>
          <p:cNvSpPr txBox="1"/>
          <p:nvPr/>
        </p:nvSpPr>
        <p:spPr>
          <a:xfrm>
            <a:off x="695325" y="1828800"/>
            <a:ext cx="10898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/>
              <a:t>How Did Government Response Shift as Cases and Deaths Evolved?</a:t>
            </a:r>
            <a:endParaRPr lang="en-CA" sz="1400" b="1" i="1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26F996-588C-15FB-DDAD-2DCACD086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A36D21-A5C7-0A51-170F-E1C16D97F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6" y="2349499"/>
            <a:ext cx="6300788" cy="36353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8179EBA-000B-4F29-93E2-57DD8158F8EB}"/>
              </a:ext>
            </a:extLst>
          </p:cNvPr>
          <p:cNvSpPr txBox="1"/>
          <p:nvPr/>
        </p:nvSpPr>
        <p:spPr>
          <a:xfrm>
            <a:off x="695324" y="6009837"/>
            <a:ext cx="63007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*Note: Stringency Index is a composite score based on 9 government policies (e.g., school closures, travel bans, lockdowns). Please refer appendix.</a:t>
            </a:r>
          </a:p>
        </p:txBody>
      </p:sp>
    </p:spTree>
    <p:extLst>
      <p:ext uri="{BB962C8B-B14F-4D97-AF65-F5344CB8AC3E}">
        <p14:creationId xmlns:p14="http://schemas.microsoft.com/office/powerpoint/2010/main" val="49469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A971B-4A5A-53DC-D194-45DAC467B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1067D4-3176-1001-A1FB-AF50A69D8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390" y="711971"/>
            <a:ext cx="10892989" cy="1296000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4000">
                <a:solidFill>
                  <a:schemeClr val="tx1"/>
                </a:solidFill>
              </a:rPr>
              <a:t>Government Policies Impact Analysis(2)</a:t>
            </a:r>
            <a:endParaRPr lang="en-US" sz="40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41512-36C9-53E1-3A6A-EA4309E094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8526" y="2358095"/>
            <a:ext cx="4344854" cy="3626780"/>
          </a:xfrm>
          <a:solidFill>
            <a:srgbClr val="EBFEFF"/>
          </a:solidFill>
        </p:spPr>
        <p:txBody>
          <a:bodyPr anchor="ctr">
            <a:noAutofit/>
          </a:bodyPr>
          <a:lstStyle/>
          <a:p>
            <a:pPr>
              <a:spcBef>
                <a:spcPts val="700"/>
              </a:spcBef>
            </a:pPr>
            <a:r>
              <a:rPr lang="en-US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2020, most regions enforced high stringency with low case averages, especially in Asia and South America.</a:t>
            </a:r>
          </a:p>
          <a:p>
            <a:pPr>
              <a:spcBef>
                <a:spcPts val="700"/>
              </a:spcBef>
            </a:pPr>
            <a:r>
              <a:rPr lang="en-US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2021 showed rising cases with still elevated restrictions in many areas, continuing the cautious approach.</a:t>
            </a:r>
          </a:p>
          <a:p>
            <a:pPr>
              <a:spcBef>
                <a:spcPts val="700"/>
              </a:spcBef>
            </a:pPr>
            <a:r>
              <a:rPr lang="en-US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2022, case rates were highest, but stringency dropped significantly across all continents, indicating a global policy shift.</a:t>
            </a:r>
          </a:p>
          <a:p>
            <a:pPr>
              <a:spcBef>
                <a:spcPts val="700"/>
              </a:spcBef>
            </a:pPr>
            <a:r>
              <a:rPr lang="en-US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table confirms no consistent correlation between density and policy strictness, reinforcing earlier visuals.</a:t>
            </a:r>
          </a:p>
          <a:p>
            <a:pPr>
              <a:spcBef>
                <a:spcPts val="700"/>
              </a:spcBef>
            </a:pPr>
            <a:r>
              <a:rPr lang="en-US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detailed view supports Slide 1’s findings and highlights how policy response varied by region and year, not just population structure.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1862C0-EE50-8909-F62B-48D8BFE33723}"/>
              </a:ext>
            </a:extLst>
          </p:cNvPr>
          <p:cNvSpPr txBox="1"/>
          <p:nvPr/>
        </p:nvSpPr>
        <p:spPr>
          <a:xfrm>
            <a:off x="695325" y="1828800"/>
            <a:ext cx="10898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Did COVID-19 Policies Vary Across Continents and Density Levels Over Time?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6A0FD-1876-91C4-4C16-27973172D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5E8F2FC-D8C4-D07E-65CA-595A0722E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5" y="2342956"/>
            <a:ext cx="6300788" cy="364191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64117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0071A-A894-B915-8495-7B2DA73B8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3">
            <a:extLst>
              <a:ext uri="{FF2B5EF4-FFF2-40B4-BE49-F238E27FC236}">
                <a16:creationId xmlns:a16="http://schemas.microsoft.com/office/drawing/2014/main" id="{B8375E80-CAFC-5E41-53BB-3C96B2304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711971"/>
            <a:ext cx="6300789" cy="1296000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Challenges &amp; Limitations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1F484A-BD8E-37E2-6477-287582ECAEEC}"/>
              </a:ext>
            </a:extLst>
          </p:cNvPr>
          <p:cNvSpPr/>
          <p:nvPr/>
        </p:nvSpPr>
        <p:spPr>
          <a:xfrm>
            <a:off x="695324" y="2024064"/>
            <a:ext cx="6300789" cy="3960812"/>
          </a:xfrm>
          <a:prstGeom prst="rect">
            <a:avLst/>
          </a:prstGeom>
          <a:solidFill>
            <a:srgbClr val="EBFE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34C911-EE9D-7A7D-ED12-E8726599EB92}"/>
              </a:ext>
            </a:extLst>
          </p:cNvPr>
          <p:cNvSpPr txBox="1"/>
          <p:nvPr/>
        </p:nvSpPr>
        <p:spPr>
          <a:xfrm>
            <a:off x="695325" y="2035054"/>
            <a:ext cx="6300788" cy="407803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171450" indent="-171450" eaLnBrk="0" fontAlgn="base" hangingPunct="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Missing or Incomplete Data</a:t>
            </a:r>
          </a:p>
          <a:p>
            <a:pPr marL="628650" lvl="1" indent="-171450" eaLnBrk="0" fontAlgn="base" hangingPunct="0">
              <a:spcBef>
                <a:spcPts val="300"/>
              </a:spcBef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altLang="en-US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 countries lacked consistent data</a:t>
            </a:r>
          </a:p>
          <a:p>
            <a:pPr marL="171450" indent="-171450" eaLnBrk="0" fontAlgn="base" hangingPunct="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altLang="en-US" sz="1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Aggregated vs. Country-Level Data</a:t>
            </a:r>
          </a:p>
          <a:p>
            <a:pPr marL="628650" lvl="1" indent="-171450" eaLnBrk="0" fontAlgn="base" hangingPunct="0">
              <a:spcBef>
                <a:spcPts val="300"/>
              </a:spcBef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altLang="en-US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Continent-level entries had to be removed to prevent double-counting or skewed analysis</a:t>
            </a:r>
          </a:p>
          <a:p>
            <a:pPr marL="171450" indent="-171450" eaLnBrk="0" fontAlgn="base" hangingPunct="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altLang="en-US" sz="1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Blank vs. Zero Values</a:t>
            </a:r>
          </a:p>
          <a:p>
            <a:pPr marL="628650" lvl="1" indent="-171450" eaLnBrk="0" fontAlgn="base" hangingPunct="0">
              <a:spcBef>
                <a:spcPts val="300"/>
              </a:spcBef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altLang="en-US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Needed to differentiate between missing values and actual zero values to avoid misinterpretation</a:t>
            </a:r>
          </a:p>
          <a:p>
            <a:pPr marL="171450" indent="-171450" eaLnBrk="0" fontAlgn="base" hangingPunct="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altLang="en-US" sz="1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Calculated Metrics Complexity</a:t>
            </a:r>
          </a:p>
          <a:p>
            <a:pPr marL="628650" lvl="1" indent="-171450" eaLnBrk="0" fontAlgn="base" hangingPunct="0">
              <a:spcBef>
                <a:spcPts val="300"/>
              </a:spcBef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altLang="en-US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 metrics like CFR, Tests per Case, and Positivity Rate required careful definitions and consistent formulas</a:t>
            </a:r>
          </a:p>
          <a:p>
            <a:pPr marL="171450" indent="-171450" eaLnBrk="0" fontAlgn="base" hangingPunct="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altLang="en-US" sz="1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Visual Comparison Challenges</a:t>
            </a:r>
          </a:p>
          <a:p>
            <a:pPr marL="628650" lvl="1" indent="-171450" eaLnBrk="0" fontAlgn="base" hangingPunct="0">
              <a:spcBef>
                <a:spcPts val="300"/>
              </a:spcBef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altLang="en-US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Countries with vastly different population sizes and testing policies made comparisons tricky; needed normalized metrics</a:t>
            </a:r>
          </a:p>
          <a:p>
            <a:pPr marL="171450" indent="-171450" eaLnBrk="0" fontAlgn="base" hangingPunct="0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Balancing Detail and Clarity</a:t>
            </a:r>
          </a:p>
          <a:p>
            <a:pPr marL="628650" lvl="1" indent="-171450" eaLnBrk="0" fontAlgn="base" hangingPunct="0">
              <a:spcBef>
                <a:spcPts val="300"/>
              </a:spcBef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 many visuals risked overwhelming the audience; had to choose visuals that best conveyed insights</a:t>
            </a:r>
          </a:p>
        </p:txBody>
      </p:sp>
      <p:pic>
        <p:nvPicPr>
          <p:cNvPr id="3" name="Picture 2" descr="Digital rendering of a virus formation">
            <a:extLst>
              <a:ext uri="{FF2B5EF4-FFF2-40B4-BE49-F238E27FC236}">
                <a16:creationId xmlns:a16="http://schemas.microsoft.com/office/drawing/2014/main" id="{4A7B105D-46EC-D227-93CB-042A0FD918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887" r="15297" b="1"/>
          <a:stretch/>
        </p:blipFill>
        <p:spPr>
          <a:xfrm>
            <a:off x="7248525" y="754453"/>
            <a:ext cx="4356100" cy="523042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B33C0E-C46A-3203-7453-9C1C54E7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588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4E1310-3014-CF87-90B8-8B40C839B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3">
            <a:extLst>
              <a:ext uri="{FF2B5EF4-FFF2-40B4-BE49-F238E27FC236}">
                <a16:creationId xmlns:a16="http://schemas.microsoft.com/office/drawing/2014/main" id="{FAD5E01B-52D1-7EA1-6E67-3367EB447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711971"/>
            <a:ext cx="6300789" cy="1296000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5000B9-764D-43FF-85FB-22F19BAE9707}"/>
              </a:ext>
            </a:extLst>
          </p:cNvPr>
          <p:cNvSpPr/>
          <p:nvPr/>
        </p:nvSpPr>
        <p:spPr>
          <a:xfrm>
            <a:off x="695324" y="2024064"/>
            <a:ext cx="6300789" cy="3960812"/>
          </a:xfrm>
          <a:prstGeom prst="rect">
            <a:avLst/>
          </a:prstGeom>
          <a:solidFill>
            <a:srgbClr val="EBFEFF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D7DCD6-F92A-E3EB-76DC-8FF73A68CA38}"/>
              </a:ext>
            </a:extLst>
          </p:cNvPr>
          <p:cNvSpPr txBox="1"/>
          <p:nvPr/>
        </p:nvSpPr>
        <p:spPr>
          <a:xfrm>
            <a:off x="695325" y="2035054"/>
            <a:ext cx="6300788" cy="3816429"/>
          </a:xfrm>
          <a:prstGeom prst="rect">
            <a:avLst/>
          </a:prstGeom>
          <a:solidFill>
            <a:srgbClr val="EBFEFF"/>
          </a:solidFill>
        </p:spPr>
        <p:txBody>
          <a:bodyPr wrap="square" lIns="91440" tIns="45720" rIns="91440" bIns="45720" numCol="1" rtlCol="0" anchor="t">
            <a:spAutoFit/>
          </a:bodyPr>
          <a:lstStyle/>
          <a:p>
            <a:pPr marL="171450" indent="-171450" eaLnBrk="0" fontAlgn="base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kumimoji="0" lang="en-US" altLang="en-US" sz="1200" i="0" u="none" strike="noStrike" cap="none" normalizeH="0" baseline="0">
                <a:ln>
                  <a:noFill/>
                </a:ln>
                <a:effectLst/>
                <a:latin typeface="Calibri"/>
                <a:ea typeface="Calibri"/>
                <a:cs typeface="Calibri"/>
              </a:rPr>
              <a:t>The Project </a:t>
            </a:r>
            <a:r>
              <a:rPr lang="en-US" altLang="en-US" sz="1200">
                <a:latin typeface="Calibri"/>
                <a:ea typeface="Calibri"/>
                <a:cs typeface="Calibri"/>
              </a:rPr>
              <a:t>revealed critical patterns in cases, testing, vaccinations, and fatality rates across countries and time.</a:t>
            </a:r>
          </a:p>
          <a:p>
            <a:pPr marL="171450" indent="-171450" eaLnBrk="0" fontAlgn="base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1200">
                <a:latin typeface="Calibri"/>
                <a:ea typeface="Calibri"/>
                <a:cs typeface="Calibri"/>
              </a:rPr>
              <a:t>Regional trends reveal that higher vaccination rates, combined with strong public health responses, contribute to lower COVID-19 cases and deaths, though anomalies still warrant further investigation.</a:t>
            </a:r>
          </a:p>
          <a:p>
            <a:pPr marL="171450" indent="-171450" eaLnBrk="0" fontAlgn="base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1200">
                <a:latin typeface="Calibri"/>
                <a:ea typeface="Calibri"/>
                <a:cs typeface="Calibri"/>
              </a:rPr>
              <a:t>Improved testing efforts and increased vaccinations have led to lower case fatality rates globally, though disparities in testing efficiency highlight ongoing challenges in early detection and healthcare access.</a:t>
            </a:r>
          </a:p>
          <a:p>
            <a:pPr marL="171450" indent="-171450" eaLnBrk="0" fontAlgn="base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1200">
                <a:latin typeface="Calibri"/>
                <a:ea typeface="Calibri"/>
                <a:cs typeface="Calibri"/>
              </a:rPr>
              <a:t>While vaccinations have significantly reduced mortality rates globally, persistent regional disparities underscore the urgent need for equitable access, stronger healthcare systems, and global cooperation.</a:t>
            </a:r>
          </a:p>
          <a:p>
            <a:pPr marL="171450" indent="-171450" eaLnBrk="0" fontAlgn="base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Hospitalization and ICU trends during the COVID-19 pandemic varied significantly by region and season, with no clear correlation between admission rates and death outcomes across countries.</a:t>
            </a:r>
          </a:p>
          <a:p>
            <a:pPr marL="171450" indent="-171450" eaLnBrk="0" fontAlgn="base" hangingPunct="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1200">
                <a:latin typeface="Calibri"/>
                <a:ea typeface="Calibri"/>
                <a:cs typeface="Calibri"/>
              </a:rPr>
              <a:t>Government policy stringency showed potential correlation with improved public health outcomes when enforced timely</a:t>
            </a:r>
          </a:p>
        </p:txBody>
      </p:sp>
      <p:pic>
        <p:nvPicPr>
          <p:cNvPr id="3" name="Picture 2" descr="Digital rendering of a virus formation">
            <a:extLst>
              <a:ext uri="{FF2B5EF4-FFF2-40B4-BE49-F238E27FC236}">
                <a16:creationId xmlns:a16="http://schemas.microsoft.com/office/drawing/2014/main" id="{6A5639C7-6CF2-A65C-3242-8A989B932A7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887" r="15297" b="1"/>
          <a:stretch/>
        </p:blipFill>
        <p:spPr>
          <a:xfrm>
            <a:off x="7248525" y="754453"/>
            <a:ext cx="4356100" cy="523042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B01765-7683-59BD-9160-FF6DF5E38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76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A85D0-C0CA-E4B6-0490-4FF7E1E38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3">
            <a:extLst>
              <a:ext uri="{FF2B5EF4-FFF2-40B4-BE49-F238E27FC236}">
                <a16:creationId xmlns:a16="http://schemas.microsoft.com/office/drawing/2014/main" id="{3B432B20-1C63-6AFE-4733-CD69A04891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711971"/>
            <a:ext cx="6300789" cy="1296000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4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Appendix &amp; References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3D29E8-DCF0-DA65-986F-37A052F97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E5BFD45-633D-BC6C-5145-A2158DE65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825901"/>
              </p:ext>
            </p:extLst>
          </p:nvPr>
        </p:nvGraphicFramePr>
        <p:xfrm>
          <a:off x="695325" y="3172432"/>
          <a:ext cx="6300788" cy="2812591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279391">
                  <a:extLst>
                    <a:ext uri="{9D8B030D-6E8A-4147-A177-3AD203B41FA5}">
                      <a16:colId xmlns:a16="http://schemas.microsoft.com/office/drawing/2014/main" val="2454177697"/>
                    </a:ext>
                  </a:extLst>
                </a:gridCol>
                <a:gridCol w="2208179">
                  <a:extLst>
                    <a:ext uri="{9D8B030D-6E8A-4147-A177-3AD203B41FA5}">
                      <a16:colId xmlns:a16="http://schemas.microsoft.com/office/drawing/2014/main" val="3704212928"/>
                    </a:ext>
                  </a:extLst>
                </a:gridCol>
                <a:gridCol w="2813218">
                  <a:extLst>
                    <a:ext uri="{9D8B030D-6E8A-4147-A177-3AD203B41FA5}">
                      <a16:colId xmlns:a16="http://schemas.microsoft.com/office/drawing/2014/main" val="4173407304"/>
                    </a:ext>
                  </a:extLst>
                </a:gridCol>
              </a:tblGrid>
              <a:tr h="257868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Policy Area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Indicator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Examples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610165491"/>
                  </a:ext>
                </a:extLst>
              </a:tr>
              <a:tr h="266214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Education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School closures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Fully closed, partially open, or fully open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941659578"/>
                  </a:ext>
                </a:extLst>
              </a:tr>
              <a:tr h="262647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Workplace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Workplace closures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Recommendations vs. mandatory closures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845330345"/>
                  </a:ext>
                </a:extLst>
              </a:tr>
              <a:tr h="272374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Public Events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Cancellation of public events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Limits on gatherings, cultural/sporting bans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829800165"/>
                  </a:ext>
                </a:extLst>
              </a:tr>
              <a:tr h="201129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Public Transport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Restrictions on public transport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Closed, reduced service, or open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900464909"/>
                  </a:ext>
                </a:extLst>
              </a:tr>
              <a:tr h="275941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Stay-at-home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Stay-at-home requirements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Curfews, shelter-in-place, full lockdowns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1872100776"/>
                  </a:ext>
                </a:extLst>
              </a:tr>
              <a:tr h="272375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Movement Control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Restrictions on internal movement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Intercity or interstate travel bans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206353190"/>
                  </a:ext>
                </a:extLst>
              </a:tr>
              <a:tr h="243191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International Travel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fr-FR" sz="1100" u="none" strike="noStrike">
                          <a:effectLst/>
                        </a:rPr>
                        <a:t>Restrictions on international </a:t>
                      </a:r>
                      <a:r>
                        <a:rPr lang="fr-FR" sz="1100" u="none" strike="noStrike" err="1">
                          <a:effectLst/>
                        </a:rPr>
                        <a:t>travel</a:t>
                      </a:r>
                      <a:endParaRPr lang="fr-FR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Entry bans, quarantine, visa suspensions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3394882803"/>
                  </a:ext>
                </a:extLst>
              </a:tr>
              <a:tr h="159624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Gatherings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Limits on gatherings 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>
                          <a:effectLst/>
                        </a:rPr>
                        <a:t>Number of people allowed to gather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837227828"/>
                  </a:ext>
                </a:extLst>
              </a:tr>
              <a:tr h="331272"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Public Info Campaigns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Public information campaigns</a:t>
                      </a:r>
                      <a:endParaRPr lang="en-CA" sz="11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CA" sz="1100" u="none" strike="noStrike">
                          <a:effectLst/>
                        </a:rPr>
                        <a:t>Government messaging, awareness efforts</a:t>
                      </a:r>
                      <a:endParaRPr lang="en-CA" sz="11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5720" marR="45720" anchor="ctr"/>
                </a:tc>
                <a:extLst>
                  <a:ext uri="{0D108BD9-81ED-4DB2-BD59-A6C34878D82A}">
                    <a16:rowId xmlns:a16="http://schemas.microsoft.com/office/drawing/2014/main" val="2762152603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EBD9B80-6171-4965-190C-3BA8EB48FFA5}"/>
              </a:ext>
            </a:extLst>
          </p:cNvPr>
          <p:cNvSpPr/>
          <p:nvPr/>
        </p:nvSpPr>
        <p:spPr>
          <a:xfrm>
            <a:off x="695325" y="2024063"/>
            <a:ext cx="6300787" cy="1030421"/>
          </a:xfrm>
          <a:prstGeom prst="rect">
            <a:avLst/>
          </a:prstGeom>
          <a:solidFill>
            <a:srgbClr val="EBF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marR="0" lvl="0" indent="-171450" eaLnBrk="0" fontAlgn="base" hangingPunct="0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sz="11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Stringency Index measures the strictness of government policies on a scale of 0 to 100.</a:t>
            </a:r>
          </a:p>
          <a:p>
            <a:pPr marL="171450" marR="0" lvl="0" indent="-171450" eaLnBrk="0" fontAlgn="base" hangingPunct="0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sz="11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based on 9 indicators, including school closures, travel restrictions, and stay-at-home orders.</a:t>
            </a:r>
          </a:p>
          <a:p>
            <a:pPr marL="171450" marR="0" lvl="0" indent="-171450" eaLnBrk="0" fontAlgn="base" hangingPunct="0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sz="11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Developed by the Oxford COVID-19 Government Response Tracker (</a:t>
            </a:r>
            <a:r>
              <a:rPr lang="en-US" altLang="en-US" sz="110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OxCGRT</a:t>
            </a:r>
            <a:r>
              <a:rPr lang="en-US" altLang="en-US" sz="11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</a:p>
          <a:p>
            <a:pPr marL="171450" marR="0" lvl="0" indent="-171450" eaLnBrk="0" fontAlgn="base" hangingPunct="0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sz="11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Higher values indicate stricter public health measures.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A0984DC-1949-B862-8D8C-DEB83C4B7B2D}"/>
              </a:ext>
            </a:extLst>
          </p:cNvPr>
          <p:cNvSpPr/>
          <p:nvPr/>
        </p:nvSpPr>
        <p:spPr>
          <a:xfrm>
            <a:off x="7248525" y="2024063"/>
            <a:ext cx="4348298" cy="3960812"/>
          </a:xfrm>
          <a:prstGeom prst="rect">
            <a:avLst/>
          </a:prstGeom>
          <a:solidFill>
            <a:srgbClr val="EBF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R="0" lvl="0" eaLnBrk="0" fontAlgn="base" hangingPunct="0">
              <a:lnSpc>
                <a:spcPct val="100000"/>
              </a:lnSpc>
              <a:spcBef>
                <a:spcPts val="600"/>
              </a:spcBef>
              <a:buClrTx/>
              <a:buSzTx/>
              <a:tabLst/>
            </a:pPr>
            <a:r>
              <a:rPr lang="en-US" altLang="en-US" sz="1100" b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  <a:p>
            <a:pPr marL="171450" marR="0" lvl="0" indent="-171450" eaLnBrk="0" fontAlgn="base" hangingPunct="0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sz="11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World in Data. (2025). "Coronavirus (COVID-19) Vaccinations."[Online].Available: https://ourworldindata.org/covid-vaccinations (Accessed: April 2, 2025). </a:t>
            </a:r>
          </a:p>
          <a:p>
            <a:pPr marL="171450" marR="0" lvl="0" indent="-171450" eaLnBrk="0" fontAlgn="base" hangingPunct="0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sz="11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Johns Hopkins University. (2025). "COVID-19 Dashboard." [Online]. Available: https://coronavirus.jhu.edu/map.html (Accessed: April 2, 2025). </a:t>
            </a:r>
          </a:p>
          <a:p>
            <a:pPr marL="171450" marR="0" lvl="0" indent="-171450" eaLnBrk="0" fontAlgn="base" hangingPunct="0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sz="11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Smith, J., &amp; Lee, K. (2023). "Data Visualization in Public Health: A Power BI Approach." Journal of Health Informatics, vol. 12, no. 3, pp. 45-60. DOI: 10.1000/jhi.2023.12345. </a:t>
            </a:r>
          </a:p>
          <a:p>
            <a:pPr marL="171450" marR="0" lvl="0" indent="-171450" eaLnBrk="0" fontAlgn="base" hangingPunct="0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sz="11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World Health Organization. (2024). "Global Vaccination Progress Report." WHO Press, Geneva. </a:t>
            </a:r>
          </a:p>
          <a:p>
            <a:pPr marL="171450" marR="0" lvl="0" indent="-171450" eaLnBrk="0" fontAlgn="base" hangingPunct="0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sz="11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https://ourworldindata.org/covid-hospitalizations </a:t>
            </a:r>
          </a:p>
          <a:p>
            <a:pPr marL="171450" marR="0" lvl="0" indent="-171450" eaLnBrk="0" fontAlgn="base" hangingPunct="0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sz="11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https://www.who.int/news-room/factsheets/detail/influenza-(seasonal) </a:t>
            </a:r>
          </a:p>
          <a:p>
            <a:pPr marL="171450" marR="0" lvl="0" indent="-171450" eaLnBrk="0" fontAlgn="base" hangingPunct="0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sz="11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https://www.cdc.gov/ncird/whats-new/2024-2025respiratory-disease-season-outlook-october-update.html </a:t>
            </a:r>
          </a:p>
          <a:p>
            <a:pPr marL="171450" marR="0" lvl="0" indent="-171450" eaLnBrk="0" fontAlgn="base" hangingPunct="0">
              <a:lnSpc>
                <a:spcPct val="100000"/>
              </a:lnSpc>
              <a:spcBef>
                <a:spcPts val="600"/>
              </a:spcBef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lang="en-US" altLang="en-US" sz="11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https://www.sciencenews.org/article/why-covid-notseasonal </a:t>
            </a:r>
          </a:p>
        </p:txBody>
      </p:sp>
    </p:spTree>
    <p:extLst>
      <p:ext uri="{BB962C8B-B14F-4D97-AF65-F5344CB8AC3E}">
        <p14:creationId xmlns:p14="http://schemas.microsoft.com/office/powerpoint/2010/main" val="2119366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24FCE2-CF0E-163C-6DA5-A7D583AAD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065D9BE-A58D-6E8A-D4A2-5056F3C5E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EE8BC-774B-BC54-FFD1-0F9E2772B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13248" y="978408"/>
            <a:ext cx="6263640" cy="1463040"/>
          </a:xfrm>
        </p:spPr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745E793-BC99-8991-71CD-53FFBB6A8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6260" cy="149279"/>
          </a:xfrm>
          <a:custGeom>
            <a:avLst/>
            <a:gdLst>
              <a:gd name="connsiteX0" fmla="*/ 0 w 11156260"/>
              <a:gd name="connsiteY0" fmla="*/ 0 h 149279"/>
              <a:gd name="connsiteX1" fmla="*/ 11156260 w 11156260"/>
              <a:gd name="connsiteY1" fmla="*/ 0 h 149279"/>
              <a:gd name="connsiteX2" fmla="*/ 11156260 w 11156260"/>
              <a:gd name="connsiteY2" fmla="*/ 149279 h 149279"/>
              <a:gd name="connsiteX3" fmla="*/ 0 w 11156260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56260" h="149279">
                <a:moveTo>
                  <a:pt x="0" y="0"/>
                </a:moveTo>
                <a:lnTo>
                  <a:pt x="11156260" y="0"/>
                </a:lnTo>
                <a:lnTo>
                  <a:pt x="11156260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Graphic 4" descr="Head with Gears">
            <a:extLst>
              <a:ext uri="{FF2B5EF4-FFF2-40B4-BE49-F238E27FC236}">
                <a16:creationId xmlns:a16="http://schemas.microsoft.com/office/drawing/2014/main" id="{5E0467C3-4677-4B1C-5F87-946BEB3E0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869" y="976160"/>
            <a:ext cx="4454725" cy="445472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58CA0-0AF9-D15B-E9FE-F33953E0D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3248" y="2578608"/>
            <a:ext cx="6263640" cy="3767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/>
              <a:t>What’s on Your Mind?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6251A-2E9C-48D8-1537-7EABD991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912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95CF45-3D8D-7E46-27D1-20C4DB028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3">
            <a:extLst>
              <a:ext uri="{FF2B5EF4-FFF2-40B4-BE49-F238E27FC236}">
                <a16:creationId xmlns:a16="http://schemas.microsoft.com/office/drawing/2014/main" id="{3027316F-2242-6247-B712-51B36E46E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3476" y="711971"/>
            <a:ext cx="5959905" cy="1312092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CA" sz="4000">
                <a:solidFill>
                  <a:schemeClr val="tx1"/>
                </a:solidFill>
              </a:rPr>
              <a:t>Table of Content</a:t>
            </a:r>
            <a:endParaRPr lang="en-US" sz="40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5" name="Picture 24" descr="Digital rendering of a virus formation">
            <a:extLst>
              <a:ext uri="{FF2B5EF4-FFF2-40B4-BE49-F238E27FC236}">
                <a16:creationId xmlns:a16="http://schemas.microsoft.com/office/drawing/2014/main" id="{7B17F089-F565-E8FE-7139-FFE589EE2C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887" r="15297" b="1"/>
          <a:stretch/>
        </p:blipFill>
        <p:spPr>
          <a:xfrm>
            <a:off x="695325" y="754453"/>
            <a:ext cx="4715216" cy="523042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32E26-4532-63D2-E773-8F7207950E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3475" y="1800318"/>
            <a:ext cx="5959905" cy="4458241"/>
          </a:xfrm>
        </p:spPr>
        <p:txBody>
          <a:bodyPr>
            <a:no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 action="ppaction://hlinksldjump"/>
              </a:rPr>
              <a:t>Project Overview</a:t>
            </a:r>
            <a:endParaRPr kumimoji="0" lang="en-US" altLang="en-US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 action="ppaction://hlinksldjump"/>
              </a:rPr>
              <a:t>Research Methodology</a:t>
            </a:r>
            <a:endParaRPr kumimoji="0" lang="en-US" altLang="en-US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 action="ppaction://hlinksldjump"/>
              </a:rPr>
              <a:t>Problem Statement</a:t>
            </a:r>
            <a:endParaRPr kumimoji="0" lang="en-US" altLang="en-US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 action="ppaction://hlinksldjump"/>
              </a:rPr>
              <a:t>Data Analysis Toolkit</a:t>
            </a:r>
            <a:endParaRPr kumimoji="0" lang="en-US" altLang="en-US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6" action="ppaction://hlinksldjump"/>
              </a:rPr>
              <a:t>Data Collection</a:t>
            </a:r>
            <a:endParaRPr kumimoji="0" lang="en-US" altLang="en-US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7" action="ppaction://hlinksldjump"/>
              </a:rPr>
              <a:t>Data Preparation</a:t>
            </a:r>
            <a:endParaRPr kumimoji="0" lang="en-US" altLang="en-US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eaLnBrk="0" fontAlgn="base" hangingPunct="0">
              <a:lnSpc>
                <a:spcPct val="100000"/>
              </a:lnSpc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sz="11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8" action="ppaction://hlinksldjump"/>
              </a:rPr>
              <a:t>Visual Analysis of COVID-19 Trends</a:t>
            </a: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8" action="ppaction://hlinksldjump"/>
              </a:rPr>
              <a:t> </a:t>
            </a:r>
            <a:endParaRPr kumimoji="0" lang="en-US" altLang="en-US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9" action="ppaction://hlinksldjump"/>
              </a:rPr>
              <a:t>Demographic Impact Analysis</a:t>
            </a:r>
            <a:endParaRPr kumimoji="0" lang="en-US" altLang="en-US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10" action="ppaction://hlinksldjump"/>
              </a:rPr>
              <a:t>Testing Efficiency &amp; Case Fatality Trends Analysis</a:t>
            </a:r>
            <a:endParaRPr kumimoji="0" lang="en-US" altLang="en-US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11" action="ppaction://hlinksldjump"/>
              </a:rPr>
              <a:t>Vaccine Effectiveness and Coverage Analysis</a:t>
            </a:r>
            <a:endParaRPr kumimoji="0" lang="en-US" altLang="en-US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12" action="ppaction://hlinksldjump"/>
              </a:rPr>
              <a:t>Hospital Strain Analysis</a:t>
            </a:r>
            <a:endParaRPr kumimoji="0" lang="en-US" altLang="en-US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US" altLang="en-US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13" action="ppaction://hlinksldjump"/>
              </a:rPr>
              <a:t>Government Policies Impact Analysis </a:t>
            </a:r>
            <a:endParaRPr kumimoji="0" lang="en-US" altLang="en-US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14" action="ppaction://hlinksldjump"/>
              </a:rPr>
              <a:t>Challenges &amp; Limitations</a:t>
            </a:r>
            <a:endParaRPr kumimoji="0" lang="en-US" altLang="en-US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15" action="ppaction://hlinksldjump"/>
              </a:rPr>
              <a:t>Conclusion</a:t>
            </a:r>
            <a:endParaRPr kumimoji="0" lang="en-US" altLang="en-US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1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16" action="ppaction://hlinksldjump"/>
              </a:rPr>
              <a:t>Appendix &amp; References</a:t>
            </a:r>
            <a:endParaRPr kumimoji="0" lang="en-US" altLang="en-US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94B986-D523-0A25-451F-058AD114E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555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065D9BE-A58D-6E8A-D4A2-5056F3C5E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7DE602-C118-7B05-9113-CB947AFB5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263640" cy="1463040"/>
          </a:xfrm>
        </p:spPr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745E793-BC99-8991-71CD-53FFBB6A8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6260" cy="149279"/>
          </a:xfrm>
          <a:custGeom>
            <a:avLst/>
            <a:gdLst>
              <a:gd name="connsiteX0" fmla="*/ 0 w 11156260"/>
              <a:gd name="connsiteY0" fmla="*/ 0 h 149279"/>
              <a:gd name="connsiteX1" fmla="*/ 11156260 w 11156260"/>
              <a:gd name="connsiteY1" fmla="*/ 0 h 149279"/>
              <a:gd name="connsiteX2" fmla="*/ 11156260 w 11156260"/>
              <a:gd name="connsiteY2" fmla="*/ 149279 h 149279"/>
              <a:gd name="connsiteX3" fmla="*/ 0 w 11156260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56260" h="149279">
                <a:moveTo>
                  <a:pt x="0" y="0"/>
                </a:moveTo>
                <a:lnTo>
                  <a:pt x="11156260" y="0"/>
                </a:lnTo>
                <a:lnTo>
                  <a:pt x="11156260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724D2-C326-9CEB-08AA-808A3CB31A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2578608"/>
            <a:ext cx="6263640" cy="37673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b="1"/>
              <a:t>Thank you for your attention!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04DB497A-CDFC-E2DC-9AC4-70311664A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6492" y="976160"/>
            <a:ext cx="4364590" cy="436459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B39D6C-9720-6BF7-1516-3587B49C2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6461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igital rendering of a virus formation">
            <a:extLst>
              <a:ext uri="{FF2B5EF4-FFF2-40B4-BE49-F238E27FC236}">
                <a16:creationId xmlns:a16="http://schemas.microsoft.com/office/drawing/2014/main" id="{09D6F1A5-E7B7-8BF7-8AD2-CFC73CDB09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887" r="15297" b="1"/>
          <a:stretch/>
        </p:blipFill>
        <p:spPr>
          <a:xfrm>
            <a:off x="7248525" y="754453"/>
            <a:ext cx="4356100" cy="5230422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95324" y="711971"/>
            <a:ext cx="6300789" cy="1296000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Project Overview</a:t>
            </a:r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1033AF89-E211-B31C-343C-2EB3DE310D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2674893"/>
              </p:ext>
            </p:extLst>
          </p:nvPr>
        </p:nvGraphicFramePr>
        <p:xfrm>
          <a:off x="695324" y="2349500"/>
          <a:ext cx="6300789" cy="36353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754B9DF-EE01-24A2-980A-DF5762BE9527}"/>
              </a:ext>
            </a:extLst>
          </p:cNvPr>
          <p:cNvSpPr txBox="1"/>
          <p:nvPr/>
        </p:nvSpPr>
        <p:spPr>
          <a:xfrm>
            <a:off x="1673157" y="2358179"/>
            <a:ext cx="2200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3B02DD1-6C67-58BD-BF5E-8377D1152022}"/>
              </a:ext>
            </a:extLst>
          </p:cNvPr>
          <p:cNvSpPr txBox="1"/>
          <p:nvPr/>
        </p:nvSpPr>
        <p:spPr>
          <a:xfrm>
            <a:off x="1673157" y="3651416"/>
            <a:ext cx="3568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Target Audience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432399-35DE-BA48-865E-CB389978C616}"/>
              </a:ext>
            </a:extLst>
          </p:cNvPr>
          <p:cNvSpPr txBox="1"/>
          <p:nvPr/>
        </p:nvSpPr>
        <p:spPr>
          <a:xfrm>
            <a:off x="1673157" y="2740780"/>
            <a:ext cx="4870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project provides a data-driven visual analysis of COVID-19 trends, focusing on how the pandemic impacted different regions.</a:t>
            </a:r>
            <a:endParaRPr lang="en-CA" sz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57B18D-F738-DD2A-D9F6-ADE77023DDBF}"/>
              </a:ext>
            </a:extLst>
          </p:cNvPr>
          <p:cNvSpPr txBox="1"/>
          <p:nvPr/>
        </p:nvSpPr>
        <p:spPr>
          <a:xfrm>
            <a:off x="1673157" y="4039711"/>
            <a:ext cx="4870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enables Healthcare Researchers and Government Agencies to analyze long-term trends and derive actionable insights for future outbreak preparedness</a:t>
            </a:r>
            <a:endParaRPr lang="en-CA" sz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1A0D5C-ECEF-110E-92CB-CCC517618C4C}"/>
              </a:ext>
            </a:extLst>
          </p:cNvPr>
          <p:cNvSpPr txBox="1"/>
          <p:nvPr/>
        </p:nvSpPr>
        <p:spPr>
          <a:xfrm>
            <a:off x="1673157" y="4951538"/>
            <a:ext cx="35680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Deliverable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3AF2EC-5437-E93B-0C45-6E111633FFAB}"/>
              </a:ext>
            </a:extLst>
          </p:cNvPr>
          <p:cNvSpPr txBox="1"/>
          <p:nvPr/>
        </p:nvSpPr>
        <p:spPr>
          <a:xfrm>
            <a:off x="1673157" y="5339833"/>
            <a:ext cx="4870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primary goal is to develop an interactive Power BI dashboard that visually explores COVID-19 trends in cases, deaths, vaccinations, and testing across different regions and time periods.</a:t>
            </a:r>
            <a:endParaRPr lang="en-CA" sz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2B6BD425-1785-7C2D-6C5B-AE1F6A0BF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23C95B-A7DB-CA95-C61E-CE6496130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88C76EC-4FE1-0711-6667-FD66268A57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711971"/>
            <a:ext cx="6300789" cy="1312092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4000">
                <a:solidFill>
                  <a:schemeClr val="tx1"/>
                </a:solidFill>
              </a:rPr>
              <a:t>Research Methodology</a:t>
            </a:r>
            <a:endParaRPr lang="en-US" sz="40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95B4364-D63E-2A98-0A17-6AF75B92DA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9868142"/>
              </p:ext>
            </p:extLst>
          </p:nvPr>
        </p:nvGraphicFramePr>
        <p:xfrm>
          <a:off x="695325" y="2007971"/>
          <a:ext cx="6300788" cy="397690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 descr="Digital rendering of a virus formation">
            <a:extLst>
              <a:ext uri="{FF2B5EF4-FFF2-40B4-BE49-F238E27FC236}">
                <a16:creationId xmlns:a16="http://schemas.microsoft.com/office/drawing/2014/main" id="{9B52106F-22A4-7C26-F8C2-A1AD9DF60A84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21887" r="15297" b="1"/>
          <a:stretch/>
        </p:blipFill>
        <p:spPr>
          <a:xfrm>
            <a:off x="7248525" y="754453"/>
            <a:ext cx="4356100" cy="5230422"/>
          </a:xfrm>
          <a:prstGeom prst="rect">
            <a:avLst/>
          </a:prstGeom>
        </p:spPr>
      </p:pic>
      <p:sp>
        <p:nvSpPr>
          <p:cNvPr id="3" name="Rectangle 2" descr="Database with solid fill">
            <a:extLst>
              <a:ext uri="{FF2B5EF4-FFF2-40B4-BE49-F238E27FC236}">
                <a16:creationId xmlns:a16="http://schemas.microsoft.com/office/drawing/2014/main" id="{433F0DC5-1EC1-C1BC-31C6-0982C5457CEF}"/>
              </a:ext>
            </a:extLst>
          </p:cNvPr>
          <p:cNvSpPr/>
          <p:nvPr/>
        </p:nvSpPr>
        <p:spPr>
          <a:xfrm>
            <a:off x="5634150" y="2276693"/>
            <a:ext cx="670781" cy="670781"/>
          </a:xfrm>
          <a:prstGeom prst="rect">
            <a:avLst/>
          </a:pr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94AB4E0-C470-D20D-D82F-6386D50219FF}"/>
              </a:ext>
            </a:extLst>
          </p:cNvPr>
          <p:cNvGrpSpPr/>
          <p:nvPr/>
        </p:nvGrpSpPr>
        <p:grpSpPr>
          <a:xfrm>
            <a:off x="5224224" y="3146233"/>
            <a:ext cx="1490624" cy="656834"/>
            <a:chOff x="2450053" y="1113254"/>
            <a:chExt cx="1490624" cy="65683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4BB5088-2489-76D3-67AB-74FC165C616F}"/>
                </a:ext>
              </a:extLst>
            </p:cNvPr>
            <p:cNvSpPr/>
            <p:nvPr/>
          </p:nvSpPr>
          <p:spPr>
            <a:xfrm>
              <a:off x="2450053" y="1113254"/>
              <a:ext cx="1490624" cy="656834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5BFBA5E-F41E-4BD1-86E8-FEF0604C844E}"/>
                </a:ext>
              </a:extLst>
            </p:cNvPr>
            <p:cNvSpPr txBox="1"/>
            <p:nvPr/>
          </p:nvSpPr>
          <p:spPr>
            <a:xfrm>
              <a:off x="2450053" y="1113254"/>
              <a:ext cx="1490624" cy="65683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666750">
                <a:lnSpc>
                  <a:spcPct val="10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CA" sz="1500" kern="1200"/>
                <a:t>Data Collection</a:t>
              </a:r>
              <a:endParaRPr lang="en-US" sz="1500" kern="1200"/>
            </a:p>
          </p:txBody>
        </p:sp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BACC917-BCAD-8D87-1AC8-359836E77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33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AEF2BD-64C5-B21E-4AC7-47A587C30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id="{08AAD285-031D-5119-60E0-B4857135D2BA}"/>
              </a:ext>
            </a:extLst>
          </p:cNvPr>
          <p:cNvGraphicFramePr>
            <a:graphicFrameLocks/>
          </p:cNvGraphicFramePr>
          <p:nvPr/>
        </p:nvGraphicFramePr>
        <p:xfrm>
          <a:off x="702701" y="2830741"/>
          <a:ext cx="6293411" cy="31912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Title 3">
            <a:extLst>
              <a:ext uri="{FF2B5EF4-FFF2-40B4-BE49-F238E27FC236}">
                <a16:creationId xmlns:a16="http://schemas.microsoft.com/office/drawing/2014/main" id="{44B834E9-3AB8-49EE-375B-6CE368DB6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043" y="711971"/>
            <a:ext cx="6293069" cy="1296000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US"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Problem Statement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D3DF7C-8C4B-21AC-1183-3AAEDA929A23}"/>
              </a:ext>
            </a:extLst>
          </p:cNvPr>
          <p:cNvSpPr txBox="1"/>
          <p:nvPr/>
        </p:nvSpPr>
        <p:spPr>
          <a:xfrm>
            <a:off x="672351" y="1794209"/>
            <a:ext cx="63237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analyze global COVID-19 trends from 2020 to 2024, focusing on cases, deaths, vaccinations, and testing, and assess how government policies impacted outcomes.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2C194F6-088D-3EC5-8D05-D036D68CAC61}"/>
              </a:ext>
            </a:extLst>
          </p:cNvPr>
          <p:cNvSpPr/>
          <p:nvPr/>
        </p:nvSpPr>
        <p:spPr>
          <a:xfrm>
            <a:off x="702700" y="3104107"/>
            <a:ext cx="6293411" cy="684000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CA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8C276A7-46CE-E87A-1CAB-5C52A6400708}"/>
              </a:ext>
            </a:extLst>
          </p:cNvPr>
          <p:cNvSpPr/>
          <p:nvPr/>
        </p:nvSpPr>
        <p:spPr>
          <a:xfrm>
            <a:off x="702699" y="3839902"/>
            <a:ext cx="6293411" cy="684000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CA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F025355-2835-77D1-C060-8294B5CDEAFC}"/>
              </a:ext>
            </a:extLst>
          </p:cNvPr>
          <p:cNvSpPr/>
          <p:nvPr/>
        </p:nvSpPr>
        <p:spPr>
          <a:xfrm>
            <a:off x="716767" y="4575697"/>
            <a:ext cx="6293411" cy="684000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CA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08A4809-8496-4F0A-DC44-9114E0D21371}"/>
              </a:ext>
            </a:extLst>
          </p:cNvPr>
          <p:cNvSpPr/>
          <p:nvPr/>
        </p:nvSpPr>
        <p:spPr>
          <a:xfrm>
            <a:off x="702697" y="2368312"/>
            <a:ext cx="6293411" cy="684000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CA"/>
          </a:p>
        </p:txBody>
      </p:sp>
      <p:sp>
        <p:nvSpPr>
          <p:cNvPr id="7" name="Rectangle 6" descr="Needle">
            <a:extLst>
              <a:ext uri="{FF2B5EF4-FFF2-40B4-BE49-F238E27FC236}">
                <a16:creationId xmlns:a16="http://schemas.microsoft.com/office/drawing/2014/main" id="{F9DCD549-6C90-807A-6F0D-987150805E53}"/>
              </a:ext>
            </a:extLst>
          </p:cNvPr>
          <p:cNvSpPr/>
          <p:nvPr/>
        </p:nvSpPr>
        <p:spPr>
          <a:xfrm>
            <a:off x="893946" y="3899467"/>
            <a:ext cx="507600" cy="507600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DBB1FA-C1D9-9F5E-A377-6B1FD6A91D6D}"/>
              </a:ext>
            </a:extLst>
          </p:cNvPr>
          <p:cNvSpPr txBox="1"/>
          <p:nvPr/>
        </p:nvSpPr>
        <p:spPr>
          <a:xfrm>
            <a:off x="1642710" y="2365880"/>
            <a:ext cx="3525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2390">
              <a:lnSpc>
                <a:spcPct val="100000"/>
              </a:lnSpc>
              <a:buClr>
                <a:schemeClr val="tx1"/>
              </a:buClr>
            </a:pPr>
            <a:r>
              <a:rPr lang="en-US" sz="1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Regional Impact Analysis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91980B-CE28-D320-C2F0-0C4909DA53FC}"/>
              </a:ext>
            </a:extLst>
          </p:cNvPr>
          <p:cNvSpPr txBox="1"/>
          <p:nvPr/>
        </p:nvSpPr>
        <p:spPr>
          <a:xfrm>
            <a:off x="1642709" y="2627653"/>
            <a:ext cx="53533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05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COVID-19 pandemic affected regions differently, making it essential to analyze these disparities.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A72D6C-9BC3-B4CB-41A0-307F27FC0C6E}"/>
              </a:ext>
            </a:extLst>
          </p:cNvPr>
          <p:cNvSpPr txBox="1"/>
          <p:nvPr/>
        </p:nvSpPr>
        <p:spPr>
          <a:xfrm>
            <a:off x="1629519" y="3825792"/>
            <a:ext cx="49989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2390">
              <a:lnSpc>
                <a:spcPct val="100000"/>
              </a:lnSpc>
              <a:buClr>
                <a:schemeClr val="tx1"/>
              </a:buClr>
            </a:pPr>
            <a:r>
              <a:rPr lang="en-US" sz="1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Vaccine Effectiveness and Coverage Analysis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10403F7-5AD2-CC1C-3D59-58C3169176F5}"/>
              </a:ext>
            </a:extLst>
          </p:cNvPr>
          <p:cNvSpPr txBox="1"/>
          <p:nvPr/>
        </p:nvSpPr>
        <p:spPr>
          <a:xfrm>
            <a:off x="1629519" y="4087565"/>
            <a:ext cx="53533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buFont typeface="Arial" panose="020B0604020202020204" pitchFamily="34" charset="0"/>
              <a:buChar char="•"/>
            </a:pPr>
            <a:r>
              <a:rPr lang="en-US" sz="1050" i="0" baseline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a need to evaluate the effectiveness of vaccinations and public health measures in reducing transmission and mortality rates. </a:t>
            </a:r>
            <a:endParaRPr lang="en-US" sz="105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E27D09-3137-EA21-E273-959AB57A988E}"/>
              </a:ext>
            </a:extLst>
          </p:cNvPr>
          <p:cNvSpPr txBox="1"/>
          <p:nvPr/>
        </p:nvSpPr>
        <p:spPr>
          <a:xfrm>
            <a:off x="1642710" y="3113384"/>
            <a:ext cx="50927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2390">
              <a:lnSpc>
                <a:spcPct val="100000"/>
              </a:lnSpc>
              <a:buClr>
                <a:schemeClr val="tx1"/>
              </a:buClr>
            </a:pPr>
            <a:r>
              <a:rPr lang="en-US" sz="1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Testing Efficiency and Case Fatality Trends Analysis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B7667E-D7B6-D70E-E9F5-3611688C1A1B}"/>
              </a:ext>
            </a:extLst>
          </p:cNvPr>
          <p:cNvSpPr txBox="1"/>
          <p:nvPr/>
        </p:nvSpPr>
        <p:spPr>
          <a:xfrm>
            <a:off x="1642709" y="3375157"/>
            <a:ext cx="53252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buFont typeface="Arial" panose="020B0604020202020204" pitchFamily="34" charset="0"/>
              <a:buChar char="•"/>
            </a:pPr>
            <a:r>
              <a:rPr lang="en-US" sz="1050" i="0" baseline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Understanding patterns from past outbreaks can provide valuable insights to enhance future crisis response and preparedness strategies.</a:t>
            </a:r>
            <a:endParaRPr lang="en-US" sz="105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0E41A3-ACC3-82DB-0CFB-E87B7DAD8459}"/>
              </a:ext>
            </a:extLst>
          </p:cNvPr>
          <p:cNvSpPr txBox="1"/>
          <p:nvPr/>
        </p:nvSpPr>
        <p:spPr>
          <a:xfrm>
            <a:off x="1642710" y="4539805"/>
            <a:ext cx="3525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2390">
              <a:lnSpc>
                <a:spcPct val="100000"/>
              </a:lnSpc>
              <a:buClr>
                <a:schemeClr val="tx1"/>
              </a:buClr>
            </a:pPr>
            <a:r>
              <a:rPr lang="en-US" sz="1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Government Policies Impact Analysis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15C551-4B1B-1662-C1C5-04FF6D2565F3}"/>
              </a:ext>
            </a:extLst>
          </p:cNvPr>
          <p:cNvSpPr txBox="1"/>
          <p:nvPr/>
        </p:nvSpPr>
        <p:spPr>
          <a:xfrm>
            <a:off x="1642709" y="4801578"/>
            <a:ext cx="53533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buFont typeface="Arial" panose="020B0604020202020204" pitchFamily="34" charset="0"/>
              <a:buChar char="•"/>
            </a:pPr>
            <a:r>
              <a:rPr lang="en-US" sz="1050" i="0" baseline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influence of lockdowns and government-imposed restrictions on virus transmission needs to be assessed to determine their role in controlling the pandemic. </a:t>
            </a:r>
            <a:endParaRPr lang="en-US" sz="105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Rectangle 22" descr="Ripple with solid fill">
            <a:extLst>
              <a:ext uri="{FF2B5EF4-FFF2-40B4-BE49-F238E27FC236}">
                <a16:creationId xmlns:a16="http://schemas.microsoft.com/office/drawing/2014/main" id="{3FC2B85F-968F-7A24-7244-BFC2C7D952BD}"/>
              </a:ext>
            </a:extLst>
          </p:cNvPr>
          <p:cNvSpPr/>
          <p:nvPr/>
        </p:nvSpPr>
        <p:spPr>
          <a:xfrm>
            <a:off x="904960" y="4598361"/>
            <a:ext cx="507600" cy="507600"/>
          </a:xfrm>
          <a:prstGeom prst="rect">
            <a:avLst/>
          </a:pr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6" name="Rectangle 25" descr="Group">
            <a:extLst>
              <a:ext uri="{FF2B5EF4-FFF2-40B4-BE49-F238E27FC236}">
                <a16:creationId xmlns:a16="http://schemas.microsoft.com/office/drawing/2014/main" id="{D97A1B3F-BC58-0D6B-7D46-72C739B2575D}"/>
              </a:ext>
            </a:extLst>
          </p:cNvPr>
          <p:cNvSpPr/>
          <p:nvPr/>
        </p:nvSpPr>
        <p:spPr>
          <a:xfrm>
            <a:off x="915974" y="2501679"/>
            <a:ext cx="507600" cy="507600"/>
          </a:xfrm>
          <a:prstGeom prst="rect">
            <a:avLst/>
          </a:prstGeom>
          <a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pic>
        <p:nvPicPr>
          <p:cNvPr id="12" name="Picture 11" descr="Digital rendering of a virus formation">
            <a:extLst>
              <a:ext uri="{FF2B5EF4-FFF2-40B4-BE49-F238E27FC236}">
                <a16:creationId xmlns:a16="http://schemas.microsoft.com/office/drawing/2014/main" id="{05C7713B-9956-20FF-CB7A-D19DDD537502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21887" r="15297" b="1"/>
          <a:stretch/>
        </p:blipFill>
        <p:spPr>
          <a:xfrm>
            <a:off x="7248525" y="754453"/>
            <a:ext cx="4356100" cy="5230422"/>
          </a:xfrm>
          <a:prstGeom prst="rect">
            <a:avLst/>
          </a:prstGeom>
        </p:spPr>
      </p:pic>
      <p:pic>
        <p:nvPicPr>
          <p:cNvPr id="16" name="Graphic 15" descr="Test tubes with solid fill">
            <a:extLst>
              <a:ext uri="{FF2B5EF4-FFF2-40B4-BE49-F238E27FC236}">
                <a16:creationId xmlns:a16="http://schemas.microsoft.com/office/drawing/2014/main" id="{B83173AB-257E-3B22-7BAE-080BDDBF96E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26987" y="3200573"/>
            <a:ext cx="507600" cy="507600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7DCEE43-8E02-52F2-9FDF-2935973E1FD4}"/>
              </a:ext>
            </a:extLst>
          </p:cNvPr>
          <p:cNvSpPr/>
          <p:nvPr/>
        </p:nvSpPr>
        <p:spPr>
          <a:xfrm>
            <a:off x="716767" y="5311490"/>
            <a:ext cx="6293411" cy="684000"/>
          </a:xfrm>
          <a:prstGeom prst="roundRect">
            <a:avLst>
              <a:gd name="adj" fmla="val 10000"/>
            </a:avLst>
          </a:prstGeom>
        </p:spPr>
        <p:style>
          <a:lnRef idx="0">
            <a:schemeClr val="accent2">
              <a:hueOff val="0"/>
              <a:satOff val="0"/>
              <a:lumOff val="0"/>
              <a:alphaOff val="0"/>
            </a:schemeClr>
          </a:lnRef>
          <a:fillRef idx="1">
            <a:schemeClr val="bg1">
              <a:lumMod val="95000"/>
              <a:hueOff val="0"/>
              <a:satOff val="0"/>
              <a:lumOff val="0"/>
              <a:alphaOff val="0"/>
            </a:schemeClr>
          </a:fillRef>
          <a:effectRef idx="0">
            <a:schemeClr val="bg1">
              <a:lumMod val="95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CA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DEB992-9321-31C9-9946-90898F0A0E7F}"/>
              </a:ext>
            </a:extLst>
          </p:cNvPr>
          <p:cNvSpPr txBox="1"/>
          <p:nvPr/>
        </p:nvSpPr>
        <p:spPr>
          <a:xfrm>
            <a:off x="1642710" y="5320953"/>
            <a:ext cx="35253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52390">
              <a:lnSpc>
                <a:spcPct val="100000"/>
              </a:lnSpc>
              <a:buClr>
                <a:schemeClr val="tx1"/>
              </a:buClr>
            </a:pPr>
            <a:r>
              <a:rPr lang="en-US" sz="1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Hospital Strain Analysis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D06DD9-532B-743D-6176-4E499B727BDE}"/>
              </a:ext>
            </a:extLst>
          </p:cNvPr>
          <p:cNvSpPr txBox="1"/>
          <p:nvPr/>
        </p:nvSpPr>
        <p:spPr>
          <a:xfrm>
            <a:off x="1642709" y="5572998"/>
            <a:ext cx="5353399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lvl="0" indent="-171450" algn="just">
              <a:buFont typeface="Arial" panose="020B0604020202020204" pitchFamily="34" charset="0"/>
              <a:buChar char="•"/>
            </a:pPr>
            <a:r>
              <a:rPr lang="en-US" sz="1050" i="0" baseline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Analyzing hospital strain during the COVID-19 pandemic is essential to identify system vulnerabilities and improve preparedness for future health crises.</a:t>
            </a:r>
            <a:endParaRPr lang="en-US" sz="105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9" name="Graphic 28" descr="Hospital with solid fill">
            <a:extLst>
              <a:ext uri="{FF2B5EF4-FFF2-40B4-BE49-F238E27FC236}">
                <a16:creationId xmlns:a16="http://schemas.microsoft.com/office/drawing/2014/main" id="{B53BAC68-5861-A721-2F1D-C3E00F6603B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82932" y="5297256"/>
            <a:ext cx="507600" cy="507600"/>
          </a:xfrm>
          <a:prstGeom prst="rect">
            <a:avLst/>
          </a:prstGeom>
        </p:spPr>
      </p:pic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941FA56F-AA7F-D6EB-1B19-C15779349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77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F87A9-6905-FFE8-3BD9-9F79BF316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3">
            <a:extLst>
              <a:ext uri="{FF2B5EF4-FFF2-40B4-BE49-F238E27FC236}">
                <a16:creationId xmlns:a16="http://schemas.microsoft.com/office/drawing/2014/main" id="{A3632DF5-C566-0A48-830D-842873401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3476" y="711971"/>
            <a:ext cx="5959905" cy="1312092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CA" sz="4000">
                <a:solidFill>
                  <a:schemeClr val="tx1"/>
                </a:solidFill>
              </a:rPr>
              <a:t>Data Analysis Toolkit</a:t>
            </a:r>
            <a:endParaRPr lang="en-US" sz="40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25" name="Picture 24" descr="Digital rendering of a virus formation">
            <a:extLst>
              <a:ext uri="{FF2B5EF4-FFF2-40B4-BE49-F238E27FC236}">
                <a16:creationId xmlns:a16="http://schemas.microsoft.com/office/drawing/2014/main" id="{9BF2DB42-CBFF-24B4-9ED5-033DFEE754B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887" r="15297" b="1"/>
          <a:stretch/>
        </p:blipFill>
        <p:spPr>
          <a:xfrm>
            <a:off x="695325" y="754453"/>
            <a:ext cx="4715216" cy="5230422"/>
          </a:xfrm>
          <a:prstGeom prst="rect">
            <a:avLst/>
          </a:prstGeom>
        </p:spPr>
      </p:pic>
      <p:graphicFrame>
        <p:nvGraphicFramePr>
          <p:cNvPr id="27" name="Content Placeholder 13">
            <a:extLst>
              <a:ext uri="{FF2B5EF4-FFF2-40B4-BE49-F238E27FC236}">
                <a16:creationId xmlns:a16="http://schemas.microsoft.com/office/drawing/2014/main" id="{5DF78310-C484-7E43-5BC8-E1407E55CF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4890712"/>
              </p:ext>
            </p:extLst>
          </p:nvPr>
        </p:nvGraphicFramePr>
        <p:xfrm>
          <a:off x="5627687" y="2978736"/>
          <a:ext cx="5965693" cy="30061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905CFDE-94F7-B675-8504-A5827DC09033}"/>
              </a:ext>
            </a:extLst>
          </p:cNvPr>
          <p:cNvSpPr txBox="1"/>
          <p:nvPr/>
        </p:nvSpPr>
        <p:spPr>
          <a:xfrm>
            <a:off x="5627689" y="2037191"/>
            <a:ext cx="59769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Tools such as MS Excel and Power BI ensured a seamless workflow from raw data to impactful visual storytelling</a:t>
            </a:r>
            <a:endParaRPr lang="en-CA" sz="14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FF31B0-FF64-DA63-782E-3F04A26A9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72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0A0CFE-B4FC-ADEB-E1F1-B94C8E209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3">
            <a:extLst>
              <a:ext uri="{FF2B5EF4-FFF2-40B4-BE49-F238E27FC236}">
                <a16:creationId xmlns:a16="http://schemas.microsoft.com/office/drawing/2014/main" id="{61BC29B6-348C-E80B-9570-4E183BEDF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3476" y="711971"/>
            <a:ext cx="6007014" cy="1296000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CA" sz="4000">
                <a:solidFill>
                  <a:schemeClr val="tx1"/>
                </a:solidFill>
              </a:rPr>
              <a:t>Data Collection</a:t>
            </a:r>
            <a:endParaRPr lang="en-US" sz="40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" name="Content Placeholder 2">
            <a:extLst>
              <a:ext uri="{FF2B5EF4-FFF2-40B4-BE49-F238E27FC236}">
                <a16:creationId xmlns:a16="http://schemas.microsoft.com/office/drawing/2014/main" id="{B69AB8B5-B809-D7CD-02AF-948A36060E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5615003"/>
              </p:ext>
            </p:extLst>
          </p:nvPr>
        </p:nvGraphicFramePr>
        <p:xfrm>
          <a:off x="5627688" y="2024063"/>
          <a:ext cx="5976937" cy="39608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Digital rendering of a virus formation">
            <a:extLst>
              <a:ext uri="{FF2B5EF4-FFF2-40B4-BE49-F238E27FC236}">
                <a16:creationId xmlns:a16="http://schemas.microsoft.com/office/drawing/2014/main" id="{DAC7783F-189E-B5AE-7183-B4BC9543C512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21887" r="15297" b="1"/>
          <a:stretch/>
        </p:blipFill>
        <p:spPr>
          <a:xfrm>
            <a:off x="695325" y="754453"/>
            <a:ext cx="4715216" cy="52304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83986D-4927-7D2C-909D-24B99199A0E7}"/>
              </a:ext>
            </a:extLst>
          </p:cNvPr>
          <p:cNvSpPr txBox="1"/>
          <p:nvPr/>
        </p:nvSpPr>
        <p:spPr>
          <a:xfrm>
            <a:off x="5627688" y="2024063"/>
            <a:ext cx="5976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Source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7E59F2-608D-F278-1B18-5611305E1624}"/>
              </a:ext>
            </a:extLst>
          </p:cNvPr>
          <p:cNvSpPr txBox="1"/>
          <p:nvPr/>
        </p:nvSpPr>
        <p:spPr>
          <a:xfrm>
            <a:off x="5627688" y="3502667"/>
            <a:ext cx="5976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Coverage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CAEA49-B458-ACBD-A6CB-AFCA397793F5}"/>
              </a:ext>
            </a:extLst>
          </p:cNvPr>
          <p:cNvSpPr txBox="1"/>
          <p:nvPr/>
        </p:nvSpPr>
        <p:spPr>
          <a:xfrm>
            <a:off x="5627688" y="5000727"/>
            <a:ext cx="5976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Collection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2C89F63-8EAC-1BD2-597D-A8CC4D123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585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FAD148-F43F-469A-2D0E-2F63260BC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3">
            <a:extLst>
              <a:ext uri="{FF2B5EF4-FFF2-40B4-BE49-F238E27FC236}">
                <a16:creationId xmlns:a16="http://schemas.microsoft.com/office/drawing/2014/main" id="{A988E3EC-0C3A-D208-D7A7-1D2DBF5D1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3476" y="711971"/>
            <a:ext cx="5959905" cy="1312092"/>
          </a:xfrm>
        </p:spPr>
        <p:txBody>
          <a:bodyPr anchor="ctr">
            <a:normAutofit/>
          </a:bodyPr>
          <a:lstStyle/>
          <a:p>
            <a:pPr algn="l">
              <a:spcAft>
                <a:spcPts val="600"/>
              </a:spcAft>
            </a:pPr>
            <a:r>
              <a:rPr lang="en-CA" sz="4000">
                <a:solidFill>
                  <a:schemeClr val="tx1"/>
                </a:solidFill>
              </a:rPr>
              <a:t>Data Preparation</a:t>
            </a:r>
            <a:endParaRPr lang="en-US" sz="40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27" name="Content Placeholder 13">
            <a:extLst>
              <a:ext uri="{FF2B5EF4-FFF2-40B4-BE49-F238E27FC236}">
                <a16:creationId xmlns:a16="http://schemas.microsoft.com/office/drawing/2014/main" id="{DC505965-C107-2CBD-0FB2-A52705D1E1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8109497"/>
              </p:ext>
            </p:extLst>
          </p:nvPr>
        </p:nvGraphicFramePr>
        <p:xfrm>
          <a:off x="5627687" y="2024064"/>
          <a:ext cx="5976938" cy="3960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 descr="Digital rendering of a virus formation">
            <a:extLst>
              <a:ext uri="{FF2B5EF4-FFF2-40B4-BE49-F238E27FC236}">
                <a16:creationId xmlns:a16="http://schemas.microsoft.com/office/drawing/2014/main" id="{A88C76A3-872B-3334-E052-BC4E5B64B02C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21887" r="15297" b="1"/>
          <a:stretch/>
        </p:blipFill>
        <p:spPr>
          <a:xfrm>
            <a:off x="695325" y="754453"/>
            <a:ext cx="4715216" cy="523042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8BF4E-10A7-3D46-50DD-8EC067C9A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85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EE8DEA-EADC-AF57-3C92-F59BC5E44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0D52255-FF0C-E7EB-EB92-480DD962B8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8526" y="2358154"/>
            <a:ext cx="4344854" cy="3626719"/>
          </a:xfrm>
          <a:solidFill>
            <a:srgbClr val="EBFEFF"/>
          </a:solidFill>
        </p:spPr>
        <p:txBody>
          <a:bodyPr vert="horz" lIns="91440" tIns="45720" rIns="91440" bIns="45720" rtlCol="0" anchor="t">
            <a:noAutofit/>
          </a:bodyPr>
          <a:lstStyle/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200" b="1">
                <a:latin typeface="Calibri"/>
                <a:ea typeface="Calibri"/>
                <a:cs typeface="Calibri"/>
              </a:rPr>
              <a:t>Continental Insights: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200">
                <a:latin typeface="Calibri"/>
                <a:ea typeface="Calibri"/>
                <a:cs typeface="Calibri"/>
              </a:rPr>
              <a:t>Asia leads in total vaccinations and tests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200">
                <a:latin typeface="Calibri"/>
                <a:ea typeface="Calibri"/>
                <a:cs typeface="Calibri"/>
              </a:rPr>
              <a:t>Europe and North America show high testing and death counts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200">
                <a:latin typeface="Calibri"/>
                <a:ea typeface="Calibri"/>
                <a:cs typeface="Calibri"/>
              </a:rPr>
              <a:t>Africa shows low reported figures, possibly due to underreporting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200" b="1">
                <a:latin typeface="Calibri"/>
                <a:ea typeface="Calibri"/>
                <a:cs typeface="Calibri"/>
              </a:rPr>
              <a:t>Trend Analysis (Bottom Left Chart):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200">
                <a:latin typeface="Calibri"/>
                <a:ea typeface="Calibri"/>
                <a:cs typeface="Calibri"/>
              </a:rPr>
              <a:t>As Stringency Index (lockdowns/restrictions) decreased, cases per million fluctuated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200">
                <a:latin typeface="Calibri"/>
                <a:ea typeface="Calibri"/>
                <a:cs typeface="Calibri"/>
              </a:rPr>
              <a:t>Major spike in cases occurred post-2021, with declining policy strictness</a:t>
            </a:r>
          </a:p>
          <a:p>
            <a:pPr>
              <a:spcBef>
                <a:spcPts val="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en-US" sz="1200" b="1">
                <a:latin typeface="Calibri"/>
                <a:ea typeface="Calibri"/>
                <a:cs typeface="Calibri"/>
              </a:rPr>
              <a:t>Geospatial Patterns (Bottom Right Map):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200">
                <a:latin typeface="Calibri"/>
                <a:ea typeface="Calibri"/>
                <a:cs typeface="Calibri"/>
              </a:rPr>
              <a:t>Dense case clusters in Europe, North America, and South Asia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Courier New" panose="02070309020205020404" pitchFamily="49" charset="0"/>
              <a:buChar char="o"/>
            </a:pPr>
            <a:r>
              <a:rPr lang="en-US" sz="1200">
                <a:latin typeface="Calibri"/>
                <a:ea typeface="Calibri"/>
                <a:cs typeface="Calibri"/>
              </a:rPr>
              <a:t>Larger circles = higher case volume</a:t>
            </a:r>
          </a:p>
          <a:p>
            <a:pPr lvl="1">
              <a:spcBef>
                <a:spcPts val="0"/>
              </a:spcBef>
              <a:spcAft>
                <a:spcPts val="300"/>
              </a:spcAft>
              <a:buFont typeface="Courier New" panose="02070309020205020404" pitchFamily="49" charset="0"/>
              <a:buChar char="o"/>
            </a:pPr>
            <a:endParaRPr lang="en-US" sz="1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520D9-4F0F-D87A-D209-29F7F1CBE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9" name="Title 3">
            <a:extLst>
              <a:ext uri="{FF2B5EF4-FFF2-40B4-BE49-F238E27FC236}">
                <a16:creationId xmlns:a16="http://schemas.microsoft.com/office/drawing/2014/main" id="{571E3894-A853-25B1-3CF5-76EF0ED270E9}"/>
              </a:ext>
            </a:extLst>
          </p:cNvPr>
          <p:cNvSpPr txBox="1">
            <a:spLocks/>
          </p:cNvSpPr>
          <p:nvPr/>
        </p:nvSpPr>
        <p:spPr>
          <a:xfrm>
            <a:off x="703043" y="711971"/>
            <a:ext cx="10890337" cy="1296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b="1" kern="12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pPr algn="l">
              <a:spcAft>
                <a:spcPts val="600"/>
              </a:spcAft>
            </a:pPr>
            <a:r>
              <a:rPr lang="en-US" sz="4000">
                <a:solidFill>
                  <a:schemeClr val="tx1"/>
                </a:solidFill>
              </a:rPr>
              <a:t>Visual Analysis of COVID-19 Trends</a:t>
            </a:r>
          </a:p>
        </p:txBody>
      </p:sp>
      <p:pic>
        <p:nvPicPr>
          <p:cNvPr id="2" name="Picture 1" descr="A screenshot of a screenshot of a data report&#10;&#10;AI-generated content may be incorrect.">
            <a:extLst>
              <a:ext uri="{FF2B5EF4-FFF2-40B4-BE49-F238E27FC236}">
                <a16:creationId xmlns:a16="http://schemas.microsoft.com/office/drawing/2014/main" id="{D12A8630-5B80-615A-5053-C40BE879D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827" y="2360951"/>
            <a:ext cx="6320281" cy="362262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86235543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2079</Words>
  <Application>Microsoft Office PowerPoint</Application>
  <PresentationFormat>Widescreen</PresentationFormat>
  <Paragraphs>226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Aptos</vt:lpstr>
      <vt:lpstr>Aptos Narrow</vt:lpstr>
      <vt:lpstr>Arial</vt:lpstr>
      <vt:lpstr>Bierstadt</vt:lpstr>
      <vt:lpstr>Calibri</vt:lpstr>
      <vt:lpstr>Courier New</vt:lpstr>
      <vt:lpstr>Wingdings</vt:lpstr>
      <vt:lpstr>GestaltVTI</vt:lpstr>
      <vt:lpstr>COVID-19 Data Insights: A Visualization of Cases, Deaths, Vaccinations, and Testing Trends</vt:lpstr>
      <vt:lpstr>Table of Content</vt:lpstr>
      <vt:lpstr>Project Overview</vt:lpstr>
      <vt:lpstr>Research Methodology</vt:lpstr>
      <vt:lpstr>Problem Statement</vt:lpstr>
      <vt:lpstr>Data Analysis Toolkit</vt:lpstr>
      <vt:lpstr>Data Collection</vt:lpstr>
      <vt:lpstr>Data Preparation</vt:lpstr>
      <vt:lpstr>PowerPoint Presentation</vt:lpstr>
      <vt:lpstr>Regional Impact Analysis</vt:lpstr>
      <vt:lpstr>Testing Efficiency &amp; Case Fatality Trends Analysis</vt:lpstr>
      <vt:lpstr>Vaccine Effectiveness and Coverage Analysis</vt:lpstr>
      <vt:lpstr>Hospital Strain Analysis</vt:lpstr>
      <vt:lpstr>Government Policies Impact Analysis(1)</vt:lpstr>
      <vt:lpstr>Government Policies Impact Analysis(2)</vt:lpstr>
      <vt:lpstr>Challenges &amp; Limitations</vt:lpstr>
      <vt:lpstr>Conclusion</vt:lpstr>
      <vt:lpstr>Appendix &amp; References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Neetika Upadhyay</dc:creator>
  <cp:lastModifiedBy>Neetika Upadhyay</cp:lastModifiedBy>
  <cp:revision>1</cp:revision>
  <dcterms:created xsi:type="dcterms:W3CDTF">2025-03-21T19:07:04Z</dcterms:created>
  <dcterms:modified xsi:type="dcterms:W3CDTF">2025-04-09T23:46:45Z</dcterms:modified>
</cp:coreProperties>
</file>