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73" r:id="rId6"/>
    <p:sldId id="274" r:id="rId7"/>
    <p:sldId id="275" r:id="rId8"/>
    <p:sldId id="277" r:id="rId9"/>
    <p:sldId id="279" r:id="rId10"/>
    <p:sldId id="272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52F1620-E43A-4E71-B3FD-A5147BFCDD7C}" v="123" dt="2025-03-07T22:33:23.150"/>
    <p1510:client id="{9F6EF412-8549-6BCA-7F15-343E72A4A26D}" v="47" dt="2025-03-06T23:02:38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iva Shiva" userId="S::shiv0024@algonquinlive.com::a1c804cc-b847-4d39-a5d6-2999c16a0169" providerId="AD" clId="Web-{5631E39D-264E-E5B6-0BE7-120018F5B392}"/>
    <pc:docChg chg="modSld">
      <pc:chgData name="Shiva Shiva" userId="S::shiv0024@algonquinlive.com::a1c804cc-b847-4d39-a5d6-2999c16a0169" providerId="AD" clId="Web-{5631E39D-264E-E5B6-0BE7-120018F5B392}" dt="2025-03-07T21:45:24.096" v="1" actId="1076"/>
      <pc:docMkLst>
        <pc:docMk/>
      </pc:docMkLst>
      <pc:sldChg chg="modSp">
        <pc:chgData name="Shiva Shiva" userId="S::shiv0024@algonquinlive.com::a1c804cc-b847-4d39-a5d6-2999c16a0169" providerId="AD" clId="Web-{5631E39D-264E-E5B6-0BE7-120018F5B392}" dt="2025-03-07T21:45:24.096" v="1" actId="1076"/>
        <pc:sldMkLst>
          <pc:docMk/>
          <pc:sldMk cId="535132837" sldId="259"/>
        </pc:sldMkLst>
        <pc:graphicFrameChg chg="mod">
          <ac:chgData name="Shiva Shiva" userId="S::shiv0024@algonquinlive.com::a1c804cc-b847-4d39-a5d6-2999c16a0169" providerId="AD" clId="Web-{5631E39D-264E-E5B6-0BE7-120018F5B392}" dt="2025-03-07T21:45:24.096" v="1" actId="1076"/>
          <ac:graphicFrameMkLst>
            <pc:docMk/>
            <pc:sldMk cId="535132837" sldId="259"/>
            <ac:graphicFrameMk id="5" creationId="{19DBB116-8B07-6D1C-74F1-0CC55EB7FBB5}"/>
          </ac:graphicFrameMkLst>
        </pc:graphicFrameChg>
      </pc:sldChg>
    </pc:docChg>
  </pc:docChgLst>
  <pc:docChgLst>
    <pc:chgData name="Guest User" providerId="Windows Live" clId="Web-{C9083017-01CB-6603-6C93-A7637B72E898}"/>
    <pc:docChg chg="modSld">
      <pc:chgData name="Guest User" userId="" providerId="Windows Live" clId="Web-{C9083017-01CB-6603-6C93-A7637B72E898}" dt="2025-03-06T03:26:20.655" v="209"/>
      <pc:docMkLst>
        <pc:docMk/>
      </pc:docMkLst>
      <pc:sldChg chg="addSp delSp modSp mod setBg">
        <pc:chgData name="Guest User" userId="" providerId="Windows Live" clId="Web-{C9083017-01CB-6603-6C93-A7637B72E898}" dt="2025-03-06T03:17:08.635" v="193" actId="14100"/>
        <pc:sldMkLst>
          <pc:docMk/>
          <pc:sldMk cId="1099502404" sldId="260"/>
        </pc:sldMkLst>
        <pc:spChg chg="mod ord">
          <ac:chgData name="Guest User" userId="" providerId="Windows Live" clId="Web-{C9083017-01CB-6603-6C93-A7637B72E898}" dt="2025-03-06T03:17:08.635" v="193" actId="14100"/>
          <ac:spMkLst>
            <pc:docMk/>
            <pc:sldMk cId="1099502404" sldId="260"/>
            <ac:spMk id="2" creationId="{D96448FD-1B32-1466-4514-A5F6F485B992}"/>
          </ac:spMkLst>
        </pc:spChg>
        <pc:spChg chg="del">
          <ac:chgData name="Guest User" userId="" providerId="Windows Live" clId="Web-{C9083017-01CB-6603-6C93-A7637B72E898}" dt="2025-03-06T02:47:58.519" v="0"/>
          <ac:spMkLst>
            <pc:docMk/>
            <pc:sldMk cId="1099502404" sldId="260"/>
            <ac:spMk id="3" creationId="{61B7D9DE-15B5-0269-803F-C41160A190AC}"/>
          </ac:spMkLst>
        </pc:spChg>
        <pc:spChg chg="add del">
          <ac:chgData name="Guest User" userId="" providerId="Windows Live" clId="Web-{C9083017-01CB-6603-6C93-A7637B72E898}" dt="2025-03-06T03:15:11.291" v="177"/>
          <ac:spMkLst>
            <pc:docMk/>
            <pc:sldMk cId="1099502404" sldId="260"/>
            <ac:spMk id="6" creationId="{F240A2FC-E2C3-458D-96B4-5DF9028D93A5}"/>
          </ac:spMkLst>
        </pc:spChg>
        <pc:spChg chg="add del">
          <ac:chgData name="Guest User" userId="" providerId="Windows Live" clId="Web-{C9083017-01CB-6603-6C93-A7637B72E898}" dt="2025-03-06T03:15:11.291" v="177"/>
          <ac:spMkLst>
            <pc:docMk/>
            <pc:sldMk cId="1099502404" sldId="260"/>
            <ac:spMk id="7" creationId="{5F097929-F3D6-4D1F-8AFC-CF348171A9E1}"/>
          </ac:spMkLst>
        </pc:spChg>
        <pc:spChg chg="add del">
          <ac:chgData name="Guest User" userId="" providerId="Windows Live" clId="Web-{C9083017-01CB-6603-6C93-A7637B72E898}" dt="2025-03-06T02:49:44.770" v="11"/>
          <ac:spMkLst>
            <pc:docMk/>
            <pc:sldMk cId="1099502404" sldId="260"/>
            <ac:spMk id="8" creationId="{E6E39B07-1873-1F00-FFA0-9B430B0A02EC}"/>
          </ac:spMkLst>
        </pc:spChg>
        <pc:spChg chg="add del">
          <ac:chgData name="Guest User" userId="" providerId="Windows Live" clId="Web-{C9083017-01CB-6603-6C93-A7637B72E898}" dt="2025-03-06T02:49:25.848" v="9"/>
          <ac:spMkLst>
            <pc:docMk/>
            <pc:sldMk cId="1099502404" sldId="260"/>
            <ac:spMk id="9" creationId="{F240A2FC-E2C3-458D-96B4-5DF9028D93A5}"/>
          </ac:spMkLst>
        </pc:spChg>
        <pc:spChg chg="add del">
          <ac:chgData name="Guest User" userId="" providerId="Windows Live" clId="Web-{C9083017-01CB-6603-6C93-A7637B72E898}" dt="2025-03-06T02:49:25.848" v="9"/>
          <ac:spMkLst>
            <pc:docMk/>
            <pc:sldMk cId="1099502404" sldId="260"/>
            <ac:spMk id="11" creationId="{5F097929-F3D6-4D1F-8AFC-CF348171A9E1}"/>
          </ac:spMkLst>
        </pc:spChg>
        <pc:spChg chg="add del">
          <ac:chgData name="Guest User" userId="" providerId="Windows Live" clId="Web-{C9083017-01CB-6603-6C93-A7637B72E898}" dt="2025-03-06T03:15:11.291" v="177"/>
          <ac:spMkLst>
            <pc:docMk/>
            <pc:sldMk cId="1099502404" sldId="260"/>
            <ac:spMk id="12" creationId="{990BAFCD-EA0A-47F4-8B00-AAB1E67A90CC}"/>
          </ac:spMkLst>
        </pc:spChg>
        <pc:spChg chg="add del">
          <ac:chgData name="Guest User" userId="" providerId="Windows Live" clId="Web-{C9083017-01CB-6603-6C93-A7637B72E898}" dt="2025-03-06T03:15:11.291" v="177"/>
          <ac:spMkLst>
            <pc:docMk/>
            <pc:sldMk cId="1099502404" sldId="260"/>
            <ac:spMk id="14" creationId="{621D8EC4-8163-48C9-89D6-8555E98AB9A8}"/>
          </ac:spMkLst>
        </pc:spChg>
        <pc:spChg chg="add del">
          <ac:chgData name="Guest User" userId="" providerId="Windows Live" clId="Web-{C9083017-01CB-6603-6C93-A7637B72E898}" dt="2025-03-06T02:49:25.848" v="9"/>
          <ac:spMkLst>
            <pc:docMk/>
            <pc:sldMk cId="1099502404" sldId="260"/>
            <ac:spMk id="15" creationId="{33428ACC-71EC-4171-9527-10983BA6B41D}"/>
          </ac:spMkLst>
        </pc:spChg>
        <pc:spChg chg="add del">
          <ac:chgData name="Guest User" userId="" providerId="Windows Live" clId="Web-{C9083017-01CB-6603-6C93-A7637B72E898}" dt="2025-03-06T03:15:11.291" v="177"/>
          <ac:spMkLst>
            <pc:docMk/>
            <pc:sldMk cId="1099502404" sldId="260"/>
            <ac:spMk id="16" creationId="{7B7C6C2A-33C4-4D5D-8EB1-A8803DCB7566}"/>
          </ac:spMkLst>
        </pc:spChg>
        <pc:spChg chg="add del">
          <ac:chgData name="Guest User" userId="" providerId="Windows Live" clId="Web-{C9083017-01CB-6603-6C93-A7637B72E898}" dt="2025-03-06T03:16:21.979" v="185"/>
          <ac:spMkLst>
            <pc:docMk/>
            <pc:sldMk cId="1099502404" sldId="260"/>
            <ac:spMk id="18" creationId="{39B4056F-1959-4627-A683-77F6C0603FCD}"/>
          </ac:spMkLst>
        </pc:spChg>
        <pc:spChg chg="add del">
          <ac:chgData name="Guest User" userId="" providerId="Windows Live" clId="Web-{C9083017-01CB-6603-6C93-A7637B72E898}" dt="2025-03-06T02:49:25.848" v="9"/>
          <ac:spMkLst>
            <pc:docMk/>
            <pc:sldMk cId="1099502404" sldId="260"/>
            <ac:spMk id="19" creationId="{2B9BBBC4-97A3-47D2-BFFE-A68530CDB9DC}"/>
          </ac:spMkLst>
        </pc:spChg>
        <pc:spChg chg="add del">
          <ac:chgData name="Guest User" userId="" providerId="Windows Live" clId="Web-{C9083017-01CB-6603-6C93-A7637B72E898}" dt="2025-03-06T03:16:21.979" v="185"/>
          <ac:spMkLst>
            <pc:docMk/>
            <pc:sldMk cId="1099502404" sldId="260"/>
            <ac:spMk id="20" creationId="{E8E77405-3AEA-2FFE-E39D-F718FDF7E401}"/>
          </ac:spMkLst>
        </pc:spChg>
        <pc:spChg chg="add del">
          <ac:chgData name="Guest User" userId="" providerId="Windows Live" clId="Web-{C9083017-01CB-6603-6C93-A7637B72E898}" dt="2025-03-06T02:49:25.848" v="9"/>
          <ac:spMkLst>
            <pc:docMk/>
            <pc:sldMk cId="1099502404" sldId="260"/>
            <ac:spMk id="21" creationId="{78967BEA-EA6A-4FF1-94E2-B010B61A36A9}"/>
          </ac:spMkLst>
        </pc:spChg>
        <pc:spChg chg="add del">
          <ac:chgData name="Guest User" userId="" providerId="Windows Live" clId="Web-{C9083017-01CB-6603-6C93-A7637B72E898}" dt="2025-03-06T03:16:21.979" v="185"/>
          <ac:spMkLst>
            <pc:docMk/>
            <pc:sldMk cId="1099502404" sldId="260"/>
            <ac:spMk id="22" creationId="{D8D7349B-C9FA-4FCE-A1FF-948F460A3A9A}"/>
          </ac:spMkLst>
        </pc:spChg>
        <pc:spChg chg="add del">
          <ac:chgData name="Guest User" userId="" providerId="Windows Live" clId="Web-{C9083017-01CB-6603-6C93-A7637B72E898}" dt="2025-03-06T02:49:44.770" v="11"/>
          <ac:spMkLst>
            <pc:docMk/>
            <pc:sldMk cId="1099502404" sldId="260"/>
            <ac:spMk id="23" creationId="{39B4056F-1959-4627-A683-77F6C0603FCD}"/>
          </ac:spMkLst>
        </pc:spChg>
        <pc:spChg chg="add del">
          <ac:chgData name="Guest User" userId="" providerId="Windows Live" clId="Web-{C9083017-01CB-6603-6C93-A7637B72E898}" dt="2025-03-06T02:49:44.770" v="11"/>
          <ac:spMkLst>
            <pc:docMk/>
            <pc:sldMk cId="1099502404" sldId="260"/>
            <ac:spMk id="24" creationId="{D8D7349B-C9FA-4FCE-A1FF-948F460A3A9A}"/>
          </ac:spMkLst>
        </pc:spChg>
        <pc:spChg chg="add del">
          <ac:chgData name="Guest User" userId="" providerId="Windows Live" clId="Web-{C9083017-01CB-6603-6C93-A7637B72E898}" dt="2025-03-06T02:49:44.770" v="11"/>
          <ac:spMkLst>
            <pc:docMk/>
            <pc:sldMk cId="1099502404" sldId="260"/>
            <ac:spMk id="25" creationId="{4AF746F9-E85F-4BED-9D7E-562262E8B3D2}"/>
          </ac:spMkLst>
        </pc:spChg>
        <pc:spChg chg="add del">
          <ac:chgData name="Guest User" userId="" providerId="Windows Live" clId="Web-{C9083017-01CB-6603-6C93-A7637B72E898}" dt="2025-03-06T03:16:21.979" v="185"/>
          <ac:spMkLst>
            <pc:docMk/>
            <pc:sldMk cId="1099502404" sldId="260"/>
            <ac:spMk id="27" creationId="{4AF746F9-E85F-4BED-9D7E-562262E8B3D2}"/>
          </ac:spMkLst>
        </pc:spChg>
        <pc:spChg chg="add del">
          <ac:chgData name="Guest User" userId="" providerId="Windows Live" clId="Web-{C9083017-01CB-6603-6C93-A7637B72E898}" dt="2025-03-06T02:50:08.332" v="13"/>
          <ac:spMkLst>
            <pc:docMk/>
            <pc:sldMk cId="1099502404" sldId="260"/>
            <ac:spMk id="28" creationId="{873ECEC8-0F24-45B8-950F-35FC94BCEAC8}"/>
          </ac:spMkLst>
        </pc:spChg>
        <pc:spChg chg="add del">
          <ac:chgData name="Guest User" userId="" providerId="Windows Live" clId="Web-{C9083017-01CB-6603-6C93-A7637B72E898}" dt="2025-03-06T02:50:08.332" v="13"/>
          <ac:spMkLst>
            <pc:docMk/>
            <pc:sldMk cId="1099502404" sldId="260"/>
            <ac:spMk id="30" creationId="{D371CA0F-8756-CAE6-27D9-A7024641FE9D}"/>
          </ac:spMkLst>
        </pc:spChg>
        <pc:spChg chg="add del">
          <ac:chgData name="Guest User" userId="" providerId="Windows Live" clId="Web-{C9083017-01CB-6603-6C93-A7637B72E898}" dt="2025-03-06T02:50:08.332" v="13"/>
          <ac:spMkLst>
            <pc:docMk/>
            <pc:sldMk cId="1099502404" sldId="260"/>
            <ac:spMk id="31" creationId="{7D417315-0A35-4882-ABD2-ABE3C89E5DCF}"/>
          </ac:spMkLst>
        </pc:spChg>
        <pc:spChg chg="add del">
          <ac:chgData name="Guest User" userId="" providerId="Windows Live" clId="Web-{C9083017-01CB-6603-6C93-A7637B72E898}" dt="2025-03-06T02:50:08.332" v="13"/>
          <ac:spMkLst>
            <pc:docMk/>
            <pc:sldMk cId="1099502404" sldId="260"/>
            <ac:spMk id="32" creationId="{8B53612E-ADB2-4457-9688-89506397AF28}"/>
          </ac:spMkLst>
        </pc:spChg>
        <pc:spChg chg="add del">
          <ac:chgData name="Guest User" userId="" providerId="Windows Live" clId="Web-{C9083017-01CB-6603-6C93-A7637B72E898}" dt="2025-03-06T02:50:25.958" v="15"/>
          <ac:spMkLst>
            <pc:docMk/>
            <pc:sldMk cId="1099502404" sldId="260"/>
            <ac:spMk id="34" creationId="{990D0034-F768-41E7-85D4-F38C4DE85770}"/>
          </ac:spMkLst>
        </pc:spChg>
        <pc:spChg chg="add del">
          <ac:chgData name="Guest User" userId="" providerId="Windows Live" clId="Web-{C9083017-01CB-6603-6C93-A7637B72E898}" dt="2025-03-06T02:50:25.958" v="15"/>
          <ac:spMkLst>
            <pc:docMk/>
            <pc:sldMk cId="1099502404" sldId="260"/>
            <ac:spMk id="35" creationId="{95B38FD6-641F-41BF-B466-C1C6366420F0}"/>
          </ac:spMkLst>
        </pc:spChg>
        <pc:spChg chg="add del">
          <ac:chgData name="Guest User" userId="" providerId="Windows Live" clId="Web-{C9083017-01CB-6603-6C93-A7637B72E898}" dt="2025-03-06T02:50:25.958" v="15"/>
          <ac:spMkLst>
            <pc:docMk/>
            <pc:sldMk cId="1099502404" sldId="260"/>
            <ac:spMk id="36" creationId="{9F9B1883-4A02-BE0F-FE77-789429976D7B}"/>
          </ac:spMkLst>
        </pc:spChg>
        <pc:spChg chg="add del">
          <ac:chgData name="Guest User" userId="" providerId="Windows Live" clId="Web-{C9083017-01CB-6603-6C93-A7637B72E898}" dt="2025-03-06T02:50:25.958" v="15"/>
          <ac:spMkLst>
            <pc:docMk/>
            <pc:sldMk cId="1099502404" sldId="260"/>
            <ac:spMk id="37" creationId="{FFDAE799-CF89-4844-9410-D1C0F8CBC837}"/>
          </ac:spMkLst>
        </pc:spChg>
        <pc:spChg chg="add">
          <ac:chgData name="Guest User" userId="" providerId="Windows Live" clId="Web-{C9083017-01CB-6603-6C93-A7637B72E898}" dt="2025-03-06T03:16:21.979" v="185"/>
          <ac:spMkLst>
            <pc:docMk/>
            <pc:sldMk cId="1099502404" sldId="260"/>
            <ac:spMk id="38" creationId="{F240A2FC-E2C3-458D-96B4-5DF9028D93A5}"/>
          </ac:spMkLst>
        </pc:spChg>
        <pc:spChg chg="add del">
          <ac:chgData name="Guest User" userId="" providerId="Windows Live" clId="Web-{C9083017-01CB-6603-6C93-A7637B72E898}" dt="2025-03-06T02:51:04.599" v="17"/>
          <ac:spMkLst>
            <pc:docMk/>
            <pc:sldMk cId="1099502404" sldId="260"/>
            <ac:spMk id="39" creationId="{D829E218-74FB-4455-98BE-F2C5BA8978BE}"/>
          </ac:spMkLst>
        </pc:spChg>
        <pc:spChg chg="add del">
          <ac:chgData name="Guest User" userId="" providerId="Windows Live" clId="Web-{C9083017-01CB-6603-6C93-A7637B72E898}" dt="2025-03-06T02:51:04.599" v="17"/>
          <ac:spMkLst>
            <pc:docMk/>
            <pc:sldMk cId="1099502404" sldId="260"/>
            <ac:spMk id="40" creationId="{7E8D75FD-D4F9-4D11-B70D-82EFCB4CFA5B}"/>
          </ac:spMkLst>
        </pc:spChg>
        <pc:spChg chg="add del">
          <ac:chgData name="Guest User" userId="" providerId="Windows Live" clId="Web-{C9083017-01CB-6603-6C93-A7637B72E898}" dt="2025-03-06T02:51:04.599" v="17"/>
          <ac:spMkLst>
            <pc:docMk/>
            <pc:sldMk cId="1099502404" sldId="260"/>
            <ac:spMk id="42" creationId="{0B4FB531-34DA-4777-9BD5-5B885DC38198}"/>
          </ac:spMkLst>
        </pc:spChg>
        <pc:spChg chg="add del">
          <ac:chgData name="Guest User" userId="" providerId="Windows Live" clId="Web-{C9083017-01CB-6603-6C93-A7637B72E898}" dt="2025-03-06T02:51:04.599" v="17"/>
          <ac:spMkLst>
            <pc:docMk/>
            <pc:sldMk cId="1099502404" sldId="260"/>
            <ac:spMk id="43" creationId="{84831CE8-CE7C-49DF-BA32-7884E868A21D}"/>
          </ac:spMkLst>
        </pc:spChg>
        <pc:spChg chg="add">
          <ac:chgData name="Guest User" userId="" providerId="Windows Live" clId="Web-{C9083017-01CB-6603-6C93-A7637B72E898}" dt="2025-03-06T03:16:21.979" v="185"/>
          <ac:spMkLst>
            <pc:docMk/>
            <pc:sldMk cId="1099502404" sldId="260"/>
            <ac:spMk id="44" creationId="{990BAFCD-EA0A-47F4-8B00-AAB1E67A90CC}"/>
          </ac:spMkLst>
        </pc:spChg>
        <pc:spChg chg="add del">
          <ac:chgData name="Guest User" userId="" providerId="Windows Live" clId="Web-{C9083017-01CB-6603-6C93-A7637B72E898}" dt="2025-03-06T02:51:10.864" v="19"/>
          <ac:spMkLst>
            <pc:docMk/>
            <pc:sldMk cId="1099502404" sldId="260"/>
            <ac:spMk id="45" creationId="{F240A2FC-E2C3-458D-96B4-5DF9028D93A5}"/>
          </ac:spMkLst>
        </pc:spChg>
        <pc:spChg chg="add del">
          <ac:chgData name="Guest User" userId="" providerId="Windows Live" clId="Web-{C9083017-01CB-6603-6C93-A7637B72E898}" dt="2025-03-06T02:51:10.864" v="19"/>
          <ac:spMkLst>
            <pc:docMk/>
            <pc:sldMk cId="1099502404" sldId="260"/>
            <ac:spMk id="46" creationId="{5F097929-F3D6-4D1F-8AFC-CF348171A9E1}"/>
          </ac:spMkLst>
        </pc:spChg>
        <pc:spChg chg="add del">
          <ac:chgData name="Guest User" userId="" providerId="Windows Live" clId="Web-{C9083017-01CB-6603-6C93-A7637B72E898}" dt="2025-03-06T02:51:10.864" v="19"/>
          <ac:spMkLst>
            <pc:docMk/>
            <pc:sldMk cId="1099502404" sldId="260"/>
            <ac:spMk id="48" creationId="{34461041-8413-4023-ABA7-9E499B0AD995}"/>
          </ac:spMkLst>
        </pc:spChg>
        <pc:spChg chg="add del">
          <ac:chgData name="Guest User" userId="" providerId="Windows Live" clId="Web-{C9083017-01CB-6603-6C93-A7637B72E898}" dt="2025-03-06T02:51:10.864" v="19"/>
          <ac:spMkLst>
            <pc:docMk/>
            <pc:sldMk cId="1099502404" sldId="260"/>
            <ac:spMk id="50" creationId="{D841E764-4629-49E0-994A-6F92FEFB9B5D}"/>
          </ac:spMkLst>
        </pc:spChg>
        <pc:spChg chg="add del">
          <ac:chgData name="Guest User" userId="" providerId="Windows Live" clId="Web-{C9083017-01CB-6603-6C93-A7637B72E898}" dt="2025-03-06T02:51:10.864" v="19"/>
          <ac:spMkLst>
            <pc:docMk/>
            <pc:sldMk cId="1099502404" sldId="260"/>
            <ac:spMk id="51" creationId="{95635077-9890-4CC8-9792-28743EBFE01D}"/>
          </ac:spMkLst>
        </pc:spChg>
        <pc:spChg chg="add">
          <ac:chgData name="Guest User" userId="" providerId="Windows Live" clId="Web-{C9083017-01CB-6603-6C93-A7637B72E898}" dt="2025-03-06T03:16:21.979" v="185"/>
          <ac:spMkLst>
            <pc:docMk/>
            <pc:sldMk cId="1099502404" sldId="260"/>
            <ac:spMk id="52" creationId="{5F097929-F3D6-4D1F-8AFC-CF348171A9E1}"/>
          </ac:spMkLst>
        </pc:spChg>
        <pc:spChg chg="add del">
          <ac:chgData name="Guest User" userId="" providerId="Windows Live" clId="Web-{C9083017-01CB-6603-6C93-A7637B72E898}" dt="2025-03-06T02:51:14.739" v="21"/>
          <ac:spMkLst>
            <pc:docMk/>
            <pc:sldMk cId="1099502404" sldId="260"/>
            <ac:spMk id="53" creationId="{F64BBAA4-C62B-4146-B49F-FE4CC4655EE0}"/>
          </ac:spMkLst>
        </pc:spChg>
        <pc:spChg chg="add del">
          <ac:chgData name="Guest User" userId="" providerId="Windows Live" clId="Web-{C9083017-01CB-6603-6C93-A7637B72E898}" dt="2025-03-06T02:51:14.739" v="21"/>
          <ac:spMkLst>
            <pc:docMk/>
            <pc:sldMk cId="1099502404" sldId="260"/>
            <ac:spMk id="54" creationId="{6D998E37-6546-C536-0369-7749A83A8EB0}"/>
          </ac:spMkLst>
        </pc:spChg>
        <pc:spChg chg="add del">
          <ac:chgData name="Guest User" userId="" providerId="Windows Live" clId="Web-{C9083017-01CB-6603-6C93-A7637B72E898}" dt="2025-03-06T02:51:14.739" v="21"/>
          <ac:spMkLst>
            <pc:docMk/>
            <pc:sldMk cId="1099502404" sldId="260"/>
            <ac:spMk id="55" creationId="{77C34054-98F8-4229-885E-04C525969C5E}"/>
          </ac:spMkLst>
        </pc:spChg>
        <pc:spChg chg="add del">
          <ac:chgData name="Guest User" userId="" providerId="Windows Live" clId="Web-{C9083017-01CB-6603-6C93-A7637B72E898}" dt="2025-03-06T02:51:14.739" v="21"/>
          <ac:spMkLst>
            <pc:docMk/>
            <pc:sldMk cId="1099502404" sldId="260"/>
            <ac:spMk id="56" creationId="{22AAB964-B835-4B93-A1F3-4A30D1F38589}"/>
          </ac:spMkLst>
        </pc:spChg>
        <pc:spChg chg="add del">
          <ac:chgData name="Guest User" userId="" providerId="Windows Live" clId="Web-{C9083017-01CB-6603-6C93-A7637B72E898}" dt="2025-03-06T02:54:20.553" v="45"/>
          <ac:spMkLst>
            <pc:docMk/>
            <pc:sldMk cId="1099502404" sldId="260"/>
            <ac:spMk id="58" creationId="{39B4056F-1959-4627-A683-77F6C0603FCD}"/>
          </ac:spMkLst>
        </pc:spChg>
        <pc:spChg chg="add del">
          <ac:chgData name="Guest User" userId="" providerId="Windows Live" clId="Web-{C9083017-01CB-6603-6C93-A7637B72E898}" dt="2025-03-06T02:54:20.553" v="45"/>
          <ac:spMkLst>
            <pc:docMk/>
            <pc:sldMk cId="1099502404" sldId="260"/>
            <ac:spMk id="59" creationId="{D8D7349B-C9FA-4FCE-A1FF-948F460A3A9A}"/>
          </ac:spMkLst>
        </pc:spChg>
        <pc:spChg chg="add del">
          <ac:chgData name="Guest User" userId="" providerId="Windows Live" clId="Web-{C9083017-01CB-6603-6C93-A7637B72E898}" dt="2025-03-06T02:54:20.553" v="45"/>
          <ac:spMkLst>
            <pc:docMk/>
            <pc:sldMk cId="1099502404" sldId="260"/>
            <ac:spMk id="60" creationId="{4AF746F9-E85F-4BED-9D7E-562262E8B3D2}"/>
          </ac:spMkLst>
        </pc:spChg>
        <pc:spChg chg="add del mod">
          <ac:chgData name="Guest User" userId="" providerId="Windows Live" clId="Web-{C9083017-01CB-6603-6C93-A7637B72E898}" dt="2025-03-06T02:54:20.553" v="45"/>
          <ac:spMkLst>
            <pc:docMk/>
            <pc:sldMk cId="1099502404" sldId="260"/>
            <ac:spMk id="62" creationId="{E6E39B07-1873-1F00-FFA0-9B430B0A02EC}"/>
          </ac:spMkLst>
        </pc:spChg>
        <pc:spChg chg="add">
          <ac:chgData name="Guest User" userId="" providerId="Windows Live" clId="Web-{C9083017-01CB-6603-6C93-A7637B72E898}" dt="2025-03-06T03:16:21.979" v="185"/>
          <ac:spMkLst>
            <pc:docMk/>
            <pc:sldMk cId="1099502404" sldId="260"/>
            <ac:spMk id="63" creationId="{621D8EC4-8163-48C9-89D6-8555E98AB9A8}"/>
          </ac:spMkLst>
        </pc:spChg>
        <pc:spChg chg="add">
          <ac:chgData name="Guest User" userId="" providerId="Windows Live" clId="Web-{C9083017-01CB-6603-6C93-A7637B72E898}" dt="2025-03-06T03:16:21.979" v="185"/>
          <ac:spMkLst>
            <pc:docMk/>
            <pc:sldMk cId="1099502404" sldId="260"/>
            <ac:spMk id="64" creationId="{7B7C6C2A-33C4-4D5D-8EB1-A8803DCB7566}"/>
          </ac:spMkLst>
        </pc:spChg>
        <pc:spChg chg="add del">
          <ac:chgData name="Guest User" userId="" providerId="Windows Live" clId="Web-{C9083017-01CB-6603-6C93-A7637B72E898}" dt="2025-03-06T02:54:15.959" v="43"/>
          <ac:spMkLst>
            <pc:docMk/>
            <pc:sldMk cId="1099502404" sldId="260"/>
            <ac:spMk id="67" creationId="{990D0034-F768-41E7-85D4-F38C4DE85770}"/>
          </ac:spMkLst>
        </pc:spChg>
        <pc:spChg chg="add del">
          <ac:chgData name="Guest User" userId="" providerId="Windows Live" clId="Web-{C9083017-01CB-6603-6C93-A7637B72E898}" dt="2025-03-06T02:54:15.959" v="43"/>
          <ac:spMkLst>
            <pc:docMk/>
            <pc:sldMk cId="1099502404" sldId="260"/>
            <ac:spMk id="69" creationId="{95B38FD6-641F-41BF-B466-C1C6366420F0}"/>
          </ac:spMkLst>
        </pc:spChg>
        <pc:spChg chg="add del">
          <ac:chgData name="Guest User" userId="" providerId="Windows Live" clId="Web-{C9083017-01CB-6603-6C93-A7637B72E898}" dt="2025-03-06T02:54:15.959" v="43"/>
          <ac:spMkLst>
            <pc:docMk/>
            <pc:sldMk cId="1099502404" sldId="260"/>
            <ac:spMk id="71" creationId="{FFDAE799-CF89-4844-9410-D1C0F8CBC837}"/>
          </ac:spMkLst>
        </pc:spChg>
        <pc:spChg chg="add del">
          <ac:chgData name="Guest User" userId="" providerId="Windows Live" clId="Web-{C9083017-01CB-6603-6C93-A7637B72E898}" dt="2025-03-06T02:52:20.958" v="28"/>
          <ac:spMkLst>
            <pc:docMk/>
            <pc:sldMk cId="1099502404" sldId="260"/>
            <ac:spMk id="76" creationId="{D829E218-74FB-4455-98BE-F2C5BA8978BE}"/>
          </ac:spMkLst>
        </pc:spChg>
        <pc:spChg chg="add del">
          <ac:chgData name="Guest User" userId="" providerId="Windows Live" clId="Web-{C9083017-01CB-6603-6C93-A7637B72E898}" dt="2025-03-06T02:52:20.958" v="28"/>
          <ac:spMkLst>
            <pc:docMk/>
            <pc:sldMk cId="1099502404" sldId="260"/>
            <ac:spMk id="78" creationId="{7E8D75FD-D4F9-4D11-B70D-82EFCB4CFA5B}"/>
          </ac:spMkLst>
        </pc:spChg>
        <pc:spChg chg="add del">
          <ac:chgData name="Guest User" userId="" providerId="Windows Live" clId="Web-{C9083017-01CB-6603-6C93-A7637B72E898}" dt="2025-03-06T02:52:20.958" v="28"/>
          <ac:spMkLst>
            <pc:docMk/>
            <pc:sldMk cId="1099502404" sldId="260"/>
            <ac:spMk id="82" creationId="{0B4FB531-34DA-4777-9BD5-5B885DC38198}"/>
          </ac:spMkLst>
        </pc:spChg>
        <pc:spChg chg="add del">
          <ac:chgData name="Guest User" userId="" providerId="Windows Live" clId="Web-{C9083017-01CB-6603-6C93-A7637B72E898}" dt="2025-03-06T02:52:20.958" v="28"/>
          <ac:spMkLst>
            <pc:docMk/>
            <pc:sldMk cId="1099502404" sldId="260"/>
            <ac:spMk id="84" creationId="{84831CE8-CE7C-49DF-BA32-7884E868A21D}"/>
          </ac:spMkLst>
        </pc:spChg>
        <pc:spChg chg="add del">
          <ac:chgData name="Guest User" userId="" providerId="Windows Live" clId="Web-{C9083017-01CB-6603-6C93-A7637B72E898}" dt="2025-03-06T02:52:33.068" v="30"/>
          <ac:spMkLst>
            <pc:docMk/>
            <pc:sldMk cId="1099502404" sldId="260"/>
            <ac:spMk id="87" creationId="{E6E39B07-1873-1F00-FFA0-9B430B0A02EC}"/>
          </ac:spMkLst>
        </pc:spChg>
        <pc:spChg chg="add del">
          <ac:chgData name="Guest User" userId="" providerId="Windows Live" clId="Web-{C9083017-01CB-6603-6C93-A7637B72E898}" dt="2025-03-06T02:52:33.068" v="30"/>
          <ac:spMkLst>
            <pc:docMk/>
            <pc:sldMk cId="1099502404" sldId="260"/>
            <ac:spMk id="88" creationId="{8BAD894E-0868-44E3-A66D-61256D6C5854}"/>
          </ac:spMkLst>
        </pc:spChg>
        <pc:spChg chg="add del">
          <ac:chgData name="Guest User" userId="" providerId="Windows Live" clId="Web-{C9083017-01CB-6603-6C93-A7637B72E898}" dt="2025-03-06T02:52:33.068" v="30"/>
          <ac:spMkLst>
            <pc:docMk/>
            <pc:sldMk cId="1099502404" sldId="260"/>
            <ac:spMk id="89" creationId="{82BCDE19-2810-4337-9C49-8589C421767D}"/>
          </ac:spMkLst>
        </pc:spChg>
        <pc:spChg chg="add del">
          <ac:chgData name="Guest User" userId="" providerId="Windows Live" clId="Web-{C9083017-01CB-6603-6C93-A7637B72E898}" dt="2025-03-06T02:53:35.459" v="32"/>
          <ac:spMkLst>
            <pc:docMk/>
            <pc:sldMk cId="1099502404" sldId="260"/>
            <ac:spMk id="91" creationId="{990D0034-F768-41E7-85D4-F38C4DE85770}"/>
          </ac:spMkLst>
        </pc:spChg>
        <pc:spChg chg="add del">
          <ac:chgData name="Guest User" userId="" providerId="Windows Live" clId="Web-{C9083017-01CB-6603-6C93-A7637B72E898}" dt="2025-03-06T02:53:35.459" v="32"/>
          <ac:spMkLst>
            <pc:docMk/>
            <pc:sldMk cId="1099502404" sldId="260"/>
            <ac:spMk id="92" creationId="{C4F7E42D-8B5A-4FC8-81CD-9E60171F7FA8}"/>
          </ac:spMkLst>
        </pc:spChg>
        <pc:spChg chg="add del">
          <ac:chgData name="Guest User" userId="" providerId="Windows Live" clId="Web-{C9083017-01CB-6603-6C93-A7637B72E898}" dt="2025-03-06T02:53:35.459" v="32"/>
          <ac:spMkLst>
            <pc:docMk/>
            <pc:sldMk cId="1099502404" sldId="260"/>
            <ac:spMk id="93" creationId="{E6E39B07-1873-1F00-FFA0-9B430B0A02EC}"/>
          </ac:spMkLst>
        </pc:spChg>
        <pc:spChg chg="add del">
          <ac:chgData name="Guest User" userId="" providerId="Windows Live" clId="Web-{C9083017-01CB-6603-6C93-A7637B72E898}" dt="2025-03-06T02:53:35.459" v="32"/>
          <ac:spMkLst>
            <pc:docMk/>
            <pc:sldMk cId="1099502404" sldId="260"/>
            <ac:spMk id="94" creationId="{8C04651D-B9F4-4935-A02D-364153FBDF54}"/>
          </ac:spMkLst>
        </pc:spChg>
        <pc:spChg chg="add del">
          <ac:chgData name="Guest User" userId="" providerId="Windows Live" clId="Web-{C9083017-01CB-6603-6C93-A7637B72E898}" dt="2025-03-06T02:54:10.069" v="40"/>
          <ac:spMkLst>
            <pc:docMk/>
            <pc:sldMk cId="1099502404" sldId="260"/>
            <ac:spMk id="96" creationId="{D829E218-74FB-4455-98BE-F2C5BA8978BE}"/>
          </ac:spMkLst>
        </pc:spChg>
        <pc:spChg chg="add del">
          <ac:chgData name="Guest User" userId="" providerId="Windows Live" clId="Web-{C9083017-01CB-6603-6C93-A7637B72E898}" dt="2025-03-06T02:54:10.069" v="40"/>
          <ac:spMkLst>
            <pc:docMk/>
            <pc:sldMk cId="1099502404" sldId="260"/>
            <ac:spMk id="97" creationId="{7E8D75FD-D4F9-4D11-B70D-82EFCB4CFA5B}"/>
          </ac:spMkLst>
        </pc:spChg>
        <pc:spChg chg="add del">
          <ac:chgData name="Guest User" userId="" providerId="Windows Live" clId="Web-{C9083017-01CB-6603-6C93-A7637B72E898}" dt="2025-03-06T02:54:10.069" v="40"/>
          <ac:spMkLst>
            <pc:docMk/>
            <pc:sldMk cId="1099502404" sldId="260"/>
            <ac:spMk id="99" creationId="{548B4202-DCD5-4F8C-B481-743A989A9DFF}"/>
          </ac:spMkLst>
        </pc:spChg>
        <pc:spChg chg="add del">
          <ac:chgData name="Guest User" userId="" providerId="Windows Live" clId="Web-{C9083017-01CB-6603-6C93-A7637B72E898}" dt="2025-03-06T02:54:10.069" v="40"/>
          <ac:spMkLst>
            <pc:docMk/>
            <pc:sldMk cId="1099502404" sldId="260"/>
            <ac:spMk id="101" creationId="{7CFB8C0F-4E01-4C10-A861-0C16EB92D23E}"/>
          </ac:spMkLst>
        </pc:spChg>
        <pc:spChg chg="add del">
          <ac:chgData name="Guest User" userId="" providerId="Windows Live" clId="Web-{C9083017-01CB-6603-6C93-A7637B72E898}" dt="2025-03-06T02:54:10.069" v="40"/>
          <ac:spMkLst>
            <pc:docMk/>
            <pc:sldMk cId="1099502404" sldId="260"/>
            <ac:spMk id="102" creationId="{8EE702CF-91CE-4661-ACBF-3C8160D1B433}"/>
          </ac:spMkLst>
        </pc:spChg>
        <pc:spChg chg="add del">
          <ac:chgData name="Guest User" userId="" providerId="Windows Live" clId="Web-{C9083017-01CB-6603-6C93-A7637B72E898}" dt="2025-03-06T02:54:08.444" v="39"/>
          <ac:spMkLst>
            <pc:docMk/>
            <pc:sldMk cId="1099502404" sldId="260"/>
            <ac:spMk id="106" creationId="{C8FF6DE3-8107-759F-D6A2-8A023B850390}"/>
          </ac:spMkLst>
        </pc:spChg>
        <pc:spChg chg="add del">
          <ac:chgData name="Guest User" userId="" providerId="Windows Live" clId="Web-{C9083017-01CB-6603-6C93-A7637B72E898}" dt="2025-03-06T02:53:57.428" v="35"/>
          <ac:spMkLst>
            <pc:docMk/>
            <pc:sldMk cId="1099502404" sldId="260"/>
            <ac:spMk id="107" creationId="{F240A2FC-E2C3-458D-96B4-5DF9028D93A5}"/>
          </ac:spMkLst>
        </pc:spChg>
        <pc:spChg chg="add del">
          <ac:chgData name="Guest User" userId="" providerId="Windows Live" clId="Web-{C9083017-01CB-6603-6C93-A7637B72E898}" dt="2025-03-06T02:53:57.428" v="35"/>
          <ac:spMkLst>
            <pc:docMk/>
            <pc:sldMk cId="1099502404" sldId="260"/>
            <ac:spMk id="109" creationId="{5F097929-F3D6-4D1F-8AFC-CF348171A9E1}"/>
          </ac:spMkLst>
        </pc:spChg>
        <pc:spChg chg="add del">
          <ac:chgData name="Guest User" userId="" providerId="Windows Live" clId="Web-{C9083017-01CB-6603-6C93-A7637B72E898}" dt="2025-03-06T02:53:57.428" v="35"/>
          <ac:spMkLst>
            <pc:docMk/>
            <pc:sldMk cId="1099502404" sldId="260"/>
            <ac:spMk id="113" creationId="{33428ACC-71EC-4171-9527-10983BA6B41D}"/>
          </ac:spMkLst>
        </pc:spChg>
        <pc:spChg chg="add del">
          <ac:chgData name="Guest User" userId="" providerId="Windows Live" clId="Web-{C9083017-01CB-6603-6C93-A7637B72E898}" dt="2025-03-06T02:53:57.428" v="35"/>
          <ac:spMkLst>
            <pc:docMk/>
            <pc:sldMk cId="1099502404" sldId="260"/>
            <ac:spMk id="117" creationId="{2B9BBBC4-97A3-47D2-BFFE-A68530CDB9DC}"/>
          </ac:spMkLst>
        </pc:spChg>
        <pc:spChg chg="add del">
          <ac:chgData name="Guest User" userId="" providerId="Windows Live" clId="Web-{C9083017-01CB-6603-6C93-A7637B72E898}" dt="2025-03-06T02:53:57.428" v="35"/>
          <ac:spMkLst>
            <pc:docMk/>
            <pc:sldMk cId="1099502404" sldId="260"/>
            <ac:spMk id="119" creationId="{78967BEA-EA6A-4FF1-94E2-B010B61A36A9}"/>
          </ac:spMkLst>
        </pc:spChg>
        <pc:spChg chg="add del">
          <ac:chgData name="Guest User" userId="" providerId="Windows Live" clId="Web-{C9083017-01CB-6603-6C93-A7637B72E898}" dt="2025-03-06T02:54:05.756" v="37"/>
          <ac:spMkLst>
            <pc:docMk/>
            <pc:sldMk cId="1099502404" sldId="260"/>
            <ac:spMk id="121" creationId="{F240A2FC-E2C3-458D-96B4-5DF9028D93A5}"/>
          </ac:spMkLst>
        </pc:spChg>
        <pc:spChg chg="add del">
          <ac:chgData name="Guest User" userId="" providerId="Windows Live" clId="Web-{C9083017-01CB-6603-6C93-A7637B72E898}" dt="2025-03-06T02:54:05.756" v="37"/>
          <ac:spMkLst>
            <pc:docMk/>
            <pc:sldMk cId="1099502404" sldId="260"/>
            <ac:spMk id="122" creationId="{5F097929-F3D6-4D1F-8AFC-CF348171A9E1}"/>
          </ac:spMkLst>
        </pc:spChg>
        <pc:spChg chg="add del">
          <ac:chgData name="Guest User" userId="" providerId="Windows Live" clId="Web-{C9083017-01CB-6603-6C93-A7637B72E898}" dt="2025-03-06T02:54:05.756" v="37"/>
          <ac:spMkLst>
            <pc:docMk/>
            <pc:sldMk cId="1099502404" sldId="260"/>
            <ac:spMk id="124" creationId="{34461041-8413-4023-ABA7-9E499B0AD995}"/>
          </ac:spMkLst>
        </pc:spChg>
        <pc:spChg chg="add del">
          <ac:chgData name="Guest User" userId="" providerId="Windows Live" clId="Web-{C9083017-01CB-6603-6C93-A7637B72E898}" dt="2025-03-06T02:54:05.756" v="37"/>
          <ac:spMkLst>
            <pc:docMk/>
            <pc:sldMk cId="1099502404" sldId="260"/>
            <ac:spMk id="126" creationId="{D841E764-4629-49E0-994A-6F92FEFB9B5D}"/>
          </ac:spMkLst>
        </pc:spChg>
        <pc:spChg chg="add del">
          <ac:chgData name="Guest User" userId="" providerId="Windows Live" clId="Web-{C9083017-01CB-6603-6C93-A7637B72E898}" dt="2025-03-06T02:54:05.756" v="37"/>
          <ac:spMkLst>
            <pc:docMk/>
            <pc:sldMk cId="1099502404" sldId="260"/>
            <ac:spMk id="127" creationId="{95635077-9890-4CC8-9792-28743EBFE01D}"/>
          </ac:spMkLst>
        </pc:spChg>
        <pc:spChg chg="add del">
          <ac:chgData name="Guest User" userId="" providerId="Windows Live" clId="Web-{C9083017-01CB-6603-6C93-A7637B72E898}" dt="2025-03-06T02:54:08.444" v="39"/>
          <ac:spMkLst>
            <pc:docMk/>
            <pc:sldMk cId="1099502404" sldId="260"/>
            <ac:spMk id="129" creationId="{F64BBAA4-C62B-4146-B49F-FE4CC4655EE0}"/>
          </ac:spMkLst>
        </pc:spChg>
        <pc:spChg chg="add del">
          <ac:chgData name="Guest User" userId="" providerId="Windows Live" clId="Web-{C9083017-01CB-6603-6C93-A7637B72E898}" dt="2025-03-06T02:54:08.444" v="39"/>
          <ac:spMkLst>
            <pc:docMk/>
            <pc:sldMk cId="1099502404" sldId="260"/>
            <ac:spMk id="130" creationId="{77C34054-98F8-4229-885E-04C525969C5E}"/>
          </ac:spMkLst>
        </pc:spChg>
        <pc:spChg chg="add del">
          <ac:chgData name="Guest User" userId="" providerId="Windows Live" clId="Web-{C9083017-01CB-6603-6C93-A7637B72E898}" dt="2025-03-06T02:54:08.444" v="39"/>
          <ac:spMkLst>
            <pc:docMk/>
            <pc:sldMk cId="1099502404" sldId="260"/>
            <ac:spMk id="131" creationId="{22AAB964-B835-4B93-A1F3-4A30D1F38589}"/>
          </ac:spMkLst>
        </pc:spChg>
        <pc:picChg chg="add mod ord">
          <ac:chgData name="Guest User" userId="" providerId="Windows Live" clId="Web-{C9083017-01CB-6603-6C93-A7637B72E898}" dt="2025-03-06T03:16:56.557" v="192" actId="14100"/>
          <ac:picMkLst>
            <pc:docMk/>
            <pc:sldMk cId="1099502404" sldId="260"/>
            <ac:picMk id="4" creationId="{8ECE75E6-C427-47BB-F5B3-4CBC907C379B}"/>
          </ac:picMkLst>
        </pc:picChg>
        <pc:cxnChg chg="add">
          <ac:chgData name="Guest User" userId="" providerId="Windows Live" clId="Web-{C9083017-01CB-6603-6C93-A7637B72E898}" dt="2025-03-06T03:13:04.738" v="169"/>
          <ac:cxnSpMkLst>
            <pc:docMk/>
            <pc:sldMk cId="1099502404" sldId="260"/>
            <ac:cxnSpMk id="10" creationId="{43074C91-9045-414B-B5F9-567DAE3EED25}"/>
          </ac:cxnSpMkLst>
        </pc:cxnChg>
        <pc:cxnChg chg="add del">
          <ac:chgData name="Guest User" userId="" providerId="Windows Live" clId="Web-{C9083017-01CB-6603-6C93-A7637B72E898}" dt="2025-03-06T02:49:25.848" v="9"/>
          <ac:cxnSpMkLst>
            <pc:docMk/>
            <pc:sldMk cId="1099502404" sldId="260"/>
            <ac:cxnSpMk id="13" creationId="{43074C91-9045-414B-B5F9-567DAE3EED25}"/>
          </ac:cxnSpMkLst>
        </pc:cxnChg>
        <pc:cxnChg chg="add del">
          <ac:chgData name="Guest User" userId="" providerId="Windows Live" clId="Web-{C9083017-01CB-6603-6C93-A7637B72E898}" dt="2025-03-06T02:49:25.848" v="9"/>
          <ac:cxnSpMkLst>
            <pc:docMk/>
            <pc:sldMk cId="1099502404" sldId="260"/>
            <ac:cxnSpMk id="17" creationId="{BA22713B-ABB6-4391-97F9-0449A2B9B664}"/>
          </ac:cxnSpMkLst>
        </pc:cxnChg>
        <pc:cxnChg chg="add del">
          <ac:chgData name="Guest User" userId="" providerId="Windows Live" clId="Web-{C9083017-01CB-6603-6C93-A7637B72E898}" dt="2025-03-06T02:49:44.770" v="11"/>
          <ac:cxnSpMkLst>
            <pc:docMk/>
            <pc:sldMk cId="1099502404" sldId="260"/>
            <ac:cxnSpMk id="26" creationId="{55646586-8E5D-4A2B-BDA9-01CE28AC89A1}"/>
          </ac:cxnSpMkLst>
        </pc:cxnChg>
        <pc:cxnChg chg="add del">
          <ac:chgData name="Guest User" userId="" providerId="Windows Live" clId="Web-{C9083017-01CB-6603-6C93-A7637B72E898}" dt="2025-03-06T02:50:08.332" v="13"/>
          <ac:cxnSpMkLst>
            <pc:docMk/>
            <pc:sldMk cId="1099502404" sldId="260"/>
            <ac:cxnSpMk id="29" creationId="{89EB8C68-FF1B-4849-867B-32D29B19F102}"/>
          </ac:cxnSpMkLst>
        </pc:cxnChg>
        <pc:cxnChg chg="add del">
          <ac:chgData name="Guest User" userId="" providerId="Windows Live" clId="Web-{C9083017-01CB-6603-6C93-A7637B72E898}" dt="2025-03-06T02:51:04.599" v="17"/>
          <ac:cxnSpMkLst>
            <pc:docMk/>
            <pc:sldMk cId="1099502404" sldId="260"/>
            <ac:cxnSpMk id="41" creationId="{1F5DC8C3-BA5F-4EED-BB9A-A14272BD82A1}"/>
          </ac:cxnSpMkLst>
        </pc:cxnChg>
        <pc:cxnChg chg="add del">
          <ac:chgData name="Guest User" userId="" providerId="Windows Live" clId="Web-{C9083017-01CB-6603-6C93-A7637B72E898}" dt="2025-03-06T02:51:10.864" v="19"/>
          <ac:cxnSpMkLst>
            <pc:docMk/>
            <pc:sldMk cId="1099502404" sldId="260"/>
            <ac:cxnSpMk id="47" creationId="{43074C91-9045-414B-B5F9-567DAE3EED25}"/>
          </ac:cxnSpMkLst>
        </pc:cxnChg>
        <pc:cxnChg chg="add del">
          <ac:chgData name="Guest User" userId="" providerId="Windows Live" clId="Web-{C9083017-01CB-6603-6C93-A7637B72E898}" dt="2025-03-06T02:51:10.864" v="19"/>
          <ac:cxnSpMkLst>
            <pc:docMk/>
            <pc:sldMk cId="1099502404" sldId="260"/>
            <ac:cxnSpMk id="49" creationId="{F05BCF04-4702-43D0-BE8F-DBF6C2F65131}"/>
          </ac:cxnSpMkLst>
        </pc:cxnChg>
        <pc:cxnChg chg="add del">
          <ac:chgData name="Guest User" userId="" providerId="Windows Live" clId="Web-{C9083017-01CB-6603-6C93-A7637B72E898}" dt="2025-03-06T02:54:20.553" v="45"/>
          <ac:cxnSpMkLst>
            <pc:docMk/>
            <pc:sldMk cId="1099502404" sldId="260"/>
            <ac:cxnSpMk id="61" creationId="{55646586-8E5D-4A2B-BDA9-01CE28AC89A1}"/>
          </ac:cxnSpMkLst>
        </pc:cxnChg>
        <pc:cxnChg chg="add del">
          <ac:chgData name="Guest User" userId="" providerId="Windows Live" clId="Web-{C9083017-01CB-6603-6C93-A7637B72E898}" dt="2025-03-06T02:52:33.068" v="30"/>
          <ac:cxnSpMkLst>
            <pc:docMk/>
            <pc:sldMk cId="1099502404" sldId="260"/>
            <ac:cxnSpMk id="86" creationId="{38A34772-9011-42B5-AA63-FD6DEC92EE72}"/>
          </ac:cxnSpMkLst>
        </pc:cxnChg>
      </pc:sldChg>
      <pc:sldChg chg="addSp delSp modSp mod setBg">
        <pc:chgData name="Guest User" userId="" providerId="Windows Live" clId="Web-{C9083017-01CB-6603-6C93-A7637B72E898}" dt="2025-03-06T03:12:20.035" v="168" actId="14100"/>
        <pc:sldMkLst>
          <pc:docMk/>
          <pc:sldMk cId="3275245494" sldId="261"/>
        </pc:sldMkLst>
        <pc:spChg chg="mod ord">
          <ac:chgData name="Guest User" userId="" providerId="Windows Live" clId="Web-{C9083017-01CB-6603-6C93-A7637B72E898}" dt="2025-03-06T03:12:20.035" v="168" actId="14100"/>
          <ac:spMkLst>
            <pc:docMk/>
            <pc:sldMk cId="3275245494" sldId="261"/>
            <ac:spMk id="2" creationId="{10CC56C2-FC3F-438C-50C1-AF2D031CDA9A}"/>
          </ac:spMkLst>
        </pc:spChg>
        <pc:spChg chg="del mod">
          <ac:chgData name="Guest User" userId="" providerId="Windows Live" clId="Web-{C9083017-01CB-6603-6C93-A7637B72E898}" dt="2025-03-06T02:57:30.789" v="52"/>
          <ac:spMkLst>
            <pc:docMk/>
            <pc:sldMk cId="3275245494" sldId="261"/>
            <ac:spMk id="3" creationId="{723141F2-4B6A-D513-600B-80867163BCC3}"/>
          </ac:spMkLst>
        </pc:spChg>
        <pc:spChg chg="add del mod">
          <ac:chgData name="Guest User" userId="" providerId="Windows Live" clId="Web-{C9083017-01CB-6603-6C93-A7637B72E898}" dt="2025-03-06T03:10:16.253" v="151"/>
          <ac:spMkLst>
            <pc:docMk/>
            <pc:sldMk cId="3275245494" sldId="261"/>
            <ac:spMk id="6" creationId="{26464423-7270-3AFF-71C5-8C72A2B5B1F7}"/>
          </ac:spMkLst>
        </pc:spChg>
        <pc:spChg chg="add del">
          <ac:chgData name="Guest User" userId="" providerId="Windows Live" clId="Web-{C9083017-01CB-6603-6C93-A7637B72E898}" dt="2025-03-06T03:11:11.613" v="158"/>
          <ac:spMkLst>
            <pc:docMk/>
            <pc:sldMk cId="3275245494" sldId="261"/>
            <ac:spMk id="8" creationId="{3558DB37-9FEE-48A2-8578-ED0401573943}"/>
          </ac:spMkLst>
        </pc:spChg>
        <pc:spChg chg="add del">
          <ac:chgData name="Guest User" userId="" providerId="Windows Live" clId="Web-{C9083017-01CB-6603-6C93-A7637B72E898}" dt="2025-03-06T03:11:11.613" v="158"/>
          <ac:spMkLst>
            <pc:docMk/>
            <pc:sldMk cId="3275245494" sldId="261"/>
            <ac:spMk id="10" creationId="{5F7FCCA6-00E2-4F74-A105-0D769872F243}"/>
          </ac:spMkLst>
        </pc:spChg>
        <pc:spChg chg="add del">
          <ac:chgData name="Guest User" userId="" providerId="Windows Live" clId="Web-{C9083017-01CB-6603-6C93-A7637B72E898}" dt="2025-03-06T03:11:11.613" v="158"/>
          <ac:spMkLst>
            <pc:docMk/>
            <pc:sldMk cId="3275245494" sldId="261"/>
            <ac:spMk id="12" creationId="{5E1ED12F-9F06-4B37-87B7-F98F52937F86}"/>
          </ac:spMkLst>
        </pc:spChg>
        <pc:spChg chg="add del">
          <ac:chgData name="Guest User" userId="" providerId="Windows Live" clId="Web-{C9083017-01CB-6603-6C93-A7637B72E898}" dt="2025-03-06T03:11:11.613" v="157"/>
          <ac:spMkLst>
            <pc:docMk/>
            <pc:sldMk cId="3275245494" sldId="261"/>
            <ac:spMk id="14" creationId="{7E8D75FD-D4F9-4D11-B70D-82EFCB4CFA5B}"/>
          </ac:spMkLst>
        </pc:spChg>
        <pc:spChg chg="add del">
          <ac:chgData name="Guest User" userId="" providerId="Windows Live" clId="Web-{C9083017-01CB-6603-6C93-A7637B72E898}" dt="2025-03-06T02:58:16.961" v="58"/>
          <ac:spMkLst>
            <pc:docMk/>
            <pc:sldMk cId="3275245494" sldId="261"/>
            <ac:spMk id="16" creationId="{51651995-9AA4-65AE-7450-EBFE91718DE4}"/>
          </ac:spMkLst>
        </pc:spChg>
        <pc:spChg chg="add del">
          <ac:chgData name="Guest User" userId="" providerId="Windows Live" clId="Web-{C9083017-01CB-6603-6C93-A7637B72E898}" dt="2025-03-06T03:11:11.613" v="157"/>
          <ac:spMkLst>
            <pc:docMk/>
            <pc:sldMk cId="3275245494" sldId="261"/>
            <ac:spMk id="17" creationId="{D829E218-74FB-4455-98BE-F2C5BA8978BE}"/>
          </ac:spMkLst>
        </pc:spChg>
        <pc:spChg chg="add del">
          <ac:chgData name="Guest User" userId="" providerId="Windows Live" clId="Web-{C9083017-01CB-6603-6C93-A7637B72E898}" dt="2025-03-06T03:11:11.613" v="157"/>
          <ac:spMkLst>
            <pc:docMk/>
            <pc:sldMk cId="3275245494" sldId="261"/>
            <ac:spMk id="18" creationId="{0B4FB531-34DA-4777-9BD5-5B885DC38198}"/>
          </ac:spMkLst>
        </pc:spChg>
        <pc:spChg chg="add del">
          <ac:chgData name="Guest User" userId="" providerId="Windows Live" clId="Web-{C9083017-01CB-6603-6C93-A7637B72E898}" dt="2025-03-06T02:58:16.961" v="58"/>
          <ac:spMkLst>
            <pc:docMk/>
            <pc:sldMk cId="3275245494" sldId="261"/>
            <ac:spMk id="19" creationId="{0AB6E427-3F73-4C06-A5D5-AE52C3883B50}"/>
          </ac:spMkLst>
        </pc:spChg>
        <pc:spChg chg="add del">
          <ac:chgData name="Guest User" userId="" providerId="Windows Live" clId="Web-{C9083017-01CB-6603-6C93-A7637B72E898}" dt="2025-03-06T03:11:11.613" v="157"/>
          <ac:spMkLst>
            <pc:docMk/>
            <pc:sldMk cId="3275245494" sldId="261"/>
            <ac:spMk id="20" creationId="{84831CE8-CE7C-49DF-BA32-7884E868A21D}"/>
          </ac:spMkLst>
        </pc:spChg>
        <pc:spChg chg="add del">
          <ac:chgData name="Guest User" userId="" providerId="Windows Live" clId="Web-{C9083017-01CB-6603-6C93-A7637B72E898}" dt="2025-03-06T02:58:16.961" v="58"/>
          <ac:spMkLst>
            <pc:docMk/>
            <pc:sldMk cId="3275245494" sldId="261"/>
            <ac:spMk id="21" creationId="{D8C9BDAA-0390-4B39-9B5C-BC95E5120DA4}"/>
          </ac:spMkLst>
        </pc:spChg>
        <pc:spChg chg="add">
          <ac:chgData name="Guest User" userId="" providerId="Windows Live" clId="Web-{C9083017-01CB-6603-6C93-A7637B72E898}" dt="2025-03-06T03:11:11.613" v="158"/>
          <ac:spMkLst>
            <pc:docMk/>
            <pc:sldMk cId="3275245494" sldId="261"/>
            <ac:spMk id="22" creationId="{F240A2FC-E2C3-458D-96B4-5DF9028D93A5}"/>
          </ac:spMkLst>
        </pc:spChg>
        <pc:spChg chg="add del">
          <ac:chgData name="Guest User" userId="" providerId="Windows Live" clId="Web-{C9083017-01CB-6603-6C93-A7637B72E898}" dt="2025-03-06T02:58:16.961" v="58"/>
          <ac:spMkLst>
            <pc:docMk/>
            <pc:sldMk cId="3275245494" sldId="261"/>
            <ac:spMk id="23" creationId="{F9DB1FE5-9D46-433B-99D1-2F1B8DC79855}"/>
          </ac:spMkLst>
        </pc:spChg>
        <pc:spChg chg="add">
          <ac:chgData name="Guest User" userId="" providerId="Windows Live" clId="Web-{C9083017-01CB-6603-6C93-A7637B72E898}" dt="2025-03-06T03:11:11.613" v="158"/>
          <ac:spMkLst>
            <pc:docMk/>
            <pc:sldMk cId="3275245494" sldId="261"/>
            <ac:spMk id="24" creationId="{5F097929-F3D6-4D1F-8AFC-CF348171A9E1}"/>
          </ac:spMkLst>
        </pc:spChg>
        <pc:spChg chg="add del">
          <ac:chgData name="Guest User" userId="" providerId="Windows Live" clId="Web-{C9083017-01CB-6603-6C93-A7637B72E898}" dt="2025-03-06T03:06:22.611" v="144"/>
          <ac:spMkLst>
            <pc:docMk/>
            <pc:sldMk cId="3275245494" sldId="261"/>
            <ac:spMk id="26" creationId="{39B4056F-1959-4627-A683-77F6C0603FCD}"/>
          </ac:spMkLst>
        </pc:spChg>
        <pc:spChg chg="add del">
          <ac:chgData name="Guest User" userId="" providerId="Windows Live" clId="Web-{C9083017-01CB-6603-6C93-A7637B72E898}" dt="2025-03-06T03:06:22.611" v="144"/>
          <ac:spMkLst>
            <pc:docMk/>
            <pc:sldMk cId="3275245494" sldId="261"/>
            <ac:spMk id="27" creationId="{D8D7349B-C9FA-4FCE-A1FF-948F460A3A9A}"/>
          </ac:spMkLst>
        </pc:spChg>
        <pc:spChg chg="add del">
          <ac:chgData name="Guest User" userId="" providerId="Windows Live" clId="Web-{C9083017-01CB-6603-6C93-A7637B72E898}" dt="2025-03-06T03:06:22.611" v="144"/>
          <ac:spMkLst>
            <pc:docMk/>
            <pc:sldMk cId="3275245494" sldId="261"/>
            <ac:spMk id="28" creationId="{4AF746F9-E85F-4BED-9D7E-562262E8B3D2}"/>
          </ac:spMkLst>
        </pc:spChg>
        <pc:spChg chg="add del mod">
          <ac:chgData name="Guest User" userId="" providerId="Windows Live" clId="Web-{C9083017-01CB-6603-6C93-A7637B72E898}" dt="2025-03-06T03:06:22.611" v="144"/>
          <ac:spMkLst>
            <pc:docMk/>
            <pc:sldMk cId="3275245494" sldId="261"/>
            <ac:spMk id="29" creationId="{F5967C43-F472-8B94-4D01-1CB4A9E82970}"/>
          </ac:spMkLst>
        </pc:spChg>
        <pc:spChg chg="add">
          <ac:chgData name="Guest User" userId="" providerId="Windows Live" clId="Web-{C9083017-01CB-6603-6C93-A7637B72E898}" dt="2025-03-06T03:11:11.613" v="158"/>
          <ac:spMkLst>
            <pc:docMk/>
            <pc:sldMk cId="3275245494" sldId="261"/>
            <ac:spMk id="31" creationId="{990BAFCD-EA0A-47F4-8B00-AAB1E67A90CC}"/>
          </ac:spMkLst>
        </pc:spChg>
        <pc:spChg chg="add">
          <ac:chgData name="Guest User" userId="" providerId="Windows Live" clId="Web-{C9083017-01CB-6603-6C93-A7637B72E898}" dt="2025-03-06T03:11:11.613" v="158"/>
          <ac:spMkLst>
            <pc:docMk/>
            <pc:sldMk cId="3275245494" sldId="261"/>
            <ac:spMk id="32" creationId="{621D8EC4-8163-48C9-89D6-8555E98AB9A8}"/>
          </ac:spMkLst>
        </pc:spChg>
        <pc:spChg chg="add">
          <ac:chgData name="Guest User" userId="" providerId="Windows Live" clId="Web-{C9083017-01CB-6603-6C93-A7637B72E898}" dt="2025-03-06T03:11:11.613" v="158"/>
          <ac:spMkLst>
            <pc:docMk/>
            <pc:sldMk cId="3275245494" sldId="261"/>
            <ac:spMk id="33" creationId="{7B7C6C2A-33C4-4D5D-8EB1-A8803DCB7566}"/>
          </ac:spMkLst>
        </pc:spChg>
        <pc:picChg chg="add del mod ord">
          <ac:chgData name="Guest User" userId="" providerId="Windows Live" clId="Web-{C9083017-01CB-6603-6C93-A7637B72E898}" dt="2025-03-06T03:06:42.548" v="148"/>
          <ac:picMkLst>
            <pc:docMk/>
            <pc:sldMk cId="3275245494" sldId="261"/>
            <ac:picMk id="4" creationId="{9BE03452-C28A-6D8C-0757-DEC4AAE709B2}"/>
          </ac:picMkLst>
        </pc:picChg>
        <pc:picChg chg="add mod ord modCrop">
          <ac:chgData name="Guest User" userId="" providerId="Windows Live" clId="Web-{C9083017-01CB-6603-6C93-A7637B72E898}" dt="2025-03-06T03:12:08.816" v="167"/>
          <ac:picMkLst>
            <pc:docMk/>
            <pc:sldMk cId="3275245494" sldId="261"/>
            <ac:picMk id="7" creationId="{02E4D7F2-2C7A-7710-4732-BFF4496CEE7D}"/>
          </ac:picMkLst>
        </pc:picChg>
        <pc:cxnChg chg="add del">
          <ac:chgData name="Guest User" userId="" providerId="Windows Live" clId="Web-{C9083017-01CB-6603-6C93-A7637B72E898}" dt="2025-03-06T03:11:11.613" v="157"/>
          <ac:cxnSpMkLst>
            <pc:docMk/>
            <pc:sldMk cId="3275245494" sldId="261"/>
            <ac:cxnSpMk id="15" creationId="{1F5DC8C3-BA5F-4EED-BB9A-A14272BD82A1}"/>
          </ac:cxnSpMkLst>
        </pc:cxnChg>
        <pc:cxnChg chg="add del">
          <ac:chgData name="Guest User" userId="" providerId="Windows Live" clId="Web-{C9083017-01CB-6603-6C93-A7637B72E898}" dt="2025-03-06T03:06:22.611" v="144"/>
          <ac:cxnSpMkLst>
            <pc:docMk/>
            <pc:sldMk cId="3275245494" sldId="261"/>
            <ac:cxnSpMk id="25" creationId="{55646586-8E5D-4A2B-BDA9-01CE28AC89A1}"/>
          </ac:cxnSpMkLst>
        </pc:cxnChg>
      </pc:sldChg>
      <pc:sldChg chg="addSp delSp modSp mod setBg">
        <pc:chgData name="Guest User" userId="" providerId="Windows Live" clId="Web-{C9083017-01CB-6603-6C93-A7637B72E898}" dt="2025-03-06T03:19:28.277" v="203" actId="14100"/>
        <pc:sldMkLst>
          <pc:docMk/>
          <pc:sldMk cId="1633159707" sldId="262"/>
        </pc:sldMkLst>
        <pc:spChg chg="mod">
          <ac:chgData name="Guest User" userId="" providerId="Windows Live" clId="Web-{C9083017-01CB-6603-6C93-A7637B72E898}" dt="2025-03-06T03:19:28.277" v="203" actId="14100"/>
          <ac:spMkLst>
            <pc:docMk/>
            <pc:sldMk cId="1633159707" sldId="262"/>
            <ac:spMk id="2" creationId="{CDF84692-2C38-A7ED-B929-2C876359CC13}"/>
          </ac:spMkLst>
        </pc:spChg>
        <pc:spChg chg="del">
          <ac:chgData name="Guest User" userId="" providerId="Windows Live" clId="Web-{C9083017-01CB-6603-6C93-A7637B72E898}" dt="2025-03-06T03:18:21.230" v="194"/>
          <ac:spMkLst>
            <pc:docMk/>
            <pc:sldMk cId="1633159707" sldId="262"/>
            <ac:spMk id="3" creationId="{C69600C4-8AB5-D130-CD64-F888C2519756}"/>
          </ac:spMkLst>
        </pc:spChg>
        <pc:spChg chg="add">
          <ac:chgData name="Guest User" userId="" providerId="Windows Live" clId="Web-{C9083017-01CB-6603-6C93-A7637B72E898}" dt="2025-03-06T03:18:45.995" v="195"/>
          <ac:spMkLst>
            <pc:docMk/>
            <pc:sldMk cId="1633159707" sldId="262"/>
            <ac:spMk id="9" creationId="{F240A2FC-E2C3-458D-96B4-5DF9028D93A5}"/>
          </ac:spMkLst>
        </pc:spChg>
        <pc:spChg chg="add">
          <ac:chgData name="Guest User" userId="" providerId="Windows Live" clId="Web-{C9083017-01CB-6603-6C93-A7637B72E898}" dt="2025-03-06T03:18:45.995" v="195"/>
          <ac:spMkLst>
            <pc:docMk/>
            <pc:sldMk cId="1633159707" sldId="262"/>
            <ac:spMk id="11" creationId="{5F097929-F3D6-4D1F-8AFC-CF348171A9E1}"/>
          </ac:spMkLst>
        </pc:spChg>
        <pc:spChg chg="add">
          <ac:chgData name="Guest User" userId="" providerId="Windows Live" clId="Web-{C9083017-01CB-6603-6C93-A7637B72E898}" dt="2025-03-06T03:18:45.995" v="195"/>
          <ac:spMkLst>
            <pc:docMk/>
            <pc:sldMk cId="1633159707" sldId="262"/>
            <ac:spMk id="15" creationId="{990BAFCD-EA0A-47F4-8B00-AAB1E67A90CC}"/>
          </ac:spMkLst>
        </pc:spChg>
        <pc:spChg chg="add">
          <ac:chgData name="Guest User" userId="" providerId="Windows Live" clId="Web-{C9083017-01CB-6603-6C93-A7637B72E898}" dt="2025-03-06T03:18:45.995" v="195"/>
          <ac:spMkLst>
            <pc:docMk/>
            <pc:sldMk cId="1633159707" sldId="262"/>
            <ac:spMk id="17" creationId="{621D8EC4-8163-48C9-89D6-8555E98AB9A8}"/>
          </ac:spMkLst>
        </pc:spChg>
        <pc:spChg chg="add">
          <ac:chgData name="Guest User" userId="" providerId="Windows Live" clId="Web-{C9083017-01CB-6603-6C93-A7637B72E898}" dt="2025-03-06T03:18:45.995" v="195"/>
          <ac:spMkLst>
            <pc:docMk/>
            <pc:sldMk cId="1633159707" sldId="262"/>
            <ac:spMk id="19" creationId="{7B7C6C2A-33C4-4D5D-8EB1-A8803DCB7566}"/>
          </ac:spMkLst>
        </pc:spChg>
        <pc:picChg chg="add mod ord">
          <ac:chgData name="Guest User" userId="" providerId="Windows Live" clId="Web-{C9083017-01CB-6603-6C93-A7637B72E898}" dt="2025-03-06T03:19:18.355" v="202" actId="14100"/>
          <ac:picMkLst>
            <pc:docMk/>
            <pc:sldMk cId="1633159707" sldId="262"/>
            <ac:picMk id="4" creationId="{0EA2B32C-DC1B-DEE5-4545-E3DC21702BA4}"/>
          </ac:picMkLst>
        </pc:picChg>
        <pc:cxnChg chg="add">
          <ac:chgData name="Guest User" userId="" providerId="Windows Live" clId="Web-{C9083017-01CB-6603-6C93-A7637B72E898}" dt="2025-03-06T03:18:45.995" v="195"/>
          <ac:cxnSpMkLst>
            <pc:docMk/>
            <pc:sldMk cId="1633159707" sldId="262"/>
            <ac:cxnSpMk id="13" creationId="{43074C91-9045-414B-B5F9-567DAE3EED25}"/>
          </ac:cxnSpMkLst>
        </pc:cxnChg>
      </pc:sldChg>
      <pc:sldChg chg="addSp delSp modSp mod setBg setClrOvrMap">
        <pc:chgData name="Guest User" userId="" providerId="Windows Live" clId="Web-{C9083017-01CB-6603-6C93-A7637B72E898}" dt="2025-03-06T03:26:20.655" v="209"/>
        <pc:sldMkLst>
          <pc:docMk/>
          <pc:sldMk cId="2661013438" sldId="263"/>
        </pc:sldMkLst>
        <pc:spChg chg="mod ord">
          <ac:chgData name="Guest User" userId="" providerId="Windows Live" clId="Web-{C9083017-01CB-6603-6C93-A7637B72E898}" dt="2025-03-06T03:26:20.655" v="209"/>
          <ac:spMkLst>
            <pc:docMk/>
            <pc:sldMk cId="2661013438" sldId="263"/>
            <ac:spMk id="2" creationId="{32AB077B-99B6-4835-936E-944A41651C3F}"/>
          </ac:spMkLst>
        </pc:spChg>
        <pc:spChg chg="del">
          <ac:chgData name="Guest User" userId="" providerId="Windows Live" clId="Web-{C9083017-01CB-6603-6C93-A7637B72E898}" dt="2025-03-06T03:23:41.935" v="204"/>
          <ac:spMkLst>
            <pc:docMk/>
            <pc:sldMk cId="2661013438" sldId="263"/>
            <ac:spMk id="3" creationId="{7395244E-8832-9484-049A-F5A398F44029}"/>
          </ac:spMkLst>
        </pc:spChg>
        <pc:spChg chg="add">
          <ac:chgData name="Guest User" userId="" providerId="Windows Live" clId="Web-{C9083017-01CB-6603-6C93-A7637B72E898}" dt="2025-03-06T03:26:20.655" v="209"/>
          <ac:spMkLst>
            <pc:docMk/>
            <pc:sldMk cId="2661013438" sldId="263"/>
            <ac:spMk id="6" creationId="{873ECEC8-0F24-45B8-950F-35FC94BCEAC8}"/>
          </ac:spMkLst>
        </pc:spChg>
        <pc:spChg chg="add del">
          <ac:chgData name="Guest User" userId="" providerId="Windows Live" clId="Web-{C9083017-01CB-6603-6C93-A7637B72E898}" dt="2025-03-06T03:26:08.983" v="208"/>
          <ac:spMkLst>
            <pc:docMk/>
            <pc:sldMk cId="2661013438" sldId="263"/>
            <ac:spMk id="8" creationId="{EDA59125-BCD2-E75E-D768-436D9799AEB2}"/>
          </ac:spMkLst>
        </pc:spChg>
        <pc:spChg chg="add del">
          <ac:chgData name="Guest User" userId="" providerId="Windows Live" clId="Web-{C9083017-01CB-6603-6C93-A7637B72E898}" dt="2025-03-06T03:24:59.232" v="206"/>
          <ac:spMkLst>
            <pc:docMk/>
            <pc:sldMk cId="2661013438" sldId="263"/>
            <ac:spMk id="9" creationId="{D829E218-74FB-4455-98BE-F2C5BA8978BE}"/>
          </ac:spMkLst>
        </pc:spChg>
        <pc:spChg chg="add">
          <ac:chgData name="Guest User" userId="" providerId="Windows Live" clId="Web-{C9083017-01CB-6603-6C93-A7637B72E898}" dt="2025-03-06T03:26:20.655" v="209"/>
          <ac:spMkLst>
            <pc:docMk/>
            <pc:sldMk cId="2661013438" sldId="263"/>
            <ac:spMk id="10" creationId="{A792681B-3C9C-8A07-6057-17847DE93906}"/>
          </ac:spMkLst>
        </pc:spChg>
        <pc:spChg chg="add del">
          <ac:chgData name="Guest User" userId="" providerId="Windows Live" clId="Web-{C9083017-01CB-6603-6C93-A7637B72E898}" dt="2025-03-06T03:24:59.232" v="206"/>
          <ac:spMkLst>
            <pc:docMk/>
            <pc:sldMk cId="2661013438" sldId="263"/>
            <ac:spMk id="11" creationId="{7E8D75FD-D4F9-4D11-B70D-82EFCB4CFA5B}"/>
          </ac:spMkLst>
        </pc:spChg>
        <pc:spChg chg="add">
          <ac:chgData name="Guest User" userId="" providerId="Windows Live" clId="Web-{C9083017-01CB-6603-6C93-A7637B72E898}" dt="2025-03-06T03:26:20.655" v="209"/>
          <ac:spMkLst>
            <pc:docMk/>
            <pc:sldMk cId="2661013438" sldId="263"/>
            <ac:spMk id="12" creationId="{7D417315-0A35-4882-ABD2-ABE3C89E5DCF}"/>
          </ac:spMkLst>
        </pc:spChg>
        <pc:spChg chg="add">
          <ac:chgData name="Guest User" userId="" providerId="Windows Live" clId="Web-{C9083017-01CB-6603-6C93-A7637B72E898}" dt="2025-03-06T03:26:20.655" v="209"/>
          <ac:spMkLst>
            <pc:docMk/>
            <pc:sldMk cId="2661013438" sldId="263"/>
            <ac:spMk id="14" creationId="{8B53612E-ADB2-4457-9688-89506397AF28}"/>
          </ac:spMkLst>
        </pc:spChg>
        <pc:spChg chg="add del">
          <ac:chgData name="Guest User" userId="" providerId="Windows Live" clId="Web-{C9083017-01CB-6603-6C93-A7637B72E898}" dt="2025-03-06T03:24:59.232" v="206"/>
          <ac:spMkLst>
            <pc:docMk/>
            <pc:sldMk cId="2661013438" sldId="263"/>
            <ac:spMk id="15" creationId="{2FDF0794-1B86-42B2-B8C7-F60123E638ED}"/>
          </ac:spMkLst>
        </pc:spChg>
        <pc:spChg chg="add del">
          <ac:chgData name="Guest User" userId="" providerId="Windows Live" clId="Web-{C9083017-01CB-6603-6C93-A7637B72E898}" dt="2025-03-06T03:24:59.232" v="206"/>
          <ac:spMkLst>
            <pc:docMk/>
            <pc:sldMk cId="2661013438" sldId="263"/>
            <ac:spMk id="17" creationId="{C5373426-E26E-431D-959C-5DB96C0B6208}"/>
          </ac:spMkLst>
        </pc:spChg>
        <pc:spChg chg="add del">
          <ac:chgData name="Guest User" userId="" providerId="Windows Live" clId="Web-{C9083017-01CB-6603-6C93-A7637B72E898}" dt="2025-03-06T03:26:08.983" v="208"/>
          <ac:spMkLst>
            <pc:docMk/>
            <pc:sldMk cId="2661013438" sldId="263"/>
            <ac:spMk id="21" creationId="{990D0034-F768-41E7-85D4-F38C4DE85770}"/>
          </ac:spMkLst>
        </pc:spChg>
        <pc:picChg chg="add mod ord">
          <ac:chgData name="Guest User" userId="" providerId="Windows Live" clId="Web-{C9083017-01CB-6603-6C93-A7637B72E898}" dt="2025-03-06T03:26:20.655" v="209"/>
          <ac:picMkLst>
            <pc:docMk/>
            <pc:sldMk cId="2661013438" sldId="263"/>
            <ac:picMk id="4" creationId="{02D0C188-91D6-2B7B-FF12-831E3B7B70BE}"/>
          </ac:picMkLst>
        </pc:picChg>
        <pc:cxnChg chg="add">
          <ac:chgData name="Guest User" userId="" providerId="Windows Live" clId="Web-{C9083017-01CB-6603-6C93-A7637B72E898}" dt="2025-03-06T03:26:20.655" v="209"/>
          <ac:cxnSpMkLst>
            <pc:docMk/>
            <pc:sldMk cId="2661013438" sldId="263"/>
            <ac:cxnSpMk id="7" creationId="{89EB8C68-FF1B-4849-867B-32D29B19F102}"/>
          </ac:cxnSpMkLst>
        </pc:cxnChg>
        <pc:cxnChg chg="add del">
          <ac:chgData name="Guest User" userId="" providerId="Windows Live" clId="Web-{C9083017-01CB-6603-6C93-A7637B72E898}" dt="2025-03-06T03:24:59.232" v="206"/>
          <ac:cxnSpMkLst>
            <pc:docMk/>
            <pc:sldMk cId="2661013438" sldId="263"/>
            <ac:cxnSpMk id="13" creationId="{1F5DC8C3-BA5F-4EED-BB9A-A14272BD82A1}"/>
          </ac:cxnSpMkLst>
        </pc:cxnChg>
        <pc:cxnChg chg="add del">
          <ac:chgData name="Guest User" userId="" providerId="Windows Live" clId="Web-{C9083017-01CB-6603-6C93-A7637B72E898}" dt="2025-03-06T03:24:59.232" v="206"/>
          <ac:cxnSpMkLst>
            <pc:docMk/>
            <pc:sldMk cId="2661013438" sldId="263"/>
            <ac:cxnSpMk id="19" creationId="{96D07482-83A3-4451-943C-B46961082957}"/>
          </ac:cxnSpMkLst>
        </pc:cxnChg>
        <pc:cxnChg chg="add del">
          <ac:chgData name="Guest User" userId="" providerId="Windows Live" clId="Web-{C9083017-01CB-6603-6C93-A7637B72E898}" dt="2025-03-06T03:26:08.983" v="208"/>
          <ac:cxnSpMkLst>
            <pc:docMk/>
            <pc:sldMk cId="2661013438" sldId="263"/>
            <ac:cxnSpMk id="22" creationId="{5A0A5CF6-407C-4691-8122-49DF69D0020D}"/>
          </ac:cxnSpMkLst>
        </pc:cxnChg>
      </pc:sldChg>
    </pc:docChg>
  </pc:docChgLst>
  <pc:docChgLst>
    <pc:chgData name="Guest User" providerId="Windows Live" clId="Web-{394E6E10-A1F4-32D3-565E-F94ED959AC53}"/>
    <pc:docChg chg="modSld">
      <pc:chgData name="Guest User" userId="" providerId="Windows Live" clId="Web-{394E6E10-A1F4-32D3-565E-F94ED959AC53}" dt="2025-03-03T20:19:58.396" v="133" actId="20577"/>
      <pc:docMkLst>
        <pc:docMk/>
      </pc:docMkLst>
      <pc:sldChg chg="modSp">
        <pc:chgData name="Guest User" userId="" providerId="Windows Live" clId="Web-{394E6E10-A1F4-32D3-565E-F94ED959AC53}" dt="2025-03-03T20:19:58.396" v="133" actId="20577"/>
        <pc:sldMkLst>
          <pc:docMk/>
          <pc:sldMk cId="2267555706" sldId="257"/>
        </pc:sldMkLst>
        <pc:graphicFrameChg chg="mod modGraphic">
          <ac:chgData name="Guest User" userId="" providerId="Windows Live" clId="Web-{394E6E10-A1F4-32D3-565E-F94ED959AC53}" dt="2025-03-03T20:19:58.396" v="133" actId="20577"/>
          <ac:graphicFrameMkLst>
            <pc:docMk/>
            <pc:sldMk cId="2267555706" sldId="257"/>
            <ac:graphicFrameMk id="5" creationId="{EFE58F38-CC4C-62FF-299A-324D767FA119}"/>
          </ac:graphicFrameMkLst>
        </pc:graphicFrameChg>
      </pc:sldChg>
      <pc:sldChg chg="modSp">
        <pc:chgData name="Guest User" userId="" providerId="Windows Live" clId="Web-{394E6E10-A1F4-32D3-565E-F94ED959AC53}" dt="2025-03-03T20:10:53.341" v="58" actId="20577"/>
        <pc:sldMkLst>
          <pc:docMk/>
          <pc:sldMk cId="3275245494" sldId="261"/>
        </pc:sldMkLst>
      </pc:sldChg>
      <pc:sldChg chg="modSp">
        <pc:chgData name="Guest User" userId="" providerId="Windows Live" clId="Web-{394E6E10-A1F4-32D3-565E-F94ED959AC53}" dt="2025-03-03T20:11:18.264" v="87" actId="20577"/>
        <pc:sldMkLst>
          <pc:docMk/>
          <pc:sldMk cId="1633159707" sldId="262"/>
        </pc:sldMkLst>
      </pc:sldChg>
      <pc:sldChg chg="modSp">
        <pc:chgData name="Guest User" userId="" providerId="Windows Live" clId="Web-{394E6E10-A1F4-32D3-565E-F94ED959AC53}" dt="2025-03-03T20:04:12.699" v="18" actId="20577"/>
        <pc:sldMkLst>
          <pc:docMk/>
          <pc:sldMk cId="2661013438" sldId="263"/>
        </pc:sldMkLst>
      </pc:sldChg>
      <pc:sldChg chg="modSp">
        <pc:chgData name="Guest User" userId="" providerId="Windows Live" clId="Web-{394E6E10-A1F4-32D3-565E-F94ED959AC53}" dt="2025-03-03T20:04:59.451" v="38" actId="20577"/>
        <pc:sldMkLst>
          <pc:docMk/>
          <pc:sldMk cId="562277338" sldId="264"/>
        </pc:sldMkLst>
      </pc:sldChg>
    </pc:docChg>
  </pc:docChgLst>
  <pc:docChgLst>
    <pc:chgData name="Maruta Zalane" userId="S::zala0014@algonquinlive.com::0a93484c-bb7c-4619-9918-4d38eb127280" providerId="AD" clId="Web-{9F6EF412-8549-6BCA-7F15-343E72A4A26D}"/>
    <pc:docChg chg="modSld">
      <pc:chgData name="Maruta Zalane" userId="S::zala0014@algonquinlive.com::0a93484c-bb7c-4619-9918-4d38eb127280" providerId="AD" clId="Web-{9F6EF412-8549-6BCA-7F15-343E72A4A26D}" dt="2025-03-06T23:02:38.503" v="45" actId="20577"/>
      <pc:docMkLst>
        <pc:docMk/>
      </pc:docMkLst>
      <pc:sldChg chg="modSp">
        <pc:chgData name="Maruta Zalane" userId="S::zala0014@algonquinlive.com::0a93484c-bb7c-4619-9918-4d38eb127280" providerId="AD" clId="Web-{9F6EF412-8549-6BCA-7F15-343E72A4A26D}" dt="2025-03-06T23:02:38.503" v="45" actId="20577"/>
        <pc:sldMkLst>
          <pc:docMk/>
          <pc:sldMk cId="643829073" sldId="267"/>
        </pc:sldMkLst>
        <pc:spChg chg="mod">
          <ac:chgData name="Maruta Zalane" userId="S::zala0014@algonquinlive.com::0a93484c-bb7c-4619-9918-4d38eb127280" providerId="AD" clId="Web-{9F6EF412-8549-6BCA-7F15-343E72A4A26D}" dt="2025-03-06T22:59:02.715" v="25" actId="20577"/>
          <ac:spMkLst>
            <pc:docMk/>
            <pc:sldMk cId="643829073" sldId="267"/>
            <ac:spMk id="2" creationId="{6801D80F-4A90-8BE0-98B5-44D89D8FB959}"/>
          </ac:spMkLst>
        </pc:spChg>
        <pc:spChg chg="mod">
          <ac:chgData name="Maruta Zalane" userId="S::zala0014@algonquinlive.com::0a93484c-bb7c-4619-9918-4d38eb127280" providerId="AD" clId="Web-{9F6EF412-8549-6BCA-7F15-343E72A4A26D}" dt="2025-03-06T23:02:38.503" v="45" actId="20577"/>
          <ac:spMkLst>
            <pc:docMk/>
            <pc:sldMk cId="643829073" sldId="267"/>
            <ac:spMk id="3" creationId="{29C8DE20-6897-64B4-A709-E742C7E96FCC}"/>
          </ac:spMkLst>
        </pc:spChg>
      </pc:sldChg>
    </pc:docChg>
  </pc:docChgLst>
  <pc:docChgLst>
    <pc:chgData name="Neetika Upadhyay" userId="e9b6d962-fa40-468d-9d05-d1a1667f69d2" providerId="ADAL" clId="{752F1620-E43A-4E71-B3FD-A5147BFCDD7C}"/>
    <pc:docChg chg="undo redo custSel addSld delSld modSld">
      <pc:chgData name="Neetika Upadhyay" userId="e9b6d962-fa40-468d-9d05-d1a1667f69d2" providerId="ADAL" clId="{752F1620-E43A-4E71-B3FD-A5147BFCDD7C}" dt="2025-03-07T22:33:23.150" v="178" actId="108"/>
      <pc:docMkLst>
        <pc:docMk/>
      </pc:docMkLst>
      <pc:sldChg chg="modSp">
        <pc:chgData name="Neetika Upadhyay" userId="e9b6d962-fa40-468d-9d05-d1a1667f69d2" providerId="ADAL" clId="{752F1620-E43A-4E71-B3FD-A5147BFCDD7C}" dt="2025-03-07T22:33:23.150" v="178" actId="108"/>
        <pc:sldMkLst>
          <pc:docMk/>
          <pc:sldMk cId="2267555706" sldId="257"/>
        </pc:sldMkLst>
        <pc:graphicFrameChg chg="mod">
          <ac:chgData name="Neetika Upadhyay" userId="e9b6d962-fa40-468d-9d05-d1a1667f69d2" providerId="ADAL" clId="{752F1620-E43A-4E71-B3FD-A5147BFCDD7C}" dt="2025-03-07T22:33:23.150" v="178" actId="108"/>
          <ac:graphicFrameMkLst>
            <pc:docMk/>
            <pc:sldMk cId="2267555706" sldId="257"/>
            <ac:graphicFrameMk id="5" creationId="{EFE58F38-CC4C-62FF-299A-324D767FA119}"/>
          </ac:graphicFrameMkLst>
        </pc:graphicFrameChg>
      </pc:sldChg>
      <pc:sldChg chg="modSp mod">
        <pc:chgData name="Neetika Upadhyay" userId="e9b6d962-fa40-468d-9d05-d1a1667f69d2" providerId="ADAL" clId="{752F1620-E43A-4E71-B3FD-A5147BFCDD7C}" dt="2025-03-07T15:47:12.232" v="35" actId="6549"/>
        <pc:sldMkLst>
          <pc:docMk/>
          <pc:sldMk cId="643829073" sldId="267"/>
        </pc:sldMkLst>
        <pc:spChg chg="mod">
          <ac:chgData name="Neetika Upadhyay" userId="e9b6d962-fa40-468d-9d05-d1a1667f69d2" providerId="ADAL" clId="{752F1620-E43A-4E71-B3FD-A5147BFCDD7C}" dt="2025-03-07T15:45:30.211" v="27" actId="20577"/>
          <ac:spMkLst>
            <pc:docMk/>
            <pc:sldMk cId="643829073" sldId="267"/>
            <ac:spMk id="2" creationId="{6801D80F-4A90-8BE0-98B5-44D89D8FB959}"/>
          </ac:spMkLst>
        </pc:spChg>
        <pc:spChg chg="mod">
          <ac:chgData name="Neetika Upadhyay" userId="e9b6d962-fa40-468d-9d05-d1a1667f69d2" providerId="ADAL" clId="{752F1620-E43A-4E71-B3FD-A5147BFCDD7C}" dt="2025-03-07T15:47:12.232" v="35" actId="6549"/>
          <ac:spMkLst>
            <pc:docMk/>
            <pc:sldMk cId="643829073" sldId="267"/>
            <ac:spMk id="3" creationId="{29C8DE20-6897-64B4-A709-E742C7E96FCC}"/>
          </ac:spMkLst>
        </pc:spChg>
      </pc:sldChg>
      <pc:sldChg chg="addSp delSp modSp mod">
        <pc:chgData name="Neetika Upadhyay" userId="e9b6d962-fa40-468d-9d05-d1a1667f69d2" providerId="ADAL" clId="{752F1620-E43A-4E71-B3FD-A5147BFCDD7C}" dt="2025-03-07T21:55:49.264" v="72" actId="1440"/>
        <pc:sldMkLst>
          <pc:docMk/>
          <pc:sldMk cId="950843984" sldId="277"/>
        </pc:sldMkLst>
        <pc:picChg chg="del">
          <ac:chgData name="Neetika Upadhyay" userId="e9b6d962-fa40-468d-9d05-d1a1667f69d2" providerId="ADAL" clId="{752F1620-E43A-4E71-B3FD-A5147BFCDD7C}" dt="2025-03-07T21:55:30.960" v="67" actId="478"/>
          <ac:picMkLst>
            <pc:docMk/>
            <pc:sldMk cId="950843984" sldId="277"/>
            <ac:picMk id="3" creationId="{3E480418-494E-DE75-18C8-DA6511DBADC4}"/>
          </ac:picMkLst>
        </pc:picChg>
        <pc:picChg chg="add mod">
          <ac:chgData name="Neetika Upadhyay" userId="e9b6d962-fa40-468d-9d05-d1a1667f69d2" providerId="ADAL" clId="{752F1620-E43A-4E71-B3FD-A5147BFCDD7C}" dt="2025-03-07T21:55:49.264" v="72" actId="1440"/>
          <ac:picMkLst>
            <pc:docMk/>
            <pc:sldMk cId="950843984" sldId="277"/>
            <ac:picMk id="6" creationId="{F71E03F2-864F-A8BF-9526-9456AFCC9789}"/>
          </ac:picMkLst>
        </pc:picChg>
      </pc:sldChg>
      <pc:sldChg chg="modSp del mod">
        <pc:chgData name="Neetika Upadhyay" userId="e9b6d962-fa40-468d-9d05-d1a1667f69d2" providerId="ADAL" clId="{752F1620-E43A-4E71-B3FD-A5147BFCDD7C}" dt="2025-03-07T19:15:02.255" v="65" actId="47"/>
        <pc:sldMkLst>
          <pc:docMk/>
          <pc:sldMk cId="663988438" sldId="278"/>
        </pc:sldMkLst>
        <pc:spChg chg="mod">
          <ac:chgData name="Neetika Upadhyay" userId="e9b6d962-fa40-468d-9d05-d1a1667f69d2" providerId="ADAL" clId="{752F1620-E43A-4E71-B3FD-A5147BFCDD7C}" dt="2025-03-07T15:45:46.095" v="28" actId="108"/>
          <ac:spMkLst>
            <pc:docMk/>
            <pc:sldMk cId="663988438" sldId="278"/>
            <ac:spMk id="2" creationId="{ED0F2C91-BA40-037A-33C0-CE031FD99B60}"/>
          </ac:spMkLst>
        </pc:spChg>
        <pc:spChg chg="mod">
          <ac:chgData name="Neetika Upadhyay" userId="e9b6d962-fa40-468d-9d05-d1a1667f69d2" providerId="ADAL" clId="{752F1620-E43A-4E71-B3FD-A5147BFCDD7C}" dt="2025-03-07T18:19:10.084" v="55" actId="20577"/>
          <ac:spMkLst>
            <pc:docMk/>
            <pc:sldMk cId="663988438" sldId="278"/>
            <ac:spMk id="5" creationId="{70823E50-051A-F703-A67E-29BAF82BD56B}"/>
          </ac:spMkLst>
        </pc:spChg>
      </pc:sldChg>
      <pc:sldChg chg="addSp delSp modSp add mod">
        <pc:chgData name="Neetika Upadhyay" userId="e9b6d962-fa40-468d-9d05-d1a1667f69d2" providerId="ADAL" clId="{752F1620-E43A-4E71-B3FD-A5147BFCDD7C}" dt="2025-03-07T19:16:18.395" v="66" actId="6549"/>
        <pc:sldMkLst>
          <pc:docMk/>
          <pc:sldMk cId="2248076273" sldId="279"/>
        </pc:sldMkLst>
        <pc:spChg chg="mod">
          <ac:chgData name="Neetika Upadhyay" userId="e9b6d962-fa40-468d-9d05-d1a1667f69d2" providerId="ADAL" clId="{752F1620-E43A-4E71-B3FD-A5147BFCDD7C}" dt="2025-03-07T19:16:18.395" v="66" actId="6549"/>
          <ac:spMkLst>
            <pc:docMk/>
            <pc:sldMk cId="2248076273" sldId="279"/>
            <ac:spMk id="5" creationId="{13E1A27C-73CE-4599-A36C-7B488C0D0773}"/>
          </ac:spMkLst>
        </pc:spChg>
        <pc:picChg chg="del">
          <ac:chgData name="Neetika Upadhyay" userId="e9b6d962-fa40-468d-9d05-d1a1667f69d2" providerId="ADAL" clId="{752F1620-E43A-4E71-B3FD-A5147BFCDD7C}" dt="2025-03-07T19:13:09.271" v="57" actId="478"/>
          <ac:picMkLst>
            <pc:docMk/>
            <pc:sldMk cId="2248076273" sldId="279"/>
            <ac:picMk id="4" creationId="{32ACC7CE-958B-6B01-D0F8-203CFDBD5C88}"/>
          </ac:picMkLst>
        </pc:picChg>
        <pc:picChg chg="add mod">
          <ac:chgData name="Neetika Upadhyay" userId="e9b6d962-fa40-468d-9d05-d1a1667f69d2" providerId="ADAL" clId="{752F1620-E43A-4E71-B3FD-A5147BFCDD7C}" dt="2025-03-07T19:14:30.457" v="64" actId="1440"/>
          <ac:picMkLst>
            <pc:docMk/>
            <pc:sldMk cId="2248076273" sldId="279"/>
            <ac:picMk id="6" creationId="{363C6087-4146-9CDB-0BF4-C9E0C07FB853}"/>
          </ac:picMkLst>
        </pc:picChg>
      </pc:sldChg>
    </pc:docChg>
  </pc:docChgLst>
  <pc:docChgLst>
    <pc:chgData name="Guest User" providerId="Windows Live" clId="Web-{6E7ECCDE-8419-1B16-0674-4201466230DD}"/>
    <pc:docChg chg="modSld">
      <pc:chgData name="Guest User" userId="" providerId="Windows Live" clId="Web-{6E7ECCDE-8419-1B16-0674-4201466230DD}" dt="2025-03-05T22:20:49.057" v="1" actId="20577"/>
      <pc:docMkLst>
        <pc:docMk/>
      </pc:docMkLst>
      <pc:sldChg chg="modSp">
        <pc:chgData name="Guest User" userId="" providerId="Windows Live" clId="Web-{6E7ECCDE-8419-1B16-0674-4201466230DD}" dt="2025-03-05T22:20:49.057" v="1" actId="20577"/>
        <pc:sldMkLst>
          <pc:docMk/>
          <pc:sldMk cId="535132837" sldId="259"/>
        </pc:sldMkLst>
        <pc:graphicFrameChg chg="modGraphic">
          <ac:chgData name="Guest User" userId="" providerId="Windows Live" clId="Web-{6E7ECCDE-8419-1B16-0674-4201466230DD}" dt="2025-03-05T22:20:49.057" v="1" actId="20577"/>
          <ac:graphicFrameMkLst>
            <pc:docMk/>
            <pc:sldMk cId="535132837" sldId="259"/>
            <ac:graphicFrameMk id="5" creationId="{19DBB116-8B07-6D1C-74F1-0CC55EB7FBB5}"/>
          </ac:graphicFrameMkLst>
        </pc:graphicFrameChg>
      </pc:sldChg>
    </pc:docChg>
  </pc:docChgLst>
  <pc:docChgLst>
    <pc:chgData name="Guest User" providerId="Windows Live" clId="Web-{352335F8-F5E1-12AB-706C-1E4E00925C70}"/>
    <pc:docChg chg="delSld modSld">
      <pc:chgData name="Guest User" userId="" providerId="Windows Live" clId="Web-{352335F8-F5E1-12AB-706C-1E4E00925C70}" dt="2025-03-06T04:05:11.186" v="218" actId="14100"/>
      <pc:docMkLst>
        <pc:docMk/>
      </pc:docMkLst>
      <pc:sldChg chg="addSp delSp modSp">
        <pc:chgData name="Guest User" userId="" providerId="Windows Live" clId="Web-{352335F8-F5E1-12AB-706C-1E4E00925C70}" dt="2025-03-06T03:58:10.414" v="187" actId="14100"/>
        <pc:sldMkLst>
          <pc:docMk/>
          <pc:sldMk cId="1099502404" sldId="260"/>
        </pc:sldMkLst>
        <pc:spChg chg="mod">
          <ac:chgData name="Guest User" userId="" providerId="Windows Live" clId="Web-{352335F8-F5E1-12AB-706C-1E4E00925C70}" dt="2025-03-06T03:58:04.430" v="186" actId="14100"/>
          <ac:spMkLst>
            <pc:docMk/>
            <pc:sldMk cId="1099502404" sldId="260"/>
            <ac:spMk id="2" creationId="{D96448FD-1B32-1466-4514-A5F6F485B992}"/>
          </ac:spMkLst>
        </pc:spChg>
        <pc:spChg chg="add del mod">
          <ac:chgData name="Guest User" userId="" providerId="Windows Live" clId="Web-{352335F8-F5E1-12AB-706C-1E4E00925C70}" dt="2025-03-06T03:56:00.460" v="161"/>
          <ac:spMkLst>
            <pc:docMk/>
            <pc:sldMk cId="1099502404" sldId="260"/>
            <ac:spMk id="5" creationId="{1D559B53-F317-34D0-AAC5-B71097A36CBA}"/>
          </ac:spMkLst>
        </pc:spChg>
        <pc:spChg chg="del">
          <ac:chgData name="Guest User" userId="" providerId="Windows Live" clId="Web-{352335F8-F5E1-12AB-706C-1E4E00925C70}" dt="2025-03-06T03:39:19.655" v="20"/>
          <ac:spMkLst>
            <pc:docMk/>
            <pc:sldMk cId="1099502404" sldId="260"/>
            <ac:spMk id="38" creationId="{F240A2FC-E2C3-458D-96B4-5DF9028D93A5}"/>
          </ac:spMkLst>
        </pc:spChg>
        <pc:spChg chg="del">
          <ac:chgData name="Guest User" userId="" providerId="Windows Live" clId="Web-{352335F8-F5E1-12AB-706C-1E4E00925C70}" dt="2025-03-06T03:39:19.655" v="20"/>
          <ac:spMkLst>
            <pc:docMk/>
            <pc:sldMk cId="1099502404" sldId="260"/>
            <ac:spMk id="44" creationId="{990BAFCD-EA0A-47F4-8B00-AAB1E67A90CC}"/>
          </ac:spMkLst>
        </pc:spChg>
        <pc:spChg chg="del">
          <ac:chgData name="Guest User" userId="" providerId="Windows Live" clId="Web-{352335F8-F5E1-12AB-706C-1E4E00925C70}" dt="2025-03-06T03:39:19.655" v="20"/>
          <ac:spMkLst>
            <pc:docMk/>
            <pc:sldMk cId="1099502404" sldId="260"/>
            <ac:spMk id="52" creationId="{5F097929-F3D6-4D1F-8AFC-CF348171A9E1}"/>
          </ac:spMkLst>
        </pc:spChg>
        <pc:spChg chg="del">
          <ac:chgData name="Guest User" userId="" providerId="Windows Live" clId="Web-{352335F8-F5E1-12AB-706C-1E4E00925C70}" dt="2025-03-06T03:39:19.655" v="20"/>
          <ac:spMkLst>
            <pc:docMk/>
            <pc:sldMk cId="1099502404" sldId="260"/>
            <ac:spMk id="63" creationId="{621D8EC4-8163-48C9-89D6-8555E98AB9A8}"/>
          </ac:spMkLst>
        </pc:spChg>
        <pc:spChg chg="del">
          <ac:chgData name="Guest User" userId="" providerId="Windows Live" clId="Web-{352335F8-F5E1-12AB-706C-1E4E00925C70}" dt="2025-03-06T03:39:19.655" v="20"/>
          <ac:spMkLst>
            <pc:docMk/>
            <pc:sldMk cId="1099502404" sldId="260"/>
            <ac:spMk id="64" creationId="{7B7C6C2A-33C4-4D5D-8EB1-A8803DCB7566}"/>
          </ac:spMkLst>
        </pc:spChg>
        <pc:spChg chg="add del">
          <ac:chgData name="Guest User" userId="" providerId="Windows Live" clId="Web-{352335F8-F5E1-12AB-706C-1E4E00925C70}" dt="2025-03-06T03:55:04.647" v="159"/>
          <ac:spMkLst>
            <pc:docMk/>
            <pc:sldMk cId="1099502404" sldId="260"/>
            <ac:spMk id="66" creationId="{D829E218-74FB-4455-98BE-F2C5BA8978BE}"/>
          </ac:spMkLst>
        </pc:spChg>
        <pc:spChg chg="add del">
          <ac:chgData name="Guest User" userId="" providerId="Windows Live" clId="Web-{352335F8-F5E1-12AB-706C-1E4E00925C70}" dt="2025-03-06T03:55:04.647" v="159"/>
          <ac:spMkLst>
            <pc:docMk/>
            <pc:sldMk cId="1099502404" sldId="260"/>
            <ac:spMk id="68" creationId="{7E8D75FD-D4F9-4D11-B70D-82EFCB4CFA5B}"/>
          </ac:spMkLst>
        </pc:spChg>
        <pc:spChg chg="add del">
          <ac:chgData name="Guest User" userId="" providerId="Windows Live" clId="Web-{352335F8-F5E1-12AB-706C-1E4E00925C70}" dt="2025-03-06T03:55:04.632" v="158"/>
          <ac:spMkLst>
            <pc:docMk/>
            <pc:sldMk cId="1099502404" sldId="260"/>
            <ac:spMk id="75" creationId="{548B4202-DCD5-4F8C-B481-743A989A9DFF}"/>
          </ac:spMkLst>
        </pc:spChg>
        <pc:spChg chg="add del">
          <ac:chgData name="Guest User" userId="" providerId="Windows Live" clId="Web-{352335F8-F5E1-12AB-706C-1E4E00925C70}" dt="2025-03-06T03:55:04.647" v="159"/>
          <ac:spMkLst>
            <pc:docMk/>
            <pc:sldMk cId="1099502404" sldId="260"/>
            <ac:spMk id="79" creationId="{7CFB8C0F-4E01-4C10-A861-0C16EB92D23E}"/>
          </ac:spMkLst>
        </pc:spChg>
        <pc:spChg chg="add del">
          <ac:chgData name="Guest User" userId="" providerId="Windows Live" clId="Web-{352335F8-F5E1-12AB-706C-1E4E00925C70}" dt="2025-03-06T03:55:04.647" v="159"/>
          <ac:spMkLst>
            <pc:docMk/>
            <pc:sldMk cId="1099502404" sldId="260"/>
            <ac:spMk id="81" creationId="{8EE702CF-91CE-4661-ACBF-3C8160D1B433}"/>
          </ac:spMkLst>
        </pc:spChg>
        <pc:spChg chg="add del">
          <ac:chgData name="Guest User" userId="" providerId="Windows Live" clId="Web-{352335F8-F5E1-12AB-706C-1E4E00925C70}" dt="2025-03-06T03:54:40.163" v="154"/>
          <ac:spMkLst>
            <pc:docMk/>
            <pc:sldMk cId="1099502404" sldId="260"/>
            <ac:spMk id="83" creationId="{0AB6E427-3F73-4C06-A5D5-AE52C3883B50}"/>
          </ac:spMkLst>
        </pc:spChg>
        <pc:spChg chg="add del">
          <ac:chgData name="Guest User" userId="" providerId="Windows Live" clId="Web-{352335F8-F5E1-12AB-706C-1E4E00925C70}" dt="2025-03-06T03:54:40.163" v="154"/>
          <ac:spMkLst>
            <pc:docMk/>
            <pc:sldMk cId="1099502404" sldId="260"/>
            <ac:spMk id="85" creationId="{C5B7E0E0-9BB3-6211-4EC7-9402FE89F649}"/>
          </ac:spMkLst>
        </pc:spChg>
        <pc:spChg chg="add del">
          <ac:chgData name="Guest User" userId="" providerId="Windows Live" clId="Web-{352335F8-F5E1-12AB-706C-1E4E00925C70}" dt="2025-03-06T03:54:40.163" v="154"/>
          <ac:spMkLst>
            <pc:docMk/>
            <pc:sldMk cId="1099502404" sldId="260"/>
            <ac:spMk id="90" creationId="{D8C9BDAA-0390-4B39-9B5C-BC95E5120DA4}"/>
          </ac:spMkLst>
        </pc:spChg>
        <pc:spChg chg="add del">
          <ac:chgData name="Guest User" userId="" providerId="Windows Live" clId="Web-{352335F8-F5E1-12AB-706C-1E4E00925C70}" dt="2025-03-06T03:54:40.163" v="154"/>
          <ac:spMkLst>
            <pc:docMk/>
            <pc:sldMk cId="1099502404" sldId="260"/>
            <ac:spMk id="95" creationId="{F9DB1FE5-9D46-433B-99D1-2F1B8DC79855}"/>
          </ac:spMkLst>
        </pc:spChg>
        <pc:spChg chg="add del">
          <ac:chgData name="Guest User" userId="" providerId="Windows Live" clId="Web-{352335F8-F5E1-12AB-706C-1E4E00925C70}" dt="2025-03-06T03:54:45.772" v="156"/>
          <ac:spMkLst>
            <pc:docMk/>
            <pc:sldMk cId="1099502404" sldId="260"/>
            <ac:spMk id="98" creationId="{80861964-D86C-4A50-8F6D-B466384A61B1}"/>
          </ac:spMkLst>
        </pc:spChg>
        <pc:spChg chg="add del">
          <ac:chgData name="Guest User" userId="" providerId="Windows Live" clId="Web-{352335F8-F5E1-12AB-706C-1E4E00925C70}" dt="2025-03-06T03:54:45.772" v="156"/>
          <ac:spMkLst>
            <pc:docMk/>
            <pc:sldMk cId="1099502404" sldId="260"/>
            <ac:spMk id="103" creationId="{AA11D11F-DF5E-98E4-9F19-80C44183C37D}"/>
          </ac:spMkLst>
        </pc:spChg>
        <pc:spChg chg="add del">
          <ac:chgData name="Guest User" userId="" providerId="Windows Live" clId="Web-{352335F8-F5E1-12AB-706C-1E4E00925C70}" dt="2025-03-06T03:54:45.772" v="156"/>
          <ac:spMkLst>
            <pc:docMk/>
            <pc:sldMk cId="1099502404" sldId="260"/>
            <ac:spMk id="104" creationId="{02CE8509-9E93-4D74-BF24-661F111C72AB}"/>
          </ac:spMkLst>
        </pc:spChg>
        <pc:spChg chg="add del">
          <ac:chgData name="Guest User" userId="" providerId="Windows Live" clId="Web-{352335F8-F5E1-12AB-706C-1E4E00925C70}" dt="2025-03-06T03:54:45.772" v="156"/>
          <ac:spMkLst>
            <pc:docMk/>
            <pc:sldMk cId="1099502404" sldId="260"/>
            <ac:spMk id="105" creationId="{66E8BA98-E13C-403B-AC96-75E203799CC0}"/>
          </ac:spMkLst>
        </pc:spChg>
        <pc:spChg chg="add del">
          <ac:chgData name="Guest User" userId="" providerId="Windows Live" clId="Web-{352335F8-F5E1-12AB-706C-1E4E00925C70}" dt="2025-03-06T03:55:04.632" v="158"/>
          <ac:spMkLst>
            <pc:docMk/>
            <pc:sldMk cId="1099502404" sldId="260"/>
            <ac:spMk id="108" creationId="{F240A2FC-E2C3-458D-96B4-5DF9028D93A5}"/>
          </ac:spMkLst>
        </pc:spChg>
        <pc:spChg chg="add del">
          <ac:chgData name="Guest User" userId="" providerId="Windows Live" clId="Web-{352335F8-F5E1-12AB-706C-1E4E00925C70}" dt="2025-03-06T03:55:04.632" v="158"/>
          <ac:spMkLst>
            <pc:docMk/>
            <pc:sldMk cId="1099502404" sldId="260"/>
            <ac:spMk id="110" creationId="{5F097929-F3D6-4D1F-8AFC-CF348171A9E1}"/>
          </ac:spMkLst>
        </pc:spChg>
        <pc:spChg chg="add del">
          <ac:chgData name="Guest User" userId="" providerId="Windows Live" clId="Web-{352335F8-F5E1-12AB-706C-1E4E00925C70}" dt="2025-03-06T03:55:04.632" v="158"/>
          <ac:spMkLst>
            <pc:docMk/>
            <pc:sldMk cId="1099502404" sldId="260"/>
            <ac:spMk id="112" creationId="{990BAFCD-EA0A-47F4-8B00-AAB1E67A90CC}"/>
          </ac:spMkLst>
        </pc:spChg>
        <pc:spChg chg="add del">
          <ac:chgData name="Guest User" userId="" providerId="Windows Live" clId="Web-{352335F8-F5E1-12AB-706C-1E4E00925C70}" dt="2025-03-06T03:55:04.632" v="158"/>
          <ac:spMkLst>
            <pc:docMk/>
            <pc:sldMk cId="1099502404" sldId="260"/>
            <ac:spMk id="114" creationId="{621D8EC4-8163-48C9-89D6-8555E98AB9A8}"/>
          </ac:spMkLst>
        </pc:spChg>
        <pc:spChg chg="add del">
          <ac:chgData name="Guest User" userId="" providerId="Windows Live" clId="Web-{352335F8-F5E1-12AB-706C-1E4E00925C70}" dt="2025-03-06T03:55:04.632" v="158"/>
          <ac:spMkLst>
            <pc:docMk/>
            <pc:sldMk cId="1099502404" sldId="260"/>
            <ac:spMk id="115" creationId="{7B7C6C2A-33C4-4D5D-8EB1-A8803DCB7566}"/>
          </ac:spMkLst>
        </pc:spChg>
        <pc:spChg chg="add">
          <ac:chgData name="Guest User" userId="" providerId="Windows Live" clId="Web-{352335F8-F5E1-12AB-706C-1E4E00925C70}" dt="2025-03-06T03:55:04.647" v="159"/>
          <ac:spMkLst>
            <pc:docMk/>
            <pc:sldMk cId="1099502404" sldId="260"/>
            <ac:spMk id="118" creationId="{D829E218-74FB-4455-98BE-F2C5BA8978BE}"/>
          </ac:spMkLst>
        </pc:spChg>
        <pc:spChg chg="add">
          <ac:chgData name="Guest User" userId="" providerId="Windows Live" clId="Web-{352335F8-F5E1-12AB-706C-1E4E00925C70}" dt="2025-03-06T03:55:04.647" v="159"/>
          <ac:spMkLst>
            <pc:docMk/>
            <pc:sldMk cId="1099502404" sldId="260"/>
            <ac:spMk id="120" creationId="{7E8D75FD-D4F9-4D11-B70D-82EFCB4CFA5B}"/>
          </ac:spMkLst>
        </pc:spChg>
        <pc:spChg chg="add">
          <ac:chgData name="Guest User" userId="" providerId="Windows Live" clId="Web-{352335F8-F5E1-12AB-706C-1E4E00925C70}" dt="2025-03-06T03:55:04.647" v="159"/>
          <ac:spMkLst>
            <pc:docMk/>
            <pc:sldMk cId="1099502404" sldId="260"/>
            <ac:spMk id="125" creationId="{548B4202-DCD5-4F8C-B481-743A989A9DFF}"/>
          </ac:spMkLst>
        </pc:spChg>
        <pc:spChg chg="add">
          <ac:chgData name="Guest User" userId="" providerId="Windows Live" clId="Web-{352335F8-F5E1-12AB-706C-1E4E00925C70}" dt="2025-03-06T03:55:04.647" v="159"/>
          <ac:spMkLst>
            <pc:docMk/>
            <pc:sldMk cId="1099502404" sldId="260"/>
            <ac:spMk id="132" creationId="{7CFB8C0F-4E01-4C10-A861-0C16EB92D23E}"/>
          </ac:spMkLst>
        </pc:spChg>
        <pc:spChg chg="add">
          <ac:chgData name="Guest User" userId="" providerId="Windows Live" clId="Web-{352335F8-F5E1-12AB-706C-1E4E00925C70}" dt="2025-03-06T03:55:04.647" v="159"/>
          <ac:spMkLst>
            <pc:docMk/>
            <pc:sldMk cId="1099502404" sldId="260"/>
            <ac:spMk id="133" creationId="{8EE702CF-91CE-4661-ACBF-3C8160D1B433}"/>
          </ac:spMkLst>
        </pc:spChg>
        <pc:picChg chg="del mod">
          <ac:chgData name="Guest User" userId="" providerId="Windows Live" clId="Web-{352335F8-F5E1-12AB-706C-1E4E00925C70}" dt="2025-03-06T03:55:58.257" v="160"/>
          <ac:picMkLst>
            <pc:docMk/>
            <pc:sldMk cId="1099502404" sldId="260"/>
            <ac:picMk id="4" creationId="{8ECE75E6-C427-47BB-F5B3-4CBC907C379B}"/>
          </ac:picMkLst>
        </pc:picChg>
        <pc:picChg chg="add mod ord">
          <ac:chgData name="Guest User" userId="" providerId="Windows Live" clId="Web-{352335F8-F5E1-12AB-706C-1E4E00925C70}" dt="2025-03-06T03:58:10.414" v="187" actId="14100"/>
          <ac:picMkLst>
            <pc:docMk/>
            <pc:sldMk cId="1099502404" sldId="260"/>
            <ac:picMk id="6" creationId="{60F315F5-98B6-5287-853C-AA021FA61CC0}"/>
          </ac:picMkLst>
        </pc:picChg>
      </pc:sldChg>
      <pc:sldChg chg="addSp delSp modSp">
        <pc:chgData name="Guest User" userId="" providerId="Windows Live" clId="Web-{352335F8-F5E1-12AB-706C-1E4E00925C70}" dt="2025-03-06T04:03:32.654" v="214"/>
        <pc:sldMkLst>
          <pc:docMk/>
          <pc:sldMk cId="3275245494" sldId="261"/>
        </pc:sldMkLst>
        <pc:spChg chg="mod">
          <ac:chgData name="Guest User" userId="" providerId="Windows Live" clId="Web-{352335F8-F5E1-12AB-706C-1E4E00925C70}" dt="2025-03-06T04:03:32.639" v="213"/>
          <ac:spMkLst>
            <pc:docMk/>
            <pc:sldMk cId="3275245494" sldId="261"/>
            <ac:spMk id="2" creationId="{10CC56C2-FC3F-438C-50C1-AF2D031CDA9A}"/>
          </ac:spMkLst>
        </pc:spChg>
        <pc:spChg chg="add del">
          <ac:chgData name="Guest User" userId="" providerId="Windows Live" clId="Web-{352335F8-F5E1-12AB-706C-1E4E00925C70}" dt="2025-03-06T03:51:16.145" v="129"/>
          <ac:spMkLst>
            <pc:docMk/>
            <pc:sldMk cId="3275245494" sldId="261"/>
            <ac:spMk id="22" creationId="{F240A2FC-E2C3-458D-96B4-5DF9028D93A5}"/>
          </ac:spMkLst>
        </pc:spChg>
        <pc:spChg chg="add del">
          <ac:chgData name="Guest User" userId="" providerId="Windows Live" clId="Web-{352335F8-F5E1-12AB-706C-1E4E00925C70}" dt="2025-03-06T03:51:16.145" v="129"/>
          <ac:spMkLst>
            <pc:docMk/>
            <pc:sldMk cId="3275245494" sldId="261"/>
            <ac:spMk id="24" creationId="{5F097929-F3D6-4D1F-8AFC-CF348171A9E1}"/>
          </ac:spMkLst>
        </pc:spChg>
        <pc:spChg chg="add del">
          <ac:chgData name="Guest User" userId="" providerId="Windows Live" clId="Web-{352335F8-F5E1-12AB-706C-1E4E00925C70}" dt="2025-03-06T03:51:16.145" v="129"/>
          <ac:spMkLst>
            <pc:docMk/>
            <pc:sldMk cId="3275245494" sldId="261"/>
            <ac:spMk id="31" creationId="{990BAFCD-EA0A-47F4-8B00-AAB1E67A90CC}"/>
          </ac:spMkLst>
        </pc:spChg>
        <pc:spChg chg="add del">
          <ac:chgData name="Guest User" userId="" providerId="Windows Live" clId="Web-{352335F8-F5E1-12AB-706C-1E4E00925C70}" dt="2025-03-06T03:51:16.145" v="129"/>
          <ac:spMkLst>
            <pc:docMk/>
            <pc:sldMk cId="3275245494" sldId="261"/>
            <ac:spMk id="32" creationId="{621D8EC4-8163-48C9-89D6-8555E98AB9A8}"/>
          </ac:spMkLst>
        </pc:spChg>
        <pc:spChg chg="add del">
          <ac:chgData name="Guest User" userId="" providerId="Windows Live" clId="Web-{352335F8-F5E1-12AB-706C-1E4E00925C70}" dt="2025-03-06T03:51:16.145" v="129"/>
          <ac:spMkLst>
            <pc:docMk/>
            <pc:sldMk cId="3275245494" sldId="261"/>
            <ac:spMk id="33" creationId="{7B7C6C2A-33C4-4D5D-8EB1-A8803DCB7566}"/>
          </ac:spMkLst>
        </pc:spChg>
        <pc:spChg chg="add del">
          <ac:chgData name="Guest User" userId="" providerId="Windows Live" clId="Web-{352335F8-F5E1-12AB-706C-1E4E00925C70}" dt="2025-03-06T03:50:24.989" v="126"/>
          <ac:spMkLst>
            <pc:docMk/>
            <pc:sldMk cId="3275245494" sldId="261"/>
            <ac:spMk id="35" creationId="{F240A2FC-E2C3-458D-96B4-5DF9028D93A5}"/>
          </ac:spMkLst>
        </pc:spChg>
        <pc:spChg chg="add del">
          <ac:chgData name="Guest User" userId="" providerId="Windows Live" clId="Web-{352335F8-F5E1-12AB-706C-1E4E00925C70}" dt="2025-03-06T03:50:24.989" v="126"/>
          <ac:spMkLst>
            <pc:docMk/>
            <pc:sldMk cId="3275245494" sldId="261"/>
            <ac:spMk id="36" creationId="{5F097929-F3D6-4D1F-8AFC-CF348171A9E1}"/>
          </ac:spMkLst>
        </pc:spChg>
        <pc:spChg chg="add del">
          <ac:chgData name="Guest User" userId="" providerId="Windows Live" clId="Web-{352335F8-F5E1-12AB-706C-1E4E00925C70}" dt="2025-03-06T03:41:03.343" v="44"/>
          <ac:spMkLst>
            <pc:docMk/>
            <pc:sldMk cId="3275245494" sldId="261"/>
            <ac:spMk id="37" creationId="{6C1621F1-A676-4C7C-FE30-CF10FABDFD98}"/>
          </ac:spMkLst>
        </pc:spChg>
        <pc:spChg chg="add del">
          <ac:chgData name="Guest User" userId="" providerId="Windows Live" clId="Web-{352335F8-F5E1-12AB-706C-1E4E00925C70}" dt="2025-03-06T03:41:57" v="68"/>
          <ac:spMkLst>
            <pc:docMk/>
            <pc:sldMk cId="3275245494" sldId="261"/>
            <ac:spMk id="38" creationId="{F240A2FC-E2C3-458D-96B4-5DF9028D93A5}"/>
          </ac:spMkLst>
        </pc:spChg>
        <pc:spChg chg="add del">
          <ac:chgData name="Guest User" userId="" providerId="Windows Live" clId="Web-{352335F8-F5E1-12AB-706C-1E4E00925C70}" dt="2025-03-06T03:41:03.343" v="44"/>
          <ac:spMkLst>
            <pc:docMk/>
            <pc:sldMk cId="3275245494" sldId="261"/>
            <ac:spMk id="40" creationId="{873ECEC8-0F24-45B8-950F-35FC94BCEAC8}"/>
          </ac:spMkLst>
        </pc:spChg>
        <pc:spChg chg="add del">
          <ac:chgData name="Guest User" userId="" providerId="Windows Live" clId="Web-{352335F8-F5E1-12AB-706C-1E4E00925C70}" dt="2025-03-06T03:50:24.989" v="126"/>
          <ac:spMkLst>
            <pc:docMk/>
            <pc:sldMk cId="3275245494" sldId="261"/>
            <ac:spMk id="41" creationId="{34461041-8413-4023-ABA7-9E499B0AD995}"/>
          </ac:spMkLst>
        </pc:spChg>
        <pc:spChg chg="add del">
          <ac:chgData name="Guest User" userId="" providerId="Windows Live" clId="Web-{352335F8-F5E1-12AB-706C-1E4E00925C70}" dt="2025-03-06T03:41:03.343" v="44"/>
          <ac:spMkLst>
            <pc:docMk/>
            <pc:sldMk cId="3275245494" sldId="261"/>
            <ac:spMk id="44" creationId="{7D417315-0A35-4882-ABD2-ABE3C89E5DCF}"/>
          </ac:spMkLst>
        </pc:spChg>
        <pc:spChg chg="add del">
          <ac:chgData name="Guest User" userId="" providerId="Windows Live" clId="Web-{352335F8-F5E1-12AB-706C-1E4E00925C70}" dt="2025-03-06T03:50:24.989" v="126"/>
          <ac:spMkLst>
            <pc:docMk/>
            <pc:sldMk cId="3275245494" sldId="261"/>
            <ac:spMk id="45" creationId="{D841E764-4629-49E0-994A-6F92FEFB9B5D}"/>
          </ac:spMkLst>
        </pc:spChg>
        <pc:spChg chg="add del">
          <ac:chgData name="Guest User" userId="" providerId="Windows Live" clId="Web-{352335F8-F5E1-12AB-706C-1E4E00925C70}" dt="2025-03-06T03:41:03.343" v="44"/>
          <ac:spMkLst>
            <pc:docMk/>
            <pc:sldMk cId="3275245494" sldId="261"/>
            <ac:spMk id="46" creationId="{8B53612E-ADB2-4457-9688-89506397AF28}"/>
          </ac:spMkLst>
        </pc:spChg>
        <pc:spChg chg="add del">
          <ac:chgData name="Guest User" userId="" providerId="Windows Live" clId="Web-{352335F8-F5E1-12AB-706C-1E4E00925C70}" dt="2025-03-06T03:50:24.989" v="126"/>
          <ac:spMkLst>
            <pc:docMk/>
            <pc:sldMk cId="3275245494" sldId="261"/>
            <ac:spMk id="47" creationId="{95635077-9890-4CC8-9792-28743EBFE01D}"/>
          </ac:spMkLst>
        </pc:spChg>
        <pc:spChg chg="add del">
          <ac:chgData name="Guest User" userId="" providerId="Windows Live" clId="Web-{352335F8-F5E1-12AB-706C-1E4E00925C70}" dt="2025-03-06T03:41:57" v="68"/>
          <ac:spMkLst>
            <pc:docMk/>
            <pc:sldMk cId="3275245494" sldId="261"/>
            <ac:spMk id="48" creationId="{2B9BBBC4-97A3-47D2-BFFE-A68530CDB9DC}"/>
          </ac:spMkLst>
        </pc:spChg>
        <pc:spChg chg="add del">
          <ac:chgData name="Guest User" userId="" providerId="Windows Live" clId="Web-{352335F8-F5E1-12AB-706C-1E4E00925C70}" dt="2025-03-06T03:41:57" v="68"/>
          <ac:spMkLst>
            <pc:docMk/>
            <pc:sldMk cId="3275245494" sldId="261"/>
            <ac:spMk id="49" creationId="{5F097929-F3D6-4D1F-8AFC-CF348171A9E1}"/>
          </ac:spMkLst>
        </pc:spChg>
        <pc:spChg chg="add del">
          <ac:chgData name="Guest User" userId="" providerId="Windows Live" clId="Web-{352335F8-F5E1-12AB-706C-1E4E00925C70}" dt="2025-03-06T03:41:57" v="68"/>
          <ac:spMkLst>
            <pc:docMk/>
            <pc:sldMk cId="3275245494" sldId="261"/>
            <ac:spMk id="50" creationId="{78967BEA-EA6A-4FF1-94E2-B010B61A36A9}"/>
          </ac:spMkLst>
        </pc:spChg>
        <pc:spChg chg="add del">
          <ac:chgData name="Guest User" userId="" providerId="Windows Live" clId="Web-{352335F8-F5E1-12AB-706C-1E4E00925C70}" dt="2025-03-06T03:41:51.547" v="66"/>
          <ac:spMkLst>
            <pc:docMk/>
            <pc:sldMk cId="3275245494" sldId="261"/>
            <ac:spMk id="52" creationId="{33428ACC-71EC-4171-9527-10983BA6B41D}"/>
          </ac:spMkLst>
        </pc:spChg>
        <pc:spChg chg="add del">
          <ac:chgData name="Guest User" userId="" providerId="Windows Live" clId="Web-{352335F8-F5E1-12AB-706C-1E4E00925C70}" dt="2025-03-06T03:51:16.130" v="128"/>
          <ac:spMkLst>
            <pc:docMk/>
            <pc:sldMk cId="3275245494" sldId="261"/>
            <ac:spMk id="54" creationId="{873ECEC8-0F24-45B8-950F-35FC94BCEAC8}"/>
          </ac:spMkLst>
        </pc:spChg>
        <pc:spChg chg="add del">
          <ac:chgData name="Guest User" userId="" providerId="Windows Live" clId="Web-{352335F8-F5E1-12AB-706C-1E4E00925C70}" dt="2025-03-06T03:51:16.130" v="128"/>
          <ac:spMkLst>
            <pc:docMk/>
            <pc:sldMk cId="3275245494" sldId="261"/>
            <ac:spMk id="56" creationId="{D6DF97F0-3B27-75D1-100E-4F348EB2DA15}"/>
          </ac:spMkLst>
        </pc:spChg>
        <pc:spChg chg="add del">
          <ac:chgData name="Guest User" userId="" providerId="Windows Live" clId="Web-{352335F8-F5E1-12AB-706C-1E4E00925C70}" dt="2025-03-06T03:41:51.547" v="66"/>
          <ac:spMkLst>
            <pc:docMk/>
            <pc:sldMk cId="3275245494" sldId="261"/>
            <ac:spMk id="57" creationId="{71E85F39-CF46-39F8-0CBB-EE6F14C405EB}"/>
          </ac:spMkLst>
        </pc:spChg>
        <pc:spChg chg="add del">
          <ac:chgData name="Guest User" userId="" providerId="Windows Live" clId="Web-{352335F8-F5E1-12AB-706C-1E4E00925C70}" dt="2025-03-06T03:51:16.130" v="128"/>
          <ac:spMkLst>
            <pc:docMk/>
            <pc:sldMk cId="3275245494" sldId="261"/>
            <ac:spMk id="58" creationId="{7D417315-0A35-4882-ABD2-ABE3C89E5DCF}"/>
          </ac:spMkLst>
        </pc:spChg>
        <pc:spChg chg="add del">
          <ac:chgData name="Guest User" userId="" providerId="Windows Live" clId="Web-{352335F8-F5E1-12AB-706C-1E4E00925C70}" dt="2025-03-06T03:51:16.130" v="128"/>
          <ac:spMkLst>
            <pc:docMk/>
            <pc:sldMk cId="3275245494" sldId="261"/>
            <ac:spMk id="59" creationId="{8B53612E-ADB2-4457-9688-89506397AF28}"/>
          </ac:spMkLst>
        </pc:spChg>
        <pc:spChg chg="add del">
          <ac:chgData name="Guest User" userId="" providerId="Windows Live" clId="Web-{352335F8-F5E1-12AB-706C-1E4E00925C70}" dt="2025-03-06T03:41:51.547" v="66"/>
          <ac:spMkLst>
            <pc:docMk/>
            <pc:sldMk cId="3275245494" sldId="261"/>
            <ac:spMk id="60" creationId="{873ECEC8-0F24-45B8-950F-35FC94BCEAC8}"/>
          </ac:spMkLst>
        </pc:spChg>
        <pc:spChg chg="del">
          <ac:chgData name="Guest User" userId="" providerId="Windows Live" clId="Web-{352335F8-F5E1-12AB-706C-1E4E00925C70}" dt="2025-03-06T04:00:57.729" v="195"/>
          <ac:spMkLst>
            <pc:docMk/>
            <pc:sldMk cId="3275245494" sldId="261"/>
            <ac:spMk id="61" creationId="{F240A2FC-E2C3-458D-96B4-5DF9028D93A5}"/>
          </ac:spMkLst>
        </pc:spChg>
        <pc:spChg chg="add del">
          <ac:chgData name="Guest User" userId="" providerId="Windows Live" clId="Web-{352335F8-F5E1-12AB-706C-1E4E00925C70}" dt="2025-03-06T04:00:57.729" v="195"/>
          <ac:spMkLst>
            <pc:docMk/>
            <pc:sldMk cId="3275245494" sldId="261"/>
            <ac:spMk id="63" creationId="{5F097929-F3D6-4D1F-8AFC-CF348171A9E1}"/>
          </ac:spMkLst>
        </pc:spChg>
        <pc:spChg chg="add del">
          <ac:chgData name="Guest User" userId="" providerId="Windows Live" clId="Web-{352335F8-F5E1-12AB-706C-1E4E00925C70}" dt="2025-03-06T03:41:51.547" v="66"/>
          <ac:spMkLst>
            <pc:docMk/>
            <pc:sldMk cId="3275245494" sldId="261"/>
            <ac:spMk id="64" creationId="{7D417315-0A35-4882-ABD2-ABE3C89E5DCF}"/>
          </ac:spMkLst>
        </pc:spChg>
        <pc:spChg chg="add del">
          <ac:chgData name="Guest User" userId="" providerId="Windows Live" clId="Web-{352335F8-F5E1-12AB-706C-1E4E00925C70}" dt="2025-03-06T03:41:51.547" v="66"/>
          <ac:spMkLst>
            <pc:docMk/>
            <pc:sldMk cId="3275245494" sldId="261"/>
            <ac:spMk id="66" creationId="{8B53612E-ADB2-4457-9688-89506397AF28}"/>
          </ac:spMkLst>
        </pc:spChg>
        <pc:spChg chg="add del">
          <ac:chgData name="Guest User" userId="" providerId="Windows Live" clId="Web-{352335F8-F5E1-12AB-706C-1E4E00925C70}" dt="2025-03-06T04:00:57.729" v="195"/>
          <ac:spMkLst>
            <pc:docMk/>
            <pc:sldMk cId="3275245494" sldId="261"/>
            <ac:spMk id="67" creationId="{34461041-8413-4023-ABA7-9E499B0AD995}"/>
          </ac:spMkLst>
        </pc:spChg>
        <pc:spChg chg="add del">
          <ac:chgData name="Guest User" userId="" providerId="Windows Live" clId="Web-{352335F8-F5E1-12AB-706C-1E4E00925C70}" dt="2025-03-06T04:00:57.729" v="195"/>
          <ac:spMkLst>
            <pc:docMk/>
            <pc:sldMk cId="3275245494" sldId="261"/>
            <ac:spMk id="69" creationId="{D841E764-4629-49E0-994A-6F92FEFB9B5D}"/>
          </ac:spMkLst>
        </pc:spChg>
        <pc:spChg chg="add del">
          <ac:chgData name="Guest User" userId="" providerId="Windows Live" clId="Web-{352335F8-F5E1-12AB-706C-1E4E00925C70}" dt="2025-03-06T04:00:57.729" v="195"/>
          <ac:spMkLst>
            <pc:docMk/>
            <pc:sldMk cId="3275245494" sldId="261"/>
            <ac:spMk id="70" creationId="{95635077-9890-4CC8-9792-28743EBFE01D}"/>
          </ac:spMkLst>
        </pc:spChg>
        <pc:spChg chg="add del">
          <ac:chgData name="Guest User" userId="" providerId="Windows Live" clId="Web-{352335F8-F5E1-12AB-706C-1E4E00925C70}" dt="2025-03-06T04:01:56.667" v="197"/>
          <ac:spMkLst>
            <pc:docMk/>
            <pc:sldMk cId="3275245494" sldId="261"/>
            <ac:spMk id="74" creationId="{82FD571D-BA21-555D-23FD-7ACD82EE9ACA}"/>
          </ac:spMkLst>
        </pc:spChg>
        <pc:spChg chg="add del">
          <ac:chgData name="Guest User" userId="" providerId="Windows Live" clId="Web-{352335F8-F5E1-12AB-706C-1E4E00925C70}" dt="2025-03-06T04:02:50.605" v="207"/>
          <ac:spMkLst>
            <pc:docMk/>
            <pc:sldMk cId="3275245494" sldId="261"/>
            <ac:spMk id="77" creationId="{873ECEC8-0F24-45B8-950F-35FC94BCEAC8}"/>
          </ac:spMkLst>
        </pc:spChg>
        <pc:spChg chg="add del">
          <ac:chgData name="Guest User" userId="" providerId="Windows Live" clId="Web-{352335F8-F5E1-12AB-706C-1E4E00925C70}" dt="2025-03-06T04:02:50.605" v="207"/>
          <ac:spMkLst>
            <pc:docMk/>
            <pc:sldMk cId="3275245494" sldId="261"/>
            <ac:spMk id="81" creationId="{7D417315-0A35-4882-ABD2-ABE3C89E5DCF}"/>
          </ac:spMkLst>
        </pc:spChg>
        <pc:spChg chg="add del">
          <ac:chgData name="Guest User" userId="" providerId="Windows Live" clId="Web-{352335F8-F5E1-12AB-706C-1E4E00925C70}" dt="2025-03-06T04:02:50.605" v="207"/>
          <ac:spMkLst>
            <pc:docMk/>
            <pc:sldMk cId="3275245494" sldId="261"/>
            <ac:spMk id="83" creationId="{8B53612E-ADB2-4457-9688-89506397AF28}"/>
          </ac:spMkLst>
        </pc:spChg>
        <pc:spChg chg="add del">
          <ac:chgData name="Guest User" userId="" providerId="Windows Live" clId="Web-{352335F8-F5E1-12AB-706C-1E4E00925C70}" dt="2025-03-06T04:03:17.654" v="211"/>
          <ac:spMkLst>
            <pc:docMk/>
            <pc:sldMk cId="3275245494" sldId="261"/>
            <ac:spMk id="87" creationId="{94810B11-F474-193B-3C24-F69BA4BDBC0B}"/>
          </ac:spMkLst>
        </pc:spChg>
        <pc:spChg chg="add del">
          <ac:chgData name="Guest User" userId="" providerId="Windows Live" clId="Web-{352335F8-F5E1-12AB-706C-1E4E00925C70}" dt="2025-03-06T04:03:32.654" v="214"/>
          <ac:spMkLst>
            <pc:docMk/>
            <pc:sldMk cId="3275245494" sldId="261"/>
            <ac:spMk id="90" creationId="{873ECEC8-0F24-45B8-950F-35FC94BCEAC8}"/>
          </ac:spMkLst>
        </pc:spChg>
        <pc:spChg chg="add del">
          <ac:chgData name="Guest User" userId="" providerId="Windows Live" clId="Web-{352335F8-F5E1-12AB-706C-1E4E00925C70}" dt="2025-03-06T04:03:32.654" v="214"/>
          <ac:spMkLst>
            <pc:docMk/>
            <pc:sldMk cId="3275245494" sldId="261"/>
            <ac:spMk id="94" creationId="{7D417315-0A35-4882-ABD2-ABE3C89E5DCF}"/>
          </ac:spMkLst>
        </pc:spChg>
        <pc:spChg chg="add del">
          <ac:chgData name="Guest User" userId="" providerId="Windows Live" clId="Web-{352335F8-F5E1-12AB-706C-1E4E00925C70}" dt="2025-03-06T04:03:32.654" v="214"/>
          <ac:spMkLst>
            <pc:docMk/>
            <pc:sldMk cId="3275245494" sldId="261"/>
            <ac:spMk id="96" creationId="{8B53612E-ADB2-4457-9688-89506397AF28}"/>
          </ac:spMkLst>
        </pc:spChg>
        <pc:spChg chg="add del">
          <ac:chgData name="Guest User" userId="" providerId="Windows Live" clId="Web-{352335F8-F5E1-12AB-706C-1E4E00925C70}" dt="2025-03-06T04:03:32.639" v="213"/>
          <ac:spMkLst>
            <pc:docMk/>
            <pc:sldMk cId="3275245494" sldId="261"/>
            <ac:spMk id="100" creationId="{979BA406-8C2B-9649-7AAB-C65025880B64}"/>
          </ac:spMkLst>
        </pc:spChg>
        <pc:spChg chg="add del">
          <ac:chgData name="Guest User" userId="" providerId="Windows Live" clId="Web-{352335F8-F5E1-12AB-706C-1E4E00925C70}" dt="2025-03-06T04:03:32.639" v="213"/>
          <ac:spMkLst>
            <pc:docMk/>
            <pc:sldMk cId="3275245494" sldId="261"/>
            <ac:spMk id="103" creationId="{F64BBAA4-C62B-4146-B49F-FE4CC4655EE0}"/>
          </ac:spMkLst>
        </pc:spChg>
        <pc:spChg chg="add del">
          <ac:chgData name="Guest User" userId="" providerId="Windows Live" clId="Web-{352335F8-F5E1-12AB-706C-1E4E00925C70}" dt="2025-03-06T04:03:32.639" v="213"/>
          <ac:spMkLst>
            <pc:docMk/>
            <pc:sldMk cId="3275245494" sldId="261"/>
            <ac:spMk id="105" creationId="{77C34054-98F8-4229-885E-04C525969C5E}"/>
          </ac:spMkLst>
        </pc:spChg>
        <pc:spChg chg="add del">
          <ac:chgData name="Guest User" userId="" providerId="Windows Live" clId="Web-{352335F8-F5E1-12AB-706C-1E4E00925C70}" dt="2025-03-06T04:03:32.639" v="213"/>
          <ac:spMkLst>
            <pc:docMk/>
            <pc:sldMk cId="3275245494" sldId="261"/>
            <ac:spMk id="107" creationId="{22AAB964-B835-4B93-A1F3-4A30D1F38589}"/>
          </ac:spMkLst>
        </pc:spChg>
        <pc:spChg chg="add">
          <ac:chgData name="Guest User" userId="" providerId="Windows Live" clId="Web-{352335F8-F5E1-12AB-706C-1E4E00925C70}" dt="2025-03-06T04:03:32.654" v="214"/>
          <ac:spMkLst>
            <pc:docMk/>
            <pc:sldMk cId="3275245494" sldId="261"/>
            <ac:spMk id="109" creationId="{66E8BA98-E13C-403B-AC96-75E203799CC0}"/>
          </ac:spMkLst>
        </pc:spChg>
        <pc:spChg chg="add">
          <ac:chgData name="Guest User" userId="" providerId="Windows Live" clId="Web-{352335F8-F5E1-12AB-706C-1E4E00925C70}" dt="2025-03-06T04:03:32.654" v="214"/>
          <ac:spMkLst>
            <pc:docMk/>
            <pc:sldMk cId="3275245494" sldId="261"/>
            <ac:spMk id="110" creationId="{80861964-D86C-4A50-8F6D-B466384A61B1}"/>
          </ac:spMkLst>
        </pc:spChg>
        <pc:spChg chg="add">
          <ac:chgData name="Guest User" userId="" providerId="Windows Live" clId="Web-{352335F8-F5E1-12AB-706C-1E4E00925C70}" dt="2025-03-06T04:03:32.654" v="214"/>
          <ac:spMkLst>
            <pc:docMk/>
            <pc:sldMk cId="3275245494" sldId="261"/>
            <ac:spMk id="112" creationId="{98D323BA-4BDC-F480-7C2F-63CA0CA2CD12}"/>
          </ac:spMkLst>
        </pc:spChg>
        <pc:spChg chg="add">
          <ac:chgData name="Guest User" userId="" providerId="Windows Live" clId="Web-{352335F8-F5E1-12AB-706C-1E4E00925C70}" dt="2025-03-06T04:03:32.654" v="214"/>
          <ac:spMkLst>
            <pc:docMk/>
            <pc:sldMk cId="3275245494" sldId="261"/>
            <ac:spMk id="113" creationId="{02CE8509-9E93-4D74-BF24-661F111C72AB}"/>
          </ac:spMkLst>
        </pc:spChg>
        <pc:picChg chg="add del mod ord">
          <ac:chgData name="Guest User" userId="" providerId="Windows Live" clId="Web-{352335F8-F5E1-12AB-706C-1E4E00925C70}" dt="2025-03-06T04:02:56.293" v="208"/>
          <ac:picMkLst>
            <pc:docMk/>
            <pc:sldMk cId="3275245494" sldId="261"/>
            <ac:picMk id="3" creationId="{D3486E24-A3C9-7DC8-E22B-8D4B547878A5}"/>
          </ac:picMkLst>
        </pc:picChg>
        <pc:picChg chg="add del mod ord">
          <ac:chgData name="Guest User" userId="" providerId="Windows Live" clId="Web-{352335F8-F5E1-12AB-706C-1E4E00925C70}" dt="2025-03-06T04:03:03.308" v="210"/>
          <ac:picMkLst>
            <pc:docMk/>
            <pc:sldMk cId="3275245494" sldId="261"/>
            <ac:picMk id="4" creationId="{3D822A85-F730-1B14-7F73-AACD5F46334F}"/>
          </ac:picMkLst>
        </pc:picChg>
        <pc:picChg chg="add mod ord">
          <ac:chgData name="Guest User" userId="" providerId="Windows Live" clId="Web-{352335F8-F5E1-12AB-706C-1E4E00925C70}" dt="2025-03-06T04:03:32.654" v="214"/>
          <ac:picMkLst>
            <pc:docMk/>
            <pc:sldMk cId="3275245494" sldId="261"/>
            <ac:picMk id="5" creationId="{FF76D7AE-9ADF-4D9E-65D6-DC8D228A8994}"/>
          </ac:picMkLst>
        </pc:picChg>
        <pc:picChg chg="del mod modCrop">
          <ac:chgData name="Guest User" userId="" providerId="Windows Live" clId="Web-{352335F8-F5E1-12AB-706C-1E4E00925C70}" dt="2025-03-06T04:01:54.542" v="196"/>
          <ac:picMkLst>
            <pc:docMk/>
            <pc:sldMk cId="3275245494" sldId="261"/>
            <ac:picMk id="7" creationId="{02E4D7F2-2C7A-7710-4732-BFF4496CEE7D}"/>
          </ac:picMkLst>
        </pc:picChg>
        <pc:cxnChg chg="del">
          <ac:chgData name="Guest User" userId="" providerId="Windows Live" clId="Web-{352335F8-F5E1-12AB-706C-1E4E00925C70}" dt="2025-03-06T04:02:50.605" v="207"/>
          <ac:cxnSpMkLst>
            <pc:docMk/>
            <pc:sldMk cId="3275245494" sldId="261"/>
            <ac:cxnSpMk id="79" creationId="{89EB8C68-FF1B-4849-867B-32D29B19F102}"/>
          </ac:cxnSpMkLst>
        </pc:cxnChg>
        <pc:cxnChg chg="add del">
          <ac:chgData name="Guest User" userId="" providerId="Windows Live" clId="Web-{352335F8-F5E1-12AB-706C-1E4E00925C70}" dt="2025-03-06T04:03:32.654" v="214"/>
          <ac:cxnSpMkLst>
            <pc:docMk/>
            <pc:sldMk cId="3275245494" sldId="261"/>
            <ac:cxnSpMk id="92" creationId="{89EB8C68-FF1B-4849-867B-32D29B19F102}"/>
          </ac:cxnSpMkLst>
        </pc:cxnChg>
        <pc:cxnChg chg="add">
          <ac:chgData name="Guest User" userId="" providerId="Windows Live" clId="Web-{352335F8-F5E1-12AB-706C-1E4E00925C70}" dt="2025-03-06T04:03:32.654" v="214"/>
          <ac:cxnSpMkLst>
            <pc:docMk/>
            <pc:sldMk cId="3275245494" sldId="261"/>
            <ac:cxnSpMk id="111" creationId="{754A678E-8F30-4E92-A5BF-F5D03D011394}"/>
          </ac:cxnSpMkLst>
        </pc:cxnChg>
      </pc:sldChg>
      <pc:sldChg chg="addSp delSp modSp">
        <pc:chgData name="Guest User" userId="" providerId="Windows Live" clId="Web-{352335F8-F5E1-12AB-706C-1E4E00925C70}" dt="2025-03-06T03:58:47.884" v="189"/>
        <pc:sldMkLst>
          <pc:docMk/>
          <pc:sldMk cId="1633159707" sldId="262"/>
        </pc:sldMkLst>
        <pc:spChg chg="mod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2" creationId="{CDF84692-2C38-A7ED-B929-2C876359CC13}"/>
          </ac:spMkLst>
        </pc:spChg>
        <pc:spChg chg="del">
          <ac:chgData name="Guest User" userId="" providerId="Windows Live" clId="Web-{352335F8-F5E1-12AB-706C-1E4E00925C70}" dt="2025-03-06T03:48:31.035" v="116"/>
          <ac:spMkLst>
            <pc:docMk/>
            <pc:sldMk cId="1633159707" sldId="262"/>
            <ac:spMk id="9" creationId="{F240A2FC-E2C3-458D-96B4-5DF9028D93A5}"/>
          </ac:spMkLst>
        </pc:spChg>
        <pc:spChg chg="del">
          <ac:chgData name="Guest User" userId="" providerId="Windows Live" clId="Web-{352335F8-F5E1-12AB-706C-1E4E00925C70}" dt="2025-03-06T03:48:31.035" v="116"/>
          <ac:spMkLst>
            <pc:docMk/>
            <pc:sldMk cId="1633159707" sldId="262"/>
            <ac:spMk id="11" creationId="{5F097929-F3D6-4D1F-8AFC-CF348171A9E1}"/>
          </ac:spMkLst>
        </pc:spChg>
        <pc:spChg chg="del">
          <ac:chgData name="Guest User" userId="" providerId="Windows Live" clId="Web-{352335F8-F5E1-12AB-706C-1E4E00925C70}" dt="2025-03-06T03:48:31.035" v="116"/>
          <ac:spMkLst>
            <pc:docMk/>
            <pc:sldMk cId="1633159707" sldId="262"/>
            <ac:spMk id="15" creationId="{990BAFCD-EA0A-47F4-8B00-AAB1E67A90CC}"/>
          </ac:spMkLst>
        </pc:spChg>
        <pc:spChg chg="del">
          <ac:chgData name="Guest User" userId="" providerId="Windows Live" clId="Web-{352335F8-F5E1-12AB-706C-1E4E00925C70}" dt="2025-03-06T03:48:31.035" v="116"/>
          <ac:spMkLst>
            <pc:docMk/>
            <pc:sldMk cId="1633159707" sldId="262"/>
            <ac:spMk id="17" creationId="{621D8EC4-8163-48C9-89D6-8555E98AB9A8}"/>
          </ac:spMkLst>
        </pc:spChg>
        <pc:spChg chg="del">
          <ac:chgData name="Guest User" userId="" providerId="Windows Live" clId="Web-{352335F8-F5E1-12AB-706C-1E4E00925C70}" dt="2025-03-06T03:48:31.035" v="116"/>
          <ac:spMkLst>
            <pc:docMk/>
            <pc:sldMk cId="1633159707" sldId="262"/>
            <ac:spMk id="19" creationId="{7B7C6C2A-33C4-4D5D-8EB1-A8803DCB7566}"/>
          </ac:spMkLst>
        </pc:spChg>
        <pc:spChg chg="add del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24" creationId="{F240A2FC-E2C3-458D-96B4-5DF9028D93A5}"/>
          </ac:spMkLst>
        </pc:spChg>
        <pc:spChg chg="add del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26" creationId="{5F097929-F3D6-4D1F-8AFC-CF348171A9E1}"/>
          </ac:spMkLst>
        </pc:spChg>
        <pc:spChg chg="add del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30" creationId="{33428ACC-71EC-4171-9527-10983BA6B41D}"/>
          </ac:spMkLst>
        </pc:spChg>
        <pc:spChg chg="add del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34" creationId="{2B9BBBC4-97A3-47D2-BFFE-A68530CDB9DC}"/>
          </ac:spMkLst>
        </pc:spChg>
        <pc:spChg chg="add del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36" creationId="{78967BEA-EA6A-4FF1-94E2-B010B61A36A9}"/>
          </ac:spMkLst>
        </pc:spChg>
        <pc:spChg chg="add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38" creationId="{873ECEC8-0F24-45B8-950F-35FC94BCEAC8}"/>
          </ac:spMkLst>
        </pc:spChg>
        <pc:spChg chg="add del">
          <ac:chgData name="Guest User" userId="" providerId="Windows Live" clId="Web-{352335F8-F5E1-12AB-706C-1E4E00925C70}" dt="2025-03-06T03:49:46.598" v="122"/>
          <ac:spMkLst>
            <pc:docMk/>
            <pc:sldMk cId="1633159707" sldId="262"/>
            <ac:spMk id="40" creationId="{069A14E5-611E-944A-AF49-DFBC6ACA4A5D}"/>
          </ac:spMkLst>
        </pc:spChg>
        <pc:spChg chg="add">
          <ac:chgData name="Guest User" userId="" providerId="Windows Live" clId="Web-{352335F8-F5E1-12AB-706C-1E4E00925C70}" dt="2025-03-06T03:48:50.878" v="119"/>
          <ac:spMkLst>
            <pc:docMk/>
            <pc:sldMk cId="1633159707" sldId="262"/>
            <ac:spMk id="41" creationId="{F240A2FC-E2C3-458D-96B4-5DF9028D93A5}"/>
          </ac:spMkLst>
        </pc:spChg>
        <pc:spChg chg="add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42" creationId="{DB08377C-CDCA-A1F7-2221-FA54EBCF676F}"/>
          </ac:spMkLst>
        </pc:spChg>
        <pc:spChg chg="add del">
          <ac:chgData name="Guest User" userId="" providerId="Windows Live" clId="Web-{352335F8-F5E1-12AB-706C-1E4E00925C70}" dt="2025-03-06T03:49:07.691" v="120"/>
          <ac:spMkLst>
            <pc:docMk/>
            <pc:sldMk cId="1633159707" sldId="262"/>
            <ac:spMk id="43" creationId="{5F097929-F3D6-4D1F-8AFC-CF348171A9E1}"/>
          </ac:spMkLst>
        </pc:spChg>
        <pc:spChg chg="add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44" creationId="{7D417315-0A35-4882-ABD2-ABE3C89E5DCF}"/>
          </ac:spMkLst>
        </pc:spChg>
        <pc:spChg chg="add">
          <ac:chgData name="Guest User" userId="" providerId="Windows Live" clId="Web-{352335F8-F5E1-12AB-706C-1E4E00925C70}" dt="2025-03-06T03:58:47.884" v="189"/>
          <ac:spMkLst>
            <pc:docMk/>
            <pc:sldMk cId="1633159707" sldId="262"/>
            <ac:spMk id="46" creationId="{8B53612E-ADB2-4457-9688-89506397AF28}"/>
          </ac:spMkLst>
        </pc:spChg>
        <pc:spChg chg="add del">
          <ac:chgData name="Guest User" userId="" providerId="Windows Live" clId="Web-{352335F8-F5E1-12AB-706C-1E4E00925C70}" dt="2025-03-06T03:49:07.691" v="120"/>
          <ac:spMkLst>
            <pc:docMk/>
            <pc:sldMk cId="1633159707" sldId="262"/>
            <ac:spMk id="47" creationId="{34461041-8413-4023-ABA7-9E499B0AD995}"/>
          </ac:spMkLst>
        </pc:spChg>
        <pc:spChg chg="add del">
          <ac:chgData name="Guest User" userId="" providerId="Windows Live" clId="Web-{352335F8-F5E1-12AB-706C-1E4E00925C70}" dt="2025-03-06T03:49:07.691" v="120"/>
          <ac:spMkLst>
            <pc:docMk/>
            <pc:sldMk cId="1633159707" sldId="262"/>
            <ac:spMk id="51" creationId="{D841E764-4629-49E0-994A-6F92FEFB9B5D}"/>
          </ac:spMkLst>
        </pc:spChg>
        <pc:spChg chg="add del">
          <ac:chgData name="Guest User" userId="" providerId="Windows Live" clId="Web-{352335F8-F5E1-12AB-706C-1E4E00925C70}" dt="2025-03-06T03:49:07.691" v="120"/>
          <ac:spMkLst>
            <pc:docMk/>
            <pc:sldMk cId="1633159707" sldId="262"/>
            <ac:spMk id="53" creationId="{95635077-9890-4CC8-9792-28743EBFE01D}"/>
          </ac:spMkLst>
        </pc:spChg>
        <pc:spChg chg="add del">
          <ac:chgData name="Guest User" userId="" providerId="Windows Live" clId="Web-{352335F8-F5E1-12AB-706C-1E4E00925C70}" dt="2025-03-06T03:49:46.598" v="122"/>
          <ac:spMkLst>
            <pc:docMk/>
            <pc:sldMk cId="1633159707" sldId="262"/>
            <ac:spMk id="55" creationId="{873ECEC8-0F24-45B8-950F-35FC94BCEAC8}"/>
          </ac:spMkLst>
        </pc:spChg>
        <pc:spChg chg="add del">
          <ac:chgData name="Guest User" userId="" providerId="Windows Live" clId="Web-{352335F8-F5E1-12AB-706C-1E4E00925C70}" dt="2025-03-06T03:49:46.598" v="122"/>
          <ac:spMkLst>
            <pc:docMk/>
            <pc:sldMk cId="1633159707" sldId="262"/>
            <ac:spMk id="57" creationId="{7D417315-0A35-4882-ABD2-ABE3C89E5DCF}"/>
          </ac:spMkLst>
        </pc:spChg>
        <pc:spChg chg="add del">
          <ac:chgData name="Guest User" userId="" providerId="Windows Live" clId="Web-{352335F8-F5E1-12AB-706C-1E4E00925C70}" dt="2025-03-06T03:49:46.598" v="122"/>
          <ac:spMkLst>
            <pc:docMk/>
            <pc:sldMk cId="1633159707" sldId="262"/>
            <ac:spMk id="58" creationId="{8B53612E-ADB2-4457-9688-89506397AF28}"/>
          </ac:spMkLst>
        </pc:spChg>
        <pc:spChg chg="add del">
          <ac:chgData name="Guest User" userId="" providerId="Windows Live" clId="Web-{352335F8-F5E1-12AB-706C-1E4E00925C70}" dt="2025-03-06T03:49:51.504" v="124"/>
          <ac:spMkLst>
            <pc:docMk/>
            <pc:sldMk cId="1633159707" sldId="262"/>
            <ac:spMk id="60" creationId="{D829E218-74FB-4455-98BE-F2C5BA8978BE}"/>
          </ac:spMkLst>
        </pc:spChg>
        <pc:spChg chg="add del">
          <ac:chgData name="Guest User" userId="" providerId="Windows Live" clId="Web-{352335F8-F5E1-12AB-706C-1E4E00925C70}" dt="2025-03-06T03:49:51.504" v="124"/>
          <ac:spMkLst>
            <pc:docMk/>
            <pc:sldMk cId="1633159707" sldId="262"/>
            <ac:spMk id="61" creationId="{7E8D75FD-D4F9-4D11-B70D-82EFCB4CFA5B}"/>
          </ac:spMkLst>
        </pc:spChg>
        <pc:spChg chg="add del">
          <ac:chgData name="Guest User" userId="" providerId="Windows Live" clId="Web-{352335F8-F5E1-12AB-706C-1E4E00925C70}" dt="2025-03-06T03:49:51.504" v="124"/>
          <ac:spMkLst>
            <pc:docMk/>
            <pc:sldMk cId="1633159707" sldId="262"/>
            <ac:spMk id="63" creationId="{548B4202-DCD5-4F8C-B481-743A989A9DFF}"/>
          </ac:spMkLst>
        </pc:spChg>
        <pc:spChg chg="add del">
          <ac:chgData name="Guest User" userId="" providerId="Windows Live" clId="Web-{352335F8-F5E1-12AB-706C-1E4E00925C70}" dt="2025-03-06T03:49:51.504" v="124"/>
          <ac:spMkLst>
            <pc:docMk/>
            <pc:sldMk cId="1633159707" sldId="262"/>
            <ac:spMk id="65" creationId="{7CFB8C0F-4E01-4C10-A861-0C16EB92D23E}"/>
          </ac:spMkLst>
        </pc:spChg>
        <pc:spChg chg="add del">
          <ac:chgData name="Guest User" userId="" providerId="Windows Live" clId="Web-{352335F8-F5E1-12AB-706C-1E4E00925C70}" dt="2025-03-06T03:49:51.504" v="124"/>
          <ac:spMkLst>
            <pc:docMk/>
            <pc:sldMk cId="1633159707" sldId="262"/>
            <ac:spMk id="66" creationId="{8EE702CF-91CE-4661-ACBF-3C8160D1B433}"/>
          </ac:spMkLst>
        </pc:spChg>
        <pc:picChg chg="mod">
          <ac:chgData name="Guest User" userId="" providerId="Windows Live" clId="Web-{352335F8-F5E1-12AB-706C-1E4E00925C70}" dt="2025-03-06T03:58:35.305" v="188" actId="1076"/>
          <ac:picMkLst>
            <pc:docMk/>
            <pc:sldMk cId="1633159707" sldId="262"/>
            <ac:picMk id="4" creationId="{0EA2B32C-DC1B-DEE5-4545-E3DC21702BA4}"/>
          </ac:picMkLst>
        </pc:picChg>
      </pc:sldChg>
      <pc:sldChg chg="addSp delSp modSp">
        <pc:chgData name="Guest User" userId="" providerId="Windows Live" clId="Web-{352335F8-F5E1-12AB-706C-1E4E00925C70}" dt="2025-03-06T04:05:11.186" v="218" actId="14100"/>
        <pc:sldMkLst>
          <pc:docMk/>
          <pc:sldMk cId="2661013438" sldId="263"/>
        </pc:sldMkLst>
        <pc:spChg chg="mod ord">
          <ac:chgData name="Guest User" userId="" providerId="Windows Live" clId="Web-{352335F8-F5E1-12AB-706C-1E4E00925C70}" dt="2025-03-06T04:05:11.186" v="218" actId="14100"/>
          <ac:spMkLst>
            <pc:docMk/>
            <pc:sldMk cId="2661013438" sldId="263"/>
            <ac:spMk id="2" creationId="{32AB077B-99B6-4835-936E-944A41651C3F}"/>
          </ac:spMkLst>
        </pc:spChg>
        <pc:spChg chg="add del">
          <ac:chgData name="Guest User" userId="" providerId="Windows Live" clId="Web-{352335F8-F5E1-12AB-706C-1E4E00925C70}" dt="2025-03-06T03:44:18.876" v="82"/>
          <ac:spMkLst>
            <pc:docMk/>
            <pc:sldMk cId="2661013438" sldId="263"/>
            <ac:spMk id="6" creationId="{873ECEC8-0F24-45B8-950F-35FC94BCEAC8}"/>
          </ac:spMkLst>
        </pc:spChg>
        <pc:spChg chg="del">
          <ac:chgData name="Guest User" userId="" providerId="Windows Live" clId="Web-{352335F8-F5E1-12AB-706C-1E4E00925C70}" dt="2025-03-06T03:42:46.125" v="71"/>
          <ac:spMkLst>
            <pc:docMk/>
            <pc:sldMk cId="2661013438" sldId="263"/>
            <ac:spMk id="10" creationId="{A792681B-3C9C-8A07-6057-17847DE93906}"/>
          </ac:spMkLst>
        </pc:spChg>
        <pc:spChg chg="add del">
          <ac:chgData name="Guest User" userId="" providerId="Windows Live" clId="Web-{352335F8-F5E1-12AB-706C-1E4E00925C70}" dt="2025-03-06T03:44:18.876" v="82"/>
          <ac:spMkLst>
            <pc:docMk/>
            <pc:sldMk cId="2661013438" sldId="263"/>
            <ac:spMk id="12" creationId="{7D417315-0A35-4882-ABD2-ABE3C89E5DCF}"/>
          </ac:spMkLst>
        </pc:spChg>
        <pc:spChg chg="add del">
          <ac:chgData name="Guest User" userId="" providerId="Windows Live" clId="Web-{352335F8-F5E1-12AB-706C-1E4E00925C70}" dt="2025-03-06T03:44:18.876" v="82"/>
          <ac:spMkLst>
            <pc:docMk/>
            <pc:sldMk cId="2661013438" sldId="263"/>
            <ac:spMk id="14" creationId="{8B53612E-ADB2-4457-9688-89506397AF28}"/>
          </ac:spMkLst>
        </pc:spChg>
        <pc:spChg chg="add del">
          <ac:chgData name="Guest User" userId="" providerId="Windows Live" clId="Web-{352335F8-F5E1-12AB-706C-1E4E00925C70}" dt="2025-03-06T03:43:03.329" v="73"/>
          <ac:spMkLst>
            <pc:docMk/>
            <pc:sldMk cId="2661013438" sldId="263"/>
            <ac:spMk id="16" creationId="{873ECEC8-0F24-45B8-950F-35FC94BCEAC8}"/>
          </ac:spMkLst>
        </pc:spChg>
        <pc:spChg chg="add del">
          <ac:chgData name="Guest User" userId="" providerId="Windows Live" clId="Web-{352335F8-F5E1-12AB-706C-1E4E00925C70}" dt="2025-03-06T03:43:03.329" v="73"/>
          <ac:spMkLst>
            <pc:docMk/>
            <pc:sldMk cId="2661013438" sldId="263"/>
            <ac:spMk id="18" creationId="{CED1891F-079C-27F8-5231-AC30D73D7029}"/>
          </ac:spMkLst>
        </pc:spChg>
        <pc:spChg chg="add del">
          <ac:chgData name="Guest User" userId="" providerId="Windows Live" clId="Web-{352335F8-F5E1-12AB-706C-1E4E00925C70}" dt="2025-03-06T03:43:03.329" v="73"/>
          <ac:spMkLst>
            <pc:docMk/>
            <pc:sldMk cId="2661013438" sldId="263"/>
            <ac:spMk id="25" creationId="{7D417315-0A35-4882-ABD2-ABE3C89E5DCF}"/>
          </ac:spMkLst>
        </pc:spChg>
        <pc:spChg chg="add del">
          <ac:chgData name="Guest User" userId="" providerId="Windows Live" clId="Web-{352335F8-F5E1-12AB-706C-1E4E00925C70}" dt="2025-03-06T03:43:03.329" v="73"/>
          <ac:spMkLst>
            <pc:docMk/>
            <pc:sldMk cId="2661013438" sldId="263"/>
            <ac:spMk id="27" creationId="{8B53612E-ADB2-4457-9688-89506397AF28}"/>
          </ac:spMkLst>
        </pc:spChg>
        <pc:spChg chg="add del">
          <ac:chgData name="Guest User" userId="" providerId="Windows Live" clId="Web-{352335F8-F5E1-12AB-706C-1E4E00925C70}" dt="2025-03-06T03:43:15.048" v="75"/>
          <ac:spMkLst>
            <pc:docMk/>
            <pc:sldMk cId="2661013438" sldId="263"/>
            <ac:spMk id="29" creationId="{39B4056F-1959-4627-A683-77F6C0603FCD}"/>
          </ac:spMkLst>
        </pc:spChg>
        <pc:spChg chg="add del">
          <ac:chgData name="Guest User" userId="" providerId="Windows Live" clId="Web-{352335F8-F5E1-12AB-706C-1E4E00925C70}" dt="2025-03-06T03:43:15.048" v="75"/>
          <ac:spMkLst>
            <pc:docMk/>
            <pc:sldMk cId="2661013438" sldId="263"/>
            <ac:spMk id="30" creationId="{D8D7349B-C9FA-4FCE-A1FF-948F460A3A9A}"/>
          </ac:spMkLst>
        </pc:spChg>
        <pc:spChg chg="add del">
          <ac:chgData name="Guest User" userId="" providerId="Windows Live" clId="Web-{352335F8-F5E1-12AB-706C-1E4E00925C70}" dt="2025-03-06T03:43:15.048" v="75"/>
          <ac:spMkLst>
            <pc:docMk/>
            <pc:sldMk cId="2661013438" sldId="263"/>
            <ac:spMk id="31" creationId="{4AF746F9-E85F-4BED-9D7E-562262E8B3D2}"/>
          </ac:spMkLst>
        </pc:spChg>
        <pc:spChg chg="add del">
          <ac:chgData name="Guest User" userId="" providerId="Windows Live" clId="Web-{352335F8-F5E1-12AB-706C-1E4E00925C70}" dt="2025-03-06T03:43:15.048" v="75"/>
          <ac:spMkLst>
            <pc:docMk/>
            <pc:sldMk cId="2661013438" sldId="263"/>
            <ac:spMk id="33" creationId="{60D42EEA-4FA8-7960-1C58-8054FD91C7B8}"/>
          </ac:spMkLst>
        </pc:spChg>
        <pc:spChg chg="add del">
          <ac:chgData name="Guest User" userId="" providerId="Windows Live" clId="Web-{352335F8-F5E1-12AB-706C-1E4E00925C70}" dt="2025-03-06T03:43:49.282" v="77"/>
          <ac:spMkLst>
            <pc:docMk/>
            <pc:sldMk cId="2661013438" sldId="263"/>
            <ac:spMk id="35" creationId="{D829E218-74FB-4455-98BE-F2C5BA8978BE}"/>
          </ac:spMkLst>
        </pc:spChg>
        <pc:spChg chg="add del">
          <ac:chgData name="Guest User" userId="" providerId="Windows Live" clId="Web-{352335F8-F5E1-12AB-706C-1E4E00925C70}" dt="2025-03-06T03:43:49.282" v="77"/>
          <ac:spMkLst>
            <pc:docMk/>
            <pc:sldMk cId="2661013438" sldId="263"/>
            <ac:spMk id="36" creationId="{7E8D75FD-D4F9-4D11-B70D-82EFCB4CFA5B}"/>
          </ac:spMkLst>
        </pc:spChg>
        <pc:spChg chg="add del">
          <ac:chgData name="Guest User" userId="" providerId="Windows Live" clId="Web-{352335F8-F5E1-12AB-706C-1E4E00925C70}" dt="2025-03-06T03:43:49.282" v="77"/>
          <ac:spMkLst>
            <pc:docMk/>
            <pc:sldMk cId="2661013438" sldId="263"/>
            <ac:spMk id="38" creationId="{548B4202-DCD5-4F8C-B481-743A989A9DFF}"/>
          </ac:spMkLst>
        </pc:spChg>
        <pc:spChg chg="add del">
          <ac:chgData name="Guest User" userId="" providerId="Windows Live" clId="Web-{352335F8-F5E1-12AB-706C-1E4E00925C70}" dt="2025-03-06T03:43:49.282" v="77"/>
          <ac:spMkLst>
            <pc:docMk/>
            <pc:sldMk cId="2661013438" sldId="263"/>
            <ac:spMk id="40" creationId="{7CFB8C0F-4E01-4C10-A861-0C16EB92D23E}"/>
          </ac:spMkLst>
        </pc:spChg>
        <pc:spChg chg="add del">
          <ac:chgData name="Guest User" userId="" providerId="Windows Live" clId="Web-{352335F8-F5E1-12AB-706C-1E4E00925C70}" dt="2025-03-06T03:43:49.282" v="77"/>
          <ac:spMkLst>
            <pc:docMk/>
            <pc:sldMk cId="2661013438" sldId="263"/>
            <ac:spMk id="41" creationId="{8EE702CF-91CE-4661-ACBF-3C8160D1B433}"/>
          </ac:spMkLst>
        </pc:spChg>
        <pc:spChg chg="add del">
          <ac:chgData name="Guest User" userId="" providerId="Windows Live" clId="Web-{352335F8-F5E1-12AB-706C-1E4E00925C70}" dt="2025-03-06T03:44:00.860" v="79"/>
          <ac:spMkLst>
            <pc:docMk/>
            <pc:sldMk cId="2661013438" sldId="263"/>
            <ac:spMk id="43" creationId="{B8ADBC46-8271-AF01-CF36-58BAAF95EC4D}"/>
          </ac:spMkLst>
        </pc:spChg>
        <pc:spChg chg="add del">
          <ac:chgData name="Guest User" userId="" providerId="Windows Live" clId="Web-{352335F8-F5E1-12AB-706C-1E4E00925C70}" dt="2025-03-06T03:44:18.861" v="81"/>
          <ac:spMkLst>
            <pc:docMk/>
            <pc:sldMk cId="2661013438" sldId="263"/>
            <ac:spMk id="45" creationId="{F240A2FC-E2C3-458D-96B4-5DF9028D93A5}"/>
          </ac:spMkLst>
        </pc:spChg>
        <pc:spChg chg="add del">
          <ac:chgData name="Guest User" userId="" providerId="Windows Live" clId="Web-{352335F8-F5E1-12AB-706C-1E4E00925C70}" dt="2025-03-06T03:44:18.861" v="81"/>
          <ac:spMkLst>
            <pc:docMk/>
            <pc:sldMk cId="2661013438" sldId="263"/>
            <ac:spMk id="46" creationId="{5F097929-F3D6-4D1F-8AFC-CF348171A9E1}"/>
          </ac:spMkLst>
        </pc:spChg>
        <pc:spChg chg="add del">
          <ac:chgData name="Guest User" userId="" providerId="Windows Live" clId="Web-{352335F8-F5E1-12AB-706C-1E4E00925C70}" dt="2025-03-06T03:44:18.861" v="81"/>
          <ac:spMkLst>
            <pc:docMk/>
            <pc:sldMk cId="2661013438" sldId="263"/>
            <ac:spMk id="48" creationId="{990BAFCD-EA0A-47F4-8B00-AAB1E67A90CC}"/>
          </ac:spMkLst>
        </pc:spChg>
        <pc:spChg chg="add del">
          <ac:chgData name="Guest User" userId="" providerId="Windows Live" clId="Web-{352335F8-F5E1-12AB-706C-1E4E00925C70}" dt="2025-03-06T03:44:18.861" v="81"/>
          <ac:spMkLst>
            <pc:docMk/>
            <pc:sldMk cId="2661013438" sldId="263"/>
            <ac:spMk id="49" creationId="{621D8EC4-8163-48C9-89D6-8555E98AB9A8}"/>
          </ac:spMkLst>
        </pc:spChg>
        <pc:spChg chg="add del">
          <ac:chgData name="Guest User" userId="" providerId="Windows Live" clId="Web-{352335F8-F5E1-12AB-706C-1E4E00925C70}" dt="2025-03-06T03:44:18.861" v="81"/>
          <ac:spMkLst>
            <pc:docMk/>
            <pc:sldMk cId="2661013438" sldId="263"/>
            <ac:spMk id="50" creationId="{7B7C6C2A-33C4-4D5D-8EB1-A8803DCB7566}"/>
          </ac:spMkLst>
        </pc:spChg>
        <pc:spChg chg="add del">
          <ac:chgData name="Guest User" userId="" providerId="Windows Live" clId="Web-{352335F8-F5E1-12AB-706C-1E4E00925C70}" dt="2025-03-06T03:59:31.885" v="192"/>
          <ac:spMkLst>
            <pc:docMk/>
            <pc:sldMk cId="2661013438" sldId="263"/>
            <ac:spMk id="52" creationId="{F240A2FC-E2C3-458D-96B4-5DF9028D93A5}"/>
          </ac:spMkLst>
        </pc:spChg>
        <pc:spChg chg="add del">
          <ac:chgData name="Guest User" userId="" providerId="Windows Live" clId="Web-{352335F8-F5E1-12AB-706C-1E4E00925C70}" dt="2025-03-06T03:59:31.885" v="192"/>
          <ac:spMkLst>
            <pc:docMk/>
            <pc:sldMk cId="2661013438" sldId="263"/>
            <ac:spMk id="53" creationId="{5F097929-F3D6-4D1F-8AFC-CF348171A9E1}"/>
          </ac:spMkLst>
        </pc:spChg>
        <pc:spChg chg="add del">
          <ac:chgData name="Guest User" userId="" providerId="Windows Live" clId="Web-{352335F8-F5E1-12AB-706C-1E4E00925C70}" dt="2025-03-06T03:59:31.885" v="192"/>
          <ac:spMkLst>
            <pc:docMk/>
            <pc:sldMk cId="2661013438" sldId="263"/>
            <ac:spMk id="55" creationId="{34461041-8413-4023-ABA7-9E499B0AD995}"/>
          </ac:spMkLst>
        </pc:spChg>
        <pc:spChg chg="add del">
          <ac:chgData name="Guest User" userId="" providerId="Windows Live" clId="Web-{352335F8-F5E1-12AB-706C-1E4E00925C70}" dt="2025-03-06T03:59:31.885" v="192"/>
          <ac:spMkLst>
            <pc:docMk/>
            <pc:sldMk cId="2661013438" sldId="263"/>
            <ac:spMk id="57" creationId="{D841E764-4629-49E0-994A-6F92FEFB9B5D}"/>
          </ac:spMkLst>
        </pc:spChg>
        <pc:spChg chg="add del">
          <ac:chgData name="Guest User" userId="" providerId="Windows Live" clId="Web-{352335F8-F5E1-12AB-706C-1E4E00925C70}" dt="2025-03-06T03:59:31.885" v="192"/>
          <ac:spMkLst>
            <pc:docMk/>
            <pc:sldMk cId="2661013438" sldId="263"/>
            <ac:spMk id="58" creationId="{95635077-9890-4CC8-9792-28743EBFE01D}"/>
          </ac:spMkLst>
        </pc:spChg>
        <pc:spChg chg="add del">
          <ac:chgData name="Guest User" userId="" providerId="Windows Live" clId="Web-{352335F8-F5E1-12AB-706C-1E4E00925C70}" dt="2025-03-06T03:59:31.885" v="191"/>
          <ac:spMkLst>
            <pc:docMk/>
            <pc:sldMk cId="2661013438" sldId="263"/>
            <ac:spMk id="62" creationId="{8D70EEC0-C055-FB80-20CA-16ED7AF5B0BB}"/>
          </ac:spMkLst>
        </pc:spChg>
        <pc:spChg chg="add del">
          <ac:chgData name="Guest User" userId="" providerId="Windows Live" clId="Web-{352335F8-F5E1-12AB-706C-1E4E00925C70}" dt="2025-03-06T03:59:31.885" v="191"/>
          <ac:spMkLst>
            <pc:docMk/>
            <pc:sldMk cId="2661013438" sldId="263"/>
            <ac:spMk id="65" creationId="{08CB54FC-0B2A-4107-9A70-958B90B76585}"/>
          </ac:spMkLst>
        </pc:spChg>
        <pc:spChg chg="add del">
          <ac:chgData name="Guest User" userId="" providerId="Windows Live" clId="Web-{352335F8-F5E1-12AB-706C-1E4E00925C70}" dt="2025-03-06T03:59:31.885" v="191"/>
          <ac:spMkLst>
            <pc:docMk/>
            <pc:sldMk cId="2661013438" sldId="263"/>
            <ac:spMk id="69" creationId="{6587DBF8-5C50-4034-8B79-FE54A01A8E15}"/>
          </ac:spMkLst>
        </pc:spChg>
        <pc:spChg chg="add del">
          <ac:chgData name="Guest User" userId="" providerId="Windows Live" clId="Web-{352335F8-F5E1-12AB-706C-1E4E00925C70}" dt="2025-03-06T03:59:31.885" v="191"/>
          <ac:spMkLst>
            <pc:docMk/>
            <pc:sldMk cId="2661013438" sldId="263"/>
            <ac:spMk id="71" creationId="{14720853-E885-4BE5-BFE2-24004CEF6952}"/>
          </ac:spMkLst>
        </pc:spChg>
        <pc:spChg chg="add">
          <ac:chgData name="Guest User" userId="" providerId="Windows Live" clId="Web-{352335F8-F5E1-12AB-706C-1E4E00925C70}" dt="2025-03-06T03:59:31.885" v="192"/>
          <ac:spMkLst>
            <pc:docMk/>
            <pc:sldMk cId="2661013438" sldId="263"/>
            <ac:spMk id="73" creationId="{873ECEC8-0F24-45B8-950F-35FC94BCEAC8}"/>
          </ac:spMkLst>
        </pc:spChg>
        <pc:spChg chg="add">
          <ac:chgData name="Guest User" userId="" providerId="Windows Live" clId="Web-{352335F8-F5E1-12AB-706C-1E4E00925C70}" dt="2025-03-06T03:59:31.885" v="192"/>
          <ac:spMkLst>
            <pc:docMk/>
            <pc:sldMk cId="2661013438" sldId="263"/>
            <ac:spMk id="75" creationId="{A5822B18-9D22-64F3-3844-F495F8EC8B29}"/>
          </ac:spMkLst>
        </pc:spChg>
        <pc:spChg chg="add">
          <ac:chgData name="Guest User" userId="" providerId="Windows Live" clId="Web-{352335F8-F5E1-12AB-706C-1E4E00925C70}" dt="2025-03-06T03:59:31.885" v="192"/>
          <ac:spMkLst>
            <pc:docMk/>
            <pc:sldMk cId="2661013438" sldId="263"/>
            <ac:spMk id="76" creationId="{7D417315-0A35-4882-ABD2-ABE3C89E5DCF}"/>
          </ac:spMkLst>
        </pc:spChg>
        <pc:spChg chg="add">
          <ac:chgData name="Guest User" userId="" providerId="Windows Live" clId="Web-{352335F8-F5E1-12AB-706C-1E4E00925C70}" dt="2025-03-06T03:59:31.885" v="192"/>
          <ac:spMkLst>
            <pc:docMk/>
            <pc:sldMk cId="2661013438" sldId="263"/>
            <ac:spMk id="77" creationId="{8B53612E-ADB2-4457-9688-89506397AF28}"/>
          </ac:spMkLst>
        </pc:spChg>
        <pc:picChg chg="add mod ord">
          <ac:chgData name="Guest User" userId="" providerId="Windows Live" clId="Web-{352335F8-F5E1-12AB-706C-1E4E00925C70}" dt="2025-03-06T03:45:02.095" v="90" actId="14100"/>
          <ac:picMkLst>
            <pc:docMk/>
            <pc:sldMk cId="2661013438" sldId="263"/>
            <ac:picMk id="3" creationId="{0CC99810-2CCB-FCFC-331B-4CD7CE3DCE57}"/>
          </ac:picMkLst>
        </pc:picChg>
        <pc:picChg chg="del">
          <ac:chgData name="Guest User" userId="" providerId="Windows Live" clId="Web-{352335F8-F5E1-12AB-706C-1E4E00925C70}" dt="2025-03-06T03:42:43.438" v="70"/>
          <ac:picMkLst>
            <pc:docMk/>
            <pc:sldMk cId="2661013438" sldId="263"/>
            <ac:picMk id="4" creationId="{02D0C188-91D6-2B7B-FF12-831E3B7B70BE}"/>
          </ac:picMkLst>
        </pc:picChg>
        <pc:cxnChg chg="add del">
          <ac:chgData name="Guest User" userId="" providerId="Windows Live" clId="Web-{352335F8-F5E1-12AB-706C-1E4E00925C70}" dt="2025-03-06T03:44:00.860" v="79"/>
          <ac:cxnSpMkLst>
            <pc:docMk/>
            <pc:sldMk cId="2661013438" sldId="263"/>
            <ac:cxnSpMk id="7" creationId="{89EB8C68-FF1B-4849-867B-32D29B19F102}"/>
          </ac:cxnSpMkLst>
        </pc:cxnChg>
        <pc:cxnChg chg="add del">
          <ac:chgData name="Guest User" userId="" providerId="Windows Live" clId="Web-{352335F8-F5E1-12AB-706C-1E4E00925C70}" dt="2025-03-06T03:43:03.329" v="73"/>
          <ac:cxnSpMkLst>
            <pc:docMk/>
            <pc:sldMk cId="2661013438" sldId="263"/>
            <ac:cxnSpMk id="23" creationId="{89EB8C68-FF1B-4849-867B-32D29B19F102}"/>
          </ac:cxnSpMkLst>
        </pc:cxnChg>
        <pc:cxnChg chg="add del">
          <ac:chgData name="Guest User" userId="" providerId="Windows Live" clId="Web-{352335F8-F5E1-12AB-706C-1E4E00925C70}" dt="2025-03-06T03:43:15.048" v="75"/>
          <ac:cxnSpMkLst>
            <pc:docMk/>
            <pc:sldMk cId="2661013438" sldId="263"/>
            <ac:cxnSpMk id="32" creationId="{55646586-8E5D-4A2B-BDA9-01CE28AC89A1}"/>
          </ac:cxnSpMkLst>
        </pc:cxnChg>
      </pc:sldChg>
      <pc:sldChg chg="addSp delSp modSp mod setBg">
        <pc:chgData name="Guest User" userId="" providerId="Windows Live" clId="Web-{352335F8-F5E1-12AB-706C-1E4E00925C70}" dt="2025-03-06T04:00:21.666" v="194"/>
        <pc:sldMkLst>
          <pc:docMk/>
          <pc:sldMk cId="562277338" sldId="264"/>
        </pc:sldMkLst>
        <pc:spChg chg="mod ord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2" creationId="{86F60A6A-F11E-B6B5-9703-1F7C4137D77F}"/>
          </ac:spMkLst>
        </pc:spChg>
        <pc:spChg chg="add del">
          <ac:chgData name="Guest User" userId="" providerId="Windows Live" clId="Web-{352335F8-F5E1-12AB-706C-1E4E00925C70}" dt="2025-03-06T03:30:47.144" v="6"/>
          <ac:spMkLst>
            <pc:docMk/>
            <pc:sldMk cId="562277338" sldId="264"/>
            <ac:spMk id="3" creationId="{97230428-C2C5-AEB3-3954-3DC8A70467FC}"/>
          </ac:spMkLst>
        </pc:spChg>
        <pc:spChg chg="add del">
          <ac:chgData name="Guest User" userId="" providerId="Windows Live" clId="Web-{352335F8-F5E1-12AB-706C-1E4E00925C70}" dt="2025-03-06T03:30:32.316" v="4"/>
          <ac:spMkLst>
            <pc:docMk/>
            <pc:sldMk cId="562277338" sldId="264"/>
            <ac:spMk id="8" creationId="{177FA6DE-1548-082E-0750-2AF93BE73E08}"/>
          </ac:spMkLst>
        </pc:spChg>
        <pc:spChg chg="add del">
          <ac:chgData name="Guest User" userId="" providerId="Windows Live" clId="Web-{352335F8-F5E1-12AB-706C-1E4E00925C70}" dt="2025-03-06T03:30:27.691" v="2"/>
          <ac:spMkLst>
            <pc:docMk/>
            <pc:sldMk cId="562277338" sldId="264"/>
            <ac:spMk id="9" creationId="{D829E218-74FB-4455-98BE-F2C5BA8978BE}"/>
          </ac:spMkLst>
        </pc:spChg>
        <pc:spChg chg="add del">
          <ac:chgData name="Guest User" userId="" providerId="Windows Live" clId="Web-{352335F8-F5E1-12AB-706C-1E4E00925C70}" dt="2025-03-06T03:31:16.785" v="8"/>
          <ac:spMkLst>
            <pc:docMk/>
            <pc:sldMk cId="562277338" sldId="264"/>
            <ac:spMk id="10" creationId="{D829E218-74FB-4455-98BE-F2C5BA8978BE}"/>
          </ac:spMkLst>
        </pc:spChg>
        <pc:spChg chg="add del">
          <ac:chgData name="Guest User" userId="" providerId="Windows Live" clId="Web-{352335F8-F5E1-12AB-706C-1E4E00925C70}" dt="2025-03-06T03:30:27.691" v="2"/>
          <ac:spMkLst>
            <pc:docMk/>
            <pc:sldMk cId="562277338" sldId="264"/>
            <ac:spMk id="11" creationId="{7E8D75FD-D4F9-4D11-B70D-82EFCB4CFA5B}"/>
          </ac:spMkLst>
        </pc:spChg>
        <pc:spChg chg="add del">
          <ac:chgData name="Guest User" userId="" providerId="Windows Live" clId="Web-{352335F8-F5E1-12AB-706C-1E4E00925C70}" dt="2025-03-06T03:31:16.785" v="8"/>
          <ac:spMkLst>
            <pc:docMk/>
            <pc:sldMk cId="562277338" sldId="264"/>
            <ac:spMk id="12" creationId="{7E8D75FD-D4F9-4D11-B70D-82EFCB4CFA5B}"/>
          </ac:spMkLst>
        </pc:spChg>
        <pc:spChg chg="add del">
          <ac:chgData name="Guest User" userId="" providerId="Windows Live" clId="Web-{352335F8-F5E1-12AB-706C-1E4E00925C70}" dt="2025-03-06T03:30:27.691" v="2"/>
          <ac:spMkLst>
            <pc:docMk/>
            <pc:sldMk cId="562277338" sldId="264"/>
            <ac:spMk id="15" creationId="{0B4FB531-34DA-4777-9BD5-5B885DC38198}"/>
          </ac:spMkLst>
        </pc:spChg>
        <pc:spChg chg="add del">
          <ac:chgData name="Guest User" userId="" providerId="Windows Live" clId="Web-{352335F8-F5E1-12AB-706C-1E4E00925C70}" dt="2025-03-06T03:31:16.785" v="8"/>
          <ac:spMkLst>
            <pc:docMk/>
            <pc:sldMk cId="562277338" sldId="264"/>
            <ac:spMk id="16" creationId="{0B4FB531-34DA-4777-9BD5-5B885DC38198}"/>
          </ac:spMkLst>
        </pc:spChg>
        <pc:spChg chg="add del">
          <ac:chgData name="Guest User" userId="" providerId="Windows Live" clId="Web-{352335F8-F5E1-12AB-706C-1E4E00925C70}" dt="2025-03-06T03:30:27.691" v="2"/>
          <ac:spMkLst>
            <pc:docMk/>
            <pc:sldMk cId="562277338" sldId="264"/>
            <ac:spMk id="17" creationId="{84831CE8-CE7C-49DF-BA32-7884E868A21D}"/>
          </ac:spMkLst>
        </pc:spChg>
        <pc:spChg chg="add del">
          <ac:chgData name="Guest User" userId="" providerId="Windows Live" clId="Web-{352335F8-F5E1-12AB-706C-1E4E00925C70}" dt="2025-03-06T03:31:16.785" v="8"/>
          <ac:spMkLst>
            <pc:docMk/>
            <pc:sldMk cId="562277338" sldId="264"/>
            <ac:spMk id="18" creationId="{84831CE8-CE7C-49DF-BA32-7884E868A21D}"/>
          </ac:spMkLst>
        </pc:spChg>
        <pc:spChg chg="add del">
          <ac:chgData name="Guest User" userId="" providerId="Windows Live" clId="Web-{352335F8-F5E1-12AB-706C-1E4E00925C70}" dt="2025-03-06T03:30:32.316" v="4"/>
          <ac:spMkLst>
            <pc:docMk/>
            <pc:sldMk cId="562277338" sldId="264"/>
            <ac:spMk id="19" creationId="{311973C2-EB8B-452A-A698-4A252FD3AE28}"/>
          </ac:spMkLst>
        </pc:spChg>
        <pc:spChg chg="add del">
          <ac:chgData name="Guest User" userId="" providerId="Windows Live" clId="Web-{352335F8-F5E1-12AB-706C-1E4E00925C70}" dt="2025-03-06T03:30:32.316" v="4"/>
          <ac:spMkLst>
            <pc:docMk/>
            <pc:sldMk cId="562277338" sldId="264"/>
            <ac:spMk id="20" creationId="{10162E77-11AD-44A7-84EC-40C59EEFBD2E}"/>
          </ac:spMkLst>
        </pc:spChg>
        <pc:spChg chg="add del">
          <ac:chgData name="Guest User" userId="" providerId="Windows Live" clId="Web-{352335F8-F5E1-12AB-706C-1E4E00925C70}" dt="2025-03-06T03:47:01.206" v="103"/>
          <ac:spMkLst>
            <pc:docMk/>
            <pc:sldMk cId="562277338" sldId="264"/>
            <ac:spMk id="22" creationId="{39B4056F-1959-4627-A683-77F6C0603FCD}"/>
          </ac:spMkLst>
        </pc:spChg>
        <pc:spChg chg="add del">
          <ac:chgData name="Guest User" userId="" providerId="Windows Live" clId="Web-{352335F8-F5E1-12AB-706C-1E4E00925C70}" dt="2025-03-06T03:47:01.206" v="103"/>
          <ac:spMkLst>
            <pc:docMk/>
            <pc:sldMk cId="562277338" sldId="264"/>
            <ac:spMk id="23" creationId="{D8D7349B-C9FA-4FCE-A1FF-948F460A3A9A}"/>
          </ac:spMkLst>
        </pc:spChg>
        <pc:spChg chg="add del">
          <ac:chgData name="Guest User" userId="" providerId="Windows Live" clId="Web-{352335F8-F5E1-12AB-706C-1E4E00925C70}" dt="2025-03-06T03:47:01.206" v="103"/>
          <ac:spMkLst>
            <pc:docMk/>
            <pc:sldMk cId="562277338" sldId="264"/>
            <ac:spMk id="24" creationId="{4AF746F9-E85F-4BED-9D7E-562262E8B3D2}"/>
          </ac:spMkLst>
        </pc:spChg>
        <pc:spChg chg="add del">
          <ac:chgData name="Guest User" userId="" providerId="Windows Live" clId="Web-{352335F8-F5E1-12AB-706C-1E4E00925C70}" dt="2025-03-06T03:47:01.206" v="103"/>
          <ac:spMkLst>
            <pc:docMk/>
            <pc:sldMk cId="562277338" sldId="264"/>
            <ac:spMk id="26" creationId="{B76B04B7-BECA-29F7-D813-E6E97E113E51}"/>
          </ac:spMkLst>
        </pc:spChg>
        <pc:spChg chg="add del">
          <ac:chgData name="Guest User" userId="" providerId="Windows Live" clId="Web-{352335F8-F5E1-12AB-706C-1E4E00925C70}" dt="2025-03-06T03:46:27.705" v="96"/>
          <ac:spMkLst>
            <pc:docMk/>
            <pc:sldMk cId="562277338" sldId="264"/>
            <ac:spMk id="28" creationId="{D829E218-74FB-4455-98BE-F2C5BA8978BE}"/>
          </ac:spMkLst>
        </pc:spChg>
        <pc:spChg chg="add del">
          <ac:chgData name="Guest User" userId="" providerId="Windows Live" clId="Web-{352335F8-F5E1-12AB-706C-1E4E00925C70}" dt="2025-03-06T03:46:27.705" v="96"/>
          <ac:spMkLst>
            <pc:docMk/>
            <pc:sldMk cId="562277338" sldId="264"/>
            <ac:spMk id="29" creationId="{7E8D75FD-D4F9-4D11-B70D-82EFCB4CFA5B}"/>
          </ac:spMkLst>
        </pc:spChg>
        <pc:spChg chg="add del">
          <ac:chgData name="Guest User" userId="" providerId="Windows Live" clId="Web-{352335F8-F5E1-12AB-706C-1E4E00925C70}" dt="2025-03-06T03:33:20.958" v="19"/>
          <ac:spMkLst>
            <pc:docMk/>
            <pc:sldMk cId="562277338" sldId="264"/>
            <ac:spMk id="31" creationId="{D829E218-74FB-4455-98BE-F2C5BA8978BE}"/>
          </ac:spMkLst>
        </pc:spChg>
        <pc:spChg chg="add del">
          <ac:chgData name="Guest User" userId="" providerId="Windows Live" clId="Web-{352335F8-F5E1-12AB-706C-1E4E00925C70}" dt="2025-03-06T03:46:27.705" v="96"/>
          <ac:spMkLst>
            <pc:docMk/>
            <pc:sldMk cId="562277338" sldId="264"/>
            <ac:spMk id="32" creationId="{548B4202-DCD5-4F8C-B481-743A989A9DFF}"/>
          </ac:spMkLst>
        </pc:spChg>
        <pc:spChg chg="add del">
          <ac:chgData name="Guest User" userId="" providerId="Windows Live" clId="Web-{352335F8-F5E1-12AB-706C-1E4E00925C70}" dt="2025-03-06T03:33:20.958" v="19"/>
          <ac:spMkLst>
            <pc:docMk/>
            <pc:sldMk cId="562277338" sldId="264"/>
            <ac:spMk id="33" creationId="{7E8D75FD-D4F9-4D11-B70D-82EFCB4CFA5B}"/>
          </ac:spMkLst>
        </pc:spChg>
        <pc:spChg chg="add del">
          <ac:chgData name="Guest User" userId="" providerId="Windows Live" clId="Web-{352335F8-F5E1-12AB-706C-1E4E00925C70}" dt="2025-03-06T03:33:20.958" v="19"/>
          <ac:spMkLst>
            <pc:docMk/>
            <pc:sldMk cId="562277338" sldId="264"/>
            <ac:spMk id="37" creationId="{0B4FB531-34DA-4777-9BD5-5B885DC38198}"/>
          </ac:spMkLst>
        </pc:spChg>
        <pc:spChg chg="add del">
          <ac:chgData name="Guest User" userId="" providerId="Windows Live" clId="Web-{352335F8-F5E1-12AB-706C-1E4E00925C70}" dt="2025-03-06T03:33:20.958" v="19"/>
          <ac:spMkLst>
            <pc:docMk/>
            <pc:sldMk cId="562277338" sldId="264"/>
            <ac:spMk id="39" creationId="{84831CE8-CE7C-49DF-BA32-7884E868A21D}"/>
          </ac:spMkLst>
        </pc:spChg>
        <pc:spChg chg="add del">
          <ac:chgData name="Guest User" userId="" providerId="Windows Live" clId="Web-{352335F8-F5E1-12AB-706C-1E4E00925C70}" dt="2025-03-06T03:46:27.705" v="96"/>
          <ac:spMkLst>
            <pc:docMk/>
            <pc:sldMk cId="562277338" sldId="264"/>
            <ac:spMk id="41" creationId="{7CFB8C0F-4E01-4C10-A861-0C16EB92D23E}"/>
          </ac:spMkLst>
        </pc:spChg>
        <pc:spChg chg="add del">
          <ac:chgData name="Guest User" userId="" providerId="Windows Live" clId="Web-{352335F8-F5E1-12AB-706C-1E4E00925C70}" dt="2025-03-06T03:46:27.705" v="96"/>
          <ac:spMkLst>
            <pc:docMk/>
            <pc:sldMk cId="562277338" sldId="264"/>
            <ac:spMk id="43" creationId="{8EE702CF-91CE-4661-ACBF-3C8160D1B433}"/>
          </ac:spMkLst>
        </pc:spChg>
        <pc:spChg chg="add del">
          <ac:chgData name="Guest User" userId="" providerId="Windows Live" clId="Web-{352335F8-F5E1-12AB-706C-1E4E00925C70}" dt="2025-03-06T03:46:42.534" v="98"/>
          <ac:spMkLst>
            <pc:docMk/>
            <pc:sldMk cId="562277338" sldId="264"/>
            <ac:spMk id="45" creationId="{B76B04B7-BECA-29F7-D813-E6E97E113E51}"/>
          </ac:spMkLst>
        </pc:spChg>
        <pc:spChg chg="add del">
          <ac:chgData name="Guest User" userId="" providerId="Windows Live" clId="Web-{352335F8-F5E1-12AB-706C-1E4E00925C70}" dt="2025-03-06T03:46:55.409" v="100"/>
          <ac:spMkLst>
            <pc:docMk/>
            <pc:sldMk cId="562277338" sldId="264"/>
            <ac:spMk id="47" creationId="{D40791F6-715D-481A-9C4A-3645AECFD5A0}"/>
          </ac:spMkLst>
        </pc:spChg>
        <pc:spChg chg="add del">
          <ac:chgData name="Guest User" userId="" providerId="Windows Live" clId="Web-{352335F8-F5E1-12AB-706C-1E4E00925C70}" dt="2025-03-06T03:46:55.409" v="100"/>
          <ac:spMkLst>
            <pc:docMk/>
            <pc:sldMk cId="562277338" sldId="264"/>
            <ac:spMk id="49" creationId="{B76B04B7-BECA-29F7-D813-E6E97E113E51}"/>
          </ac:spMkLst>
        </pc:spChg>
        <pc:spChg chg="add del">
          <ac:chgData name="Guest User" userId="" providerId="Windows Live" clId="Web-{352335F8-F5E1-12AB-706C-1E4E00925C70}" dt="2025-03-06T03:46:55.409" v="100"/>
          <ac:spMkLst>
            <pc:docMk/>
            <pc:sldMk cId="562277338" sldId="264"/>
            <ac:spMk id="50" creationId="{CADA4CA0-9A57-4FBE-A9E5-24DFC23C3F1A}"/>
          </ac:spMkLst>
        </pc:spChg>
        <pc:spChg chg="add del">
          <ac:chgData name="Guest User" userId="" providerId="Windows Live" clId="Web-{352335F8-F5E1-12AB-706C-1E4E00925C70}" dt="2025-03-06T03:46:55.409" v="100"/>
          <ac:spMkLst>
            <pc:docMk/>
            <pc:sldMk cId="562277338" sldId="264"/>
            <ac:spMk id="51" creationId="{811CBAFA-D7E0-40A7-BB94-2C05304B407B}"/>
          </ac:spMkLst>
        </pc:spChg>
        <pc:spChg chg="add del">
          <ac:chgData name="Guest User" userId="" providerId="Windows Live" clId="Web-{352335F8-F5E1-12AB-706C-1E4E00925C70}" dt="2025-03-06T03:47:01.190" v="102"/>
          <ac:spMkLst>
            <pc:docMk/>
            <pc:sldMk cId="562277338" sldId="264"/>
            <ac:spMk id="53" creationId="{B44C3061-D558-447B-A988-09ECE14461D7}"/>
          </ac:spMkLst>
        </pc:spChg>
        <pc:spChg chg="add del">
          <ac:chgData name="Guest User" userId="" providerId="Windows Live" clId="Web-{352335F8-F5E1-12AB-706C-1E4E00925C70}" dt="2025-03-06T03:47:01.190" v="102"/>
          <ac:spMkLst>
            <pc:docMk/>
            <pc:sldMk cId="562277338" sldId="264"/>
            <ac:spMk id="54" creationId="{59339771-9C8F-497E-8974-E09A86FEEB23}"/>
          </ac:spMkLst>
        </pc:spChg>
        <pc:spChg chg="add del">
          <ac:chgData name="Guest User" userId="" providerId="Windows Live" clId="Web-{352335F8-F5E1-12AB-706C-1E4E00925C70}" dt="2025-03-06T03:47:01.190" v="102"/>
          <ac:spMkLst>
            <pc:docMk/>
            <pc:sldMk cId="562277338" sldId="264"/>
            <ac:spMk id="55" creationId="{B76B04B7-BECA-29F7-D813-E6E97E113E51}"/>
          </ac:spMkLst>
        </pc:spChg>
        <pc:spChg chg="add del">
          <ac:chgData name="Guest User" userId="" providerId="Windows Live" clId="Web-{352335F8-F5E1-12AB-706C-1E4E00925C70}" dt="2025-03-06T03:47:01.190" v="102"/>
          <ac:spMkLst>
            <pc:docMk/>
            <pc:sldMk cId="562277338" sldId="264"/>
            <ac:spMk id="56" creationId="{BDB54B0B-6CFB-4B92-A5DC-5DCD05BE5B4D}"/>
          </ac:spMkLst>
        </pc:spChg>
        <pc:spChg chg="add del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58" creationId="{F240A2FC-E2C3-458D-96B4-5DF9028D93A5}"/>
          </ac:spMkLst>
        </pc:spChg>
        <pc:spChg chg="add del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59" creationId="{5F097929-F3D6-4D1F-8AFC-CF348171A9E1}"/>
          </ac:spMkLst>
        </pc:spChg>
        <pc:spChg chg="add del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61" creationId="{34461041-8413-4023-ABA7-9E499B0AD995}"/>
          </ac:spMkLst>
        </pc:spChg>
        <pc:spChg chg="add del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63" creationId="{D841E764-4629-49E0-994A-6F92FEFB9B5D}"/>
          </ac:spMkLst>
        </pc:spChg>
        <pc:spChg chg="add del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64" creationId="{95635077-9890-4CC8-9792-28743EBFE01D}"/>
          </ac:spMkLst>
        </pc:spChg>
        <pc:spChg chg="add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68" creationId="{0C8D2093-0BBD-A16C-538A-D501A4EF4514}"/>
          </ac:spMkLst>
        </pc:spChg>
        <pc:spChg chg="add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71" creationId="{873ECEC8-0F24-45B8-950F-35FC94BCEAC8}"/>
          </ac:spMkLst>
        </pc:spChg>
        <pc:spChg chg="add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75" creationId="{7D417315-0A35-4882-ABD2-ABE3C89E5DCF}"/>
          </ac:spMkLst>
        </pc:spChg>
        <pc:spChg chg="add">
          <ac:chgData name="Guest User" userId="" providerId="Windows Live" clId="Web-{352335F8-F5E1-12AB-706C-1E4E00925C70}" dt="2025-03-06T04:00:21.666" v="194"/>
          <ac:spMkLst>
            <pc:docMk/>
            <pc:sldMk cId="562277338" sldId="264"/>
            <ac:spMk id="77" creationId="{8B53612E-ADB2-4457-9688-89506397AF28}"/>
          </ac:spMkLst>
        </pc:spChg>
        <pc:picChg chg="add del mod ord">
          <ac:chgData name="Guest User" userId="" providerId="Windows Live" clId="Web-{352335F8-F5E1-12AB-706C-1E4E00925C70}" dt="2025-03-06T03:30:36.207" v="5"/>
          <ac:picMkLst>
            <pc:docMk/>
            <pc:sldMk cId="562277338" sldId="264"/>
            <ac:picMk id="4" creationId="{4C6765CD-CCAF-6B8C-0EF2-F3A88984250F}"/>
          </ac:picMkLst>
        </pc:picChg>
        <pc:picChg chg="add mod ord">
          <ac:chgData name="Guest User" userId="" providerId="Windows Live" clId="Web-{352335F8-F5E1-12AB-706C-1E4E00925C70}" dt="2025-03-06T03:47:28.237" v="109" actId="14100"/>
          <ac:picMkLst>
            <pc:docMk/>
            <pc:sldMk cId="562277338" sldId="264"/>
            <ac:picMk id="5" creationId="{82C87AEF-4B09-5C82-883C-350F0AFFA172}"/>
          </ac:picMkLst>
        </pc:picChg>
        <pc:cxnChg chg="add del">
          <ac:chgData name="Guest User" userId="" providerId="Windows Live" clId="Web-{352335F8-F5E1-12AB-706C-1E4E00925C70}" dt="2025-03-06T03:30:27.691" v="2"/>
          <ac:cxnSpMkLst>
            <pc:docMk/>
            <pc:sldMk cId="562277338" sldId="264"/>
            <ac:cxnSpMk id="13" creationId="{1F5DC8C3-BA5F-4EED-BB9A-A14272BD82A1}"/>
          </ac:cxnSpMkLst>
        </pc:cxnChg>
        <pc:cxnChg chg="add del">
          <ac:chgData name="Guest User" userId="" providerId="Windows Live" clId="Web-{352335F8-F5E1-12AB-706C-1E4E00925C70}" dt="2025-03-06T03:31:16.785" v="8"/>
          <ac:cxnSpMkLst>
            <pc:docMk/>
            <pc:sldMk cId="562277338" sldId="264"/>
            <ac:cxnSpMk id="14" creationId="{1F5DC8C3-BA5F-4EED-BB9A-A14272BD82A1}"/>
          </ac:cxnSpMkLst>
        </pc:cxnChg>
        <pc:cxnChg chg="add del">
          <ac:chgData name="Guest User" userId="" providerId="Windows Live" clId="Web-{352335F8-F5E1-12AB-706C-1E4E00925C70}" dt="2025-03-06T03:30:32.316" v="4"/>
          <ac:cxnSpMkLst>
            <pc:docMk/>
            <pc:sldMk cId="562277338" sldId="264"/>
            <ac:cxnSpMk id="21" creationId="{5AB158E9-1B40-4CD6-95F0-95CA11DF7B7A}"/>
          </ac:cxnSpMkLst>
        </pc:cxnChg>
        <pc:cxnChg chg="add del">
          <ac:chgData name="Guest User" userId="" providerId="Windows Live" clId="Web-{352335F8-F5E1-12AB-706C-1E4E00925C70}" dt="2025-03-06T03:46:42.534" v="98"/>
          <ac:cxnSpMkLst>
            <pc:docMk/>
            <pc:sldMk cId="562277338" sldId="264"/>
            <ac:cxnSpMk id="25" creationId="{55646586-8E5D-4A2B-BDA9-01CE28AC89A1}"/>
          </ac:cxnSpMkLst>
        </pc:cxnChg>
      </pc:sldChg>
      <pc:sldChg chg="del">
        <pc:chgData name="Guest User" userId="" providerId="Windows Live" clId="Web-{352335F8-F5E1-12AB-706C-1E4E00925C70}" dt="2025-03-06T03:48:11.441" v="115"/>
        <pc:sldMkLst>
          <pc:docMk/>
          <pc:sldMk cId="4157932937" sldId="266"/>
        </pc:sldMkLst>
      </pc:sldChg>
    </pc:docChg>
  </pc:docChgLst>
  <pc:docChgLst>
    <pc:chgData name="Guest User" providerId="Windows Live" clId="Web-{8EDE93EF-7D8E-146C-B39C-7D1513E5962F}"/>
    <pc:docChg chg="modSld">
      <pc:chgData name="Guest User" userId="" providerId="Windows Live" clId="Web-{8EDE93EF-7D8E-146C-B39C-7D1513E5962F}" dt="2025-03-06T18:57:07.451" v="308" actId="14100"/>
      <pc:docMkLst>
        <pc:docMk/>
      </pc:docMkLst>
      <pc:sldChg chg="modSp">
        <pc:chgData name="Guest User" userId="" providerId="Windows Live" clId="Web-{8EDE93EF-7D8E-146C-B39C-7D1513E5962F}" dt="2025-03-06T18:20:22.409" v="173" actId="20577"/>
        <pc:sldMkLst>
          <pc:docMk/>
          <pc:sldMk cId="4054255272" sldId="256"/>
        </pc:sldMkLst>
        <pc:spChg chg="mod">
          <ac:chgData name="Guest User" userId="" providerId="Windows Live" clId="Web-{8EDE93EF-7D8E-146C-B39C-7D1513E5962F}" dt="2025-03-06T18:20:22.409" v="173" actId="20577"/>
          <ac:spMkLst>
            <pc:docMk/>
            <pc:sldMk cId="4054255272" sldId="256"/>
            <ac:spMk id="2" creationId="{D9479965-EFCA-C459-9A1F-24C5B4B06CBB}"/>
          </ac:spMkLst>
        </pc:spChg>
      </pc:sldChg>
      <pc:sldChg chg="modSp">
        <pc:chgData name="Guest User" userId="" providerId="Windows Live" clId="Web-{8EDE93EF-7D8E-146C-B39C-7D1513E5962F}" dt="2025-03-06T18:03:14.738" v="33" actId="20577"/>
        <pc:sldMkLst>
          <pc:docMk/>
          <pc:sldMk cId="3275245494" sldId="261"/>
        </pc:sldMkLst>
        <pc:spChg chg="mod">
          <ac:chgData name="Guest User" userId="" providerId="Windows Live" clId="Web-{8EDE93EF-7D8E-146C-B39C-7D1513E5962F}" dt="2025-03-06T18:03:14.738" v="33" actId="20577"/>
          <ac:spMkLst>
            <pc:docMk/>
            <pc:sldMk cId="3275245494" sldId="261"/>
            <ac:spMk id="2" creationId="{10CC56C2-FC3F-438C-50C1-AF2D031CDA9A}"/>
          </ac:spMkLst>
        </pc:spChg>
        <pc:spChg chg="mod">
          <ac:chgData name="Guest User" userId="" providerId="Windows Live" clId="Web-{8EDE93EF-7D8E-146C-B39C-7D1513E5962F}" dt="2025-03-06T18:03:02.363" v="32" actId="14100"/>
          <ac:spMkLst>
            <pc:docMk/>
            <pc:sldMk cId="3275245494" sldId="261"/>
            <ac:spMk id="112" creationId="{98D323BA-4BDC-F480-7C2F-63CA0CA2CD12}"/>
          </ac:spMkLst>
        </pc:spChg>
      </pc:sldChg>
      <pc:sldChg chg="modSp">
        <pc:chgData name="Guest User" userId="" providerId="Windows Live" clId="Web-{8EDE93EF-7D8E-146C-B39C-7D1513E5962F}" dt="2025-03-06T17:59:46.864" v="25" actId="20577"/>
        <pc:sldMkLst>
          <pc:docMk/>
          <pc:sldMk cId="1633159707" sldId="262"/>
        </pc:sldMkLst>
        <pc:spChg chg="mod">
          <ac:chgData name="Guest User" userId="" providerId="Windows Live" clId="Web-{8EDE93EF-7D8E-146C-B39C-7D1513E5962F}" dt="2025-03-06T17:59:46.864" v="25" actId="20577"/>
          <ac:spMkLst>
            <pc:docMk/>
            <pc:sldMk cId="1633159707" sldId="262"/>
            <ac:spMk id="2" creationId="{CDF84692-2C38-A7ED-B929-2C876359CC13}"/>
          </ac:spMkLst>
        </pc:spChg>
        <pc:spChg chg="mod">
          <ac:chgData name="Guest User" userId="" providerId="Windows Live" clId="Web-{8EDE93EF-7D8E-146C-B39C-7D1513E5962F}" dt="2025-03-06T17:59:40.114" v="24" actId="20577"/>
          <ac:spMkLst>
            <pc:docMk/>
            <pc:sldMk cId="1633159707" sldId="262"/>
            <ac:spMk id="42" creationId="{DB08377C-CDCA-A1F7-2221-FA54EBCF676F}"/>
          </ac:spMkLst>
        </pc:spChg>
      </pc:sldChg>
      <pc:sldChg chg="modSp">
        <pc:chgData name="Guest User" userId="" providerId="Windows Live" clId="Web-{8EDE93EF-7D8E-146C-B39C-7D1513E5962F}" dt="2025-03-06T18:04:26.285" v="40" actId="20577"/>
        <pc:sldMkLst>
          <pc:docMk/>
          <pc:sldMk cId="2661013438" sldId="263"/>
        </pc:sldMkLst>
        <pc:spChg chg="mod">
          <ac:chgData name="Guest User" userId="" providerId="Windows Live" clId="Web-{8EDE93EF-7D8E-146C-B39C-7D1513E5962F}" dt="2025-03-06T17:58:11.176" v="18" actId="20577"/>
          <ac:spMkLst>
            <pc:docMk/>
            <pc:sldMk cId="2661013438" sldId="263"/>
            <ac:spMk id="2" creationId="{32AB077B-99B6-4835-936E-944A41651C3F}"/>
          </ac:spMkLst>
        </pc:spChg>
        <pc:spChg chg="mod">
          <ac:chgData name="Guest User" userId="" providerId="Windows Live" clId="Web-{8EDE93EF-7D8E-146C-B39C-7D1513E5962F}" dt="2025-03-06T18:04:26.285" v="40" actId="20577"/>
          <ac:spMkLst>
            <pc:docMk/>
            <pc:sldMk cId="2661013438" sldId="263"/>
            <ac:spMk id="75" creationId="{A5822B18-9D22-64F3-3844-F495F8EC8B29}"/>
          </ac:spMkLst>
        </pc:spChg>
      </pc:sldChg>
      <pc:sldChg chg="modSp">
        <pc:chgData name="Guest User" userId="" providerId="Windows Live" clId="Web-{8EDE93EF-7D8E-146C-B39C-7D1513E5962F}" dt="2025-03-06T18:57:07.451" v="308" actId="14100"/>
        <pc:sldMkLst>
          <pc:docMk/>
          <pc:sldMk cId="562277338" sldId="264"/>
        </pc:sldMkLst>
        <pc:spChg chg="mod">
          <ac:chgData name="Guest User" userId="" providerId="Windows Live" clId="Web-{8EDE93EF-7D8E-146C-B39C-7D1513E5962F}" dt="2025-03-06T17:55:19.551" v="12" actId="20577"/>
          <ac:spMkLst>
            <pc:docMk/>
            <pc:sldMk cId="562277338" sldId="264"/>
            <ac:spMk id="2" creationId="{86F60A6A-F11E-B6B5-9703-1F7C4137D77F}"/>
          </ac:spMkLst>
        </pc:spChg>
        <pc:spChg chg="mod">
          <ac:chgData name="Guest User" userId="" providerId="Windows Live" clId="Web-{8EDE93EF-7D8E-146C-B39C-7D1513E5962F}" dt="2025-03-06T18:57:07.451" v="308" actId="14100"/>
          <ac:spMkLst>
            <pc:docMk/>
            <pc:sldMk cId="562277338" sldId="264"/>
            <ac:spMk id="68" creationId="{0C8D2093-0BBD-A16C-538A-D501A4EF4514}"/>
          </ac:spMkLst>
        </pc:spChg>
      </pc:sldChg>
      <pc:sldChg chg="modSp">
        <pc:chgData name="Guest User" userId="" providerId="Windows Live" clId="Web-{8EDE93EF-7D8E-146C-B39C-7D1513E5962F}" dt="2025-03-06T18:07:53.394" v="124" actId="20577"/>
        <pc:sldMkLst>
          <pc:docMk/>
          <pc:sldMk cId="643829073" sldId="267"/>
        </pc:sldMkLst>
        <pc:spChg chg="mod">
          <ac:chgData name="Guest User" userId="" providerId="Windows Live" clId="Web-{8EDE93EF-7D8E-146C-B39C-7D1513E5962F}" dt="2025-03-06T18:07:53.394" v="124" actId="20577"/>
          <ac:spMkLst>
            <pc:docMk/>
            <pc:sldMk cId="643829073" sldId="267"/>
            <ac:spMk id="3" creationId="{29C8DE20-6897-64B4-A709-E742C7E96FCC}"/>
          </ac:spMkLst>
        </pc:spChg>
      </pc:sldChg>
      <pc:sldChg chg="modSp">
        <pc:chgData name="Guest User" userId="" providerId="Windows Live" clId="Web-{8EDE93EF-7D8E-146C-B39C-7D1513E5962F}" dt="2025-03-06T18:16:47.566" v="146"/>
        <pc:sldMkLst>
          <pc:docMk/>
          <pc:sldMk cId="3555461761" sldId="268"/>
        </pc:sldMkLst>
        <pc:spChg chg="mod">
          <ac:chgData name="Guest User" userId="" providerId="Windows Live" clId="Web-{8EDE93EF-7D8E-146C-B39C-7D1513E5962F}" dt="2025-03-06T18:16:47.566" v="146"/>
          <ac:spMkLst>
            <pc:docMk/>
            <pc:sldMk cId="3555461761" sldId="268"/>
            <ac:spMk id="2" creationId="{CA6A553A-8219-CD96-3C92-2796D9A36531}"/>
          </ac:spMkLst>
        </pc:spChg>
      </pc:sldChg>
      <pc:sldChg chg="modSp">
        <pc:chgData name="Guest User" userId="" providerId="Windows Live" clId="Web-{8EDE93EF-7D8E-146C-B39C-7D1513E5962F}" dt="2025-03-06T18:16:10.644" v="144" actId="20577"/>
        <pc:sldMkLst>
          <pc:docMk/>
          <pc:sldMk cId="2189833825" sldId="269"/>
        </pc:sldMkLst>
        <pc:spChg chg="mod">
          <ac:chgData name="Guest User" userId="" providerId="Windows Live" clId="Web-{8EDE93EF-7D8E-146C-B39C-7D1513E5962F}" dt="2025-03-06T18:16:10.644" v="144" actId="20577"/>
          <ac:spMkLst>
            <pc:docMk/>
            <pc:sldMk cId="2189833825" sldId="269"/>
            <ac:spMk id="4" creationId="{1007DEE6-F17F-AD2E-DDA7-CA0DACB7A48B}"/>
          </ac:spMkLst>
        </pc:spChg>
      </pc:sldChg>
    </pc:docChg>
  </pc:docChgLst>
  <pc:docChgLst>
    <pc:chgData name="Maruta Zalane" userId="3b1084e2b628321b" providerId="LiveId" clId="{8A1328AC-9C47-4ECA-9DA6-8F1B8575D5E9}"/>
    <pc:docChg chg="undo custSel addSld delSld modSld sldOrd">
      <pc:chgData name="Maruta Zalane" userId="3b1084e2b628321b" providerId="LiveId" clId="{8A1328AC-9C47-4ECA-9DA6-8F1B8575D5E9}" dt="2025-03-06T21:39:01.920" v="523" actId="47"/>
      <pc:docMkLst>
        <pc:docMk/>
      </pc:docMkLst>
      <pc:sldChg chg="modSp">
        <pc:chgData name="Maruta Zalane" userId="3b1084e2b628321b" providerId="LiveId" clId="{8A1328AC-9C47-4ECA-9DA6-8F1B8575D5E9}" dt="2025-03-06T20:59:36.329" v="190" actId="108"/>
        <pc:sldMkLst>
          <pc:docMk/>
          <pc:sldMk cId="2267555706" sldId="257"/>
        </pc:sldMkLst>
        <pc:graphicFrameChg chg="mod">
          <ac:chgData name="Maruta Zalane" userId="3b1084e2b628321b" providerId="LiveId" clId="{8A1328AC-9C47-4ECA-9DA6-8F1B8575D5E9}" dt="2025-03-06T20:59:36.329" v="190" actId="108"/>
          <ac:graphicFrameMkLst>
            <pc:docMk/>
            <pc:sldMk cId="2267555706" sldId="257"/>
            <ac:graphicFrameMk id="5" creationId="{EFE58F38-CC4C-62FF-299A-324D767FA119}"/>
          </ac:graphicFrameMkLst>
        </pc:graphicFrameChg>
      </pc:sldChg>
      <pc:sldChg chg="modSp">
        <pc:chgData name="Maruta Zalane" userId="3b1084e2b628321b" providerId="LiveId" clId="{8A1328AC-9C47-4ECA-9DA6-8F1B8575D5E9}" dt="2025-03-06T21:00:59.990" v="192"/>
        <pc:sldMkLst>
          <pc:docMk/>
          <pc:sldMk cId="4095070644" sldId="258"/>
        </pc:sldMkLst>
        <pc:graphicFrameChg chg="mod">
          <ac:chgData name="Maruta Zalane" userId="3b1084e2b628321b" providerId="LiveId" clId="{8A1328AC-9C47-4ECA-9DA6-8F1B8575D5E9}" dt="2025-03-06T21:00:59.990" v="192"/>
          <ac:graphicFrameMkLst>
            <pc:docMk/>
            <pc:sldMk cId="4095070644" sldId="258"/>
            <ac:graphicFrameMk id="5" creationId="{F62C48A2-E186-CBEF-52DA-02D77CA26500}"/>
          </ac:graphicFrameMkLst>
        </pc:graphicFrameChg>
      </pc:sldChg>
      <pc:sldChg chg="addSp delSp modSp del mod modClrScheme delDesignElem chgLayout">
        <pc:chgData name="Maruta Zalane" userId="3b1084e2b628321b" providerId="LiveId" clId="{8A1328AC-9C47-4ECA-9DA6-8F1B8575D5E9}" dt="2025-03-06T21:35:20.626" v="512" actId="47"/>
        <pc:sldMkLst>
          <pc:docMk/>
          <pc:sldMk cId="1099502404" sldId="260"/>
        </pc:sldMkLst>
        <pc:spChg chg="mod ord">
          <ac:chgData name="Maruta Zalane" userId="3b1084e2b628321b" providerId="LiveId" clId="{8A1328AC-9C47-4ECA-9DA6-8F1B8575D5E9}" dt="2025-03-06T21:02:47.574" v="198" actId="700"/>
          <ac:spMkLst>
            <pc:docMk/>
            <pc:sldMk cId="1099502404" sldId="260"/>
            <ac:spMk id="2" creationId="{D96448FD-1B32-1466-4514-A5F6F485B992}"/>
          </ac:spMkLst>
        </pc:spChg>
        <pc:spChg chg="add del mod">
          <ac:chgData name="Maruta Zalane" userId="3b1084e2b628321b" providerId="LiveId" clId="{8A1328AC-9C47-4ECA-9DA6-8F1B8575D5E9}" dt="2025-03-06T21:02:47.574" v="198" actId="700"/>
          <ac:spMkLst>
            <pc:docMk/>
            <pc:sldMk cId="1099502404" sldId="260"/>
            <ac:spMk id="4" creationId="{5520BACC-797F-A07D-9EA6-273B36268241}"/>
          </ac:spMkLst>
        </pc:spChg>
        <pc:spChg chg="add del">
          <ac:chgData name="Maruta Zalane" userId="3b1084e2b628321b" providerId="LiveId" clId="{8A1328AC-9C47-4ECA-9DA6-8F1B8575D5E9}" dt="2025-03-06T21:02:47.574" v="198" actId="700"/>
          <ac:spMkLst>
            <pc:docMk/>
            <pc:sldMk cId="1099502404" sldId="260"/>
            <ac:spMk id="118" creationId="{D829E218-74FB-4455-98BE-F2C5BA8978BE}"/>
          </ac:spMkLst>
        </pc:spChg>
        <pc:spChg chg="add del">
          <ac:chgData name="Maruta Zalane" userId="3b1084e2b628321b" providerId="LiveId" clId="{8A1328AC-9C47-4ECA-9DA6-8F1B8575D5E9}" dt="2025-03-06T21:02:47.574" v="198" actId="700"/>
          <ac:spMkLst>
            <pc:docMk/>
            <pc:sldMk cId="1099502404" sldId="260"/>
            <ac:spMk id="120" creationId="{7E8D75FD-D4F9-4D11-B70D-82EFCB4CFA5B}"/>
          </ac:spMkLst>
        </pc:spChg>
        <pc:spChg chg="add del">
          <ac:chgData name="Maruta Zalane" userId="3b1084e2b628321b" providerId="LiveId" clId="{8A1328AC-9C47-4ECA-9DA6-8F1B8575D5E9}" dt="2025-03-06T21:02:47.574" v="198" actId="700"/>
          <ac:spMkLst>
            <pc:docMk/>
            <pc:sldMk cId="1099502404" sldId="260"/>
            <ac:spMk id="125" creationId="{548B4202-DCD5-4F8C-B481-743A989A9DFF}"/>
          </ac:spMkLst>
        </pc:spChg>
        <pc:spChg chg="add del">
          <ac:chgData name="Maruta Zalane" userId="3b1084e2b628321b" providerId="LiveId" clId="{8A1328AC-9C47-4ECA-9DA6-8F1B8575D5E9}" dt="2025-03-06T21:02:47.574" v="198" actId="700"/>
          <ac:spMkLst>
            <pc:docMk/>
            <pc:sldMk cId="1099502404" sldId="260"/>
            <ac:spMk id="132" creationId="{7CFB8C0F-4E01-4C10-A861-0C16EB92D23E}"/>
          </ac:spMkLst>
        </pc:spChg>
        <pc:spChg chg="add del">
          <ac:chgData name="Maruta Zalane" userId="3b1084e2b628321b" providerId="LiveId" clId="{8A1328AC-9C47-4ECA-9DA6-8F1B8575D5E9}" dt="2025-03-06T21:02:47.574" v="198" actId="700"/>
          <ac:spMkLst>
            <pc:docMk/>
            <pc:sldMk cId="1099502404" sldId="260"/>
            <ac:spMk id="133" creationId="{8EE702CF-91CE-4661-ACBF-3C8160D1B433}"/>
          </ac:spMkLst>
        </pc:spChg>
        <pc:picChg chg="del">
          <ac:chgData name="Maruta Zalane" userId="3b1084e2b628321b" providerId="LiveId" clId="{8A1328AC-9C47-4ECA-9DA6-8F1B8575D5E9}" dt="2025-03-06T19:02:18.390" v="172" actId="478"/>
          <ac:picMkLst>
            <pc:docMk/>
            <pc:sldMk cId="1099502404" sldId="260"/>
            <ac:picMk id="6" creationId="{60F315F5-98B6-5287-853C-AA021FA61CC0}"/>
          </ac:picMkLst>
        </pc:picChg>
        <pc:picChg chg="add mod">
          <ac:chgData name="Maruta Zalane" userId="3b1084e2b628321b" providerId="LiveId" clId="{8A1328AC-9C47-4ECA-9DA6-8F1B8575D5E9}" dt="2025-03-06T19:40:30.180" v="181" actId="14100"/>
          <ac:picMkLst>
            <pc:docMk/>
            <pc:sldMk cId="1099502404" sldId="260"/>
            <ac:picMk id="7" creationId="{20DDF269-4386-2E31-1984-5306A49F607E}"/>
          </ac:picMkLst>
        </pc:picChg>
        <pc:cxnChg chg="add del">
          <ac:chgData name="Maruta Zalane" userId="3b1084e2b628321b" providerId="LiveId" clId="{8A1328AC-9C47-4ECA-9DA6-8F1B8575D5E9}" dt="2025-03-06T21:02:47.574" v="198" actId="700"/>
          <ac:cxnSpMkLst>
            <pc:docMk/>
            <pc:sldMk cId="1099502404" sldId="260"/>
            <ac:cxnSpMk id="123" creationId="{1F5DC8C3-BA5F-4EED-BB9A-A14272BD82A1}"/>
          </ac:cxnSpMkLst>
        </pc:cxnChg>
        <pc:cxnChg chg="add del">
          <ac:chgData name="Maruta Zalane" userId="3b1084e2b628321b" providerId="LiveId" clId="{8A1328AC-9C47-4ECA-9DA6-8F1B8575D5E9}" dt="2025-03-06T21:02:47.574" v="198" actId="700"/>
          <ac:cxnSpMkLst>
            <pc:docMk/>
            <pc:sldMk cId="1099502404" sldId="260"/>
            <ac:cxnSpMk id="128" creationId="{F7F57F6B-E621-4E40-A34D-2FE12902AA20}"/>
          </ac:cxnSpMkLst>
        </pc:cxnChg>
      </pc:sldChg>
      <pc:sldChg chg="modSp del mod">
        <pc:chgData name="Maruta Zalane" userId="3b1084e2b628321b" providerId="LiveId" clId="{8A1328AC-9C47-4ECA-9DA6-8F1B8575D5E9}" dt="2025-03-06T21:11:12.033" v="256" actId="47"/>
        <pc:sldMkLst>
          <pc:docMk/>
          <pc:sldMk cId="3275245494" sldId="261"/>
        </pc:sldMkLst>
        <pc:spChg chg="mod">
          <ac:chgData name="Maruta Zalane" userId="3b1084e2b628321b" providerId="LiveId" clId="{8A1328AC-9C47-4ECA-9DA6-8F1B8575D5E9}" dt="2025-03-06T21:08:51.639" v="243" actId="1076"/>
          <ac:spMkLst>
            <pc:docMk/>
            <pc:sldMk cId="3275245494" sldId="261"/>
            <ac:spMk id="2" creationId="{10CC56C2-FC3F-438C-50C1-AF2D031CDA9A}"/>
          </ac:spMkLst>
        </pc:spChg>
        <pc:picChg chg="mod">
          <ac:chgData name="Maruta Zalane" userId="3b1084e2b628321b" providerId="LiveId" clId="{8A1328AC-9C47-4ECA-9DA6-8F1B8575D5E9}" dt="2025-03-06T21:11:09.907" v="255" actId="1076"/>
          <ac:picMkLst>
            <pc:docMk/>
            <pc:sldMk cId="3275245494" sldId="261"/>
            <ac:picMk id="5" creationId="{FF76D7AE-9ADF-4D9E-65D6-DC8D228A8994}"/>
          </ac:picMkLst>
        </pc:picChg>
      </pc:sldChg>
      <pc:sldChg chg="addSp delSp modSp mod">
        <pc:chgData name="Maruta Zalane" userId="3b1084e2b628321b" providerId="LiveId" clId="{8A1328AC-9C47-4ECA-9DA6-8F1B8575D5E9}" dt="2025-03-06T21:11:24.427" v="257" actId="14100"/>
        <pc:sldMkLst>
          <pc:docMk/>
          <pc:sldMk cId="1633159707" sldId="262"/>
        </pc:sldMkLst>
        <pc:spChg chg="mod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2" creationId="{CDF84692-2C38-A7ED-B929-2C876359CC13}"/>
          </ac:spMkLst>
        </pc:spChg>
        <pc:spChg chg="add del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38" creationId="{873ECEC8-0F24-45B8-950F-35FC94BCEAC8}"/>
          </ac:spMkLst>
        </pc:spChg>
        <pc:spChg chg="mod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42" creationId="{DB08377C-CDCA-A1F7-2221-FA54EBCF676F}"/>
          </ac:spMkLst>
        </pc:spChg>
        <pc:spChg chg="add del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44" creationId="{7D417315-0A35-4882-ABD2-ABE3C89E5DCF}"/>
          </ac:spMkLst>
        </pc:spChg>
        <pc:spChg chg="add del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46" creationId="{8B53612E-ADB2-4457-9688-89506397AF28}"/>
          </ac:spMkLst>
        </pc:spChg>
        <pc:spChg chg="add del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48" creationId="{F240A2FC-E2C3-458D-96B4-5DF9028D93A5}"/>
          </ac:spMkLst>
        </pc:spChg>
        <pc:spChg chg="add del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49" creationId="{5F097929-F3D6-4D1F-8AFC-CF348171A9E1}"/>
          </ac:spMkLst>
        </pc:spChg>
        <pc:spChg chg="add del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52" creationId="{33428ACC-71EC-4171-9527-10983BA6B41D}"/>
          </ac:spMkLst>
        </pc:spChg>
        <pc:spChg chg="add del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54" creationId="{2B9BBBC4-97A3-47D2-BFFE-A68530CDB9DC}"/>
          </ac:spMkLst>
        </pc:spChg>
        <pc:spChg chg="add del">
          <ac:chgData name="Maruta Zalane" userId="3b1084e2b628321b" providerId="LiveId" clId="{8A1328AC-9C47-4ECA-9DA6-8F1B8575D5E9}" dt="2025-03-06T19:41:41.002" v="186" actId="26606"/>
          <ac:spMkLst>
            <pc:docMk/>
            <pc:sldMk cId="1633159707" sldId="262"/>
            <ac:spMk id="56" creationId="{78967BEA-EA6A-4FF1-94E2-B010B61A36A9}"/>
          </ac:spMkLst>
        </pc:spChg>
        <pc:picChg chg="del">
          <ac:chgData name="Maruta Zalane" userId="3b1084e2b628321b" providerId="LiveId" clId="{8A1328AC-9C47-4ECA-9DA6-8F1B8575D5E9}" dt="2025-03-06T19:41:32.074" v="182" actId="478"/>
          <ac:picMkLst>
            <pc:docMk/>
            <pc:sldMk cId="1633159707" sldId="262"/>
            <ac:picMk id="4" creationId="{0EA2B32C-DC1B-DEE5-4545-E3DC21702BA4}"/>
          </ac:picMkLst>
        </pc:picChg>
        <pc:picChg chg="add mod">
          <ac:chgData name="Maruta Zalane" userId="3b1084e2b628321b" providerId="LiveId" clId="{8A1328AC-9C47-4ECA-9DA6-8F1B8575D5E9}" dt="2025-03-06T21:11:24.427" v="257" actId="14100"/>
          <ac:picMkLst>
            <pc:docMk/>
            <pc:sldMk cId="1633159707" sldId="262"/>
            <ac:picMk id="5" creationId="{37B94D98-5355-BCA0-7CD5-2DE92ACFA463}"/>
          </ac:picMkLst>
        </pc:picChg>
      </pc:sldChg>
      <pc:sldChg chg="modSp mod">
        <pc:chgData name="Maruta Zalane" userId="3b1084e2b628321b" providerId="LiveId" clId="{8A1328AC-9C47-4ECA-9DA6-8F1B8575D5E9}" dt="2025-03-06T21:06:36.003" v="231" actId="1440"/>
        <pc:sldMkLst>
          <pc:docMk/>
          <pc:sldMk cId="2661013438" sldId="263"/>
        </pc:sldMkLst>
        <pc:picChg chg="mod">
          <ac:chgData name="Maruta Zalane" userId="3b1084e2b628321b" providerId="LiveId" clId="{8A1328AC-9C47-4ECA-9DA6-8F1B8575D5E9}" dt="2025-03-06T21:06:36.003" v="231" actId="1440"/>
          <ac:picMkLst>
            <pc:docMk/>
            <pc:sldMk cId="2661013438" sldId="263"/>
            <ac:picMk id="3" creationId="{0CC99810-2CCB-FCFC-331B-4CD7CE3DCE57}"/>
          </ac:picMkLst>
        </pc:picChg>
      </pc:sldChg>
      <pc:sldChg chg="addSp delSp modSp mod">
        <pc:chgData name="Maruta Zalane" userId="3b1084e2b628321b" providerId="LiveId" clId="{8A1328AC-9C47-4ECA-9DA6-8F1B8575D5E9}" dt="2025-03-06T21:15:12.621" v="279" actId="1076"/>
        <pc:sldMkLst>
          <pc:docMk/>
          <pc:sldMk cId="562277338" sldId="264"/>
        </pc:sldMkLst>
        <pc:picChg chg="add mod">
          <ac:chgData name="Maruta Zalane" userId="3b1084e2b628321b" providerId="LiveId" clId="{8A1328AC-9C47-4ECA-9DA6-8F1B8575D5E9}" dt="2025-03-06T21:15:12.621" v="279" actId="1076"/>
          <ac:picMkLst>
            <pc:docMk/>
            <pc:sldMk cId="562277338" sldId="264"/>
            <ac:picMk id="4" creationId="{41691BA7-E26E-3019-D1D5-BEB5DE41C713}"/>
          </ac:picMkLst>
        </pc:picChg>
        <pc:picChg chg="del mod">
          <ac:chgData name="Maruta Zalane" userId="3b1084e2b628321b" providerId="LiveId" clId="{8A1328AC-9C47-4ECA-9DA6-8F1B8575D5E9}" dt="2025-03-06T21:14:31.061" v="271" actId="478"/>
          <ac:picMkLst>
            <pc:docMk/>
            <pc:sldMk cId="562277338" sldId="264"/>
            <ac:picMk id="5" creationId="{82C87AEF-4B09-5C82-883C-350F0AFFA172}"/>
          </ac:picMkLst>
        </pc:picChg>
      </pc:sldChg>
      <pc:sldChg chg="modSp del mod ord">
        <pc:chgData name="Maruta Zalane" userId="3b1084e2b628321b" providerId="LiveId" clId="{8A1328AC-9C47-4ECA-9DA6-8F1B8575D5E9}" dt="2025-03-06T21:39:01.920" v="523" actId="47"/>
        <pc:sldMkLst>
          <pc:docMk/>
          <pc:sldMk cId="709697599" sldId="265"/>
        </pc:sldMkLst>
        <pc:spChg chg="mod">
          <ac:chgData name="Maruta Zalane" userId="3b1084e2b628321b" providerId="LiveId" clId="{8A1328AC-9C47-4ECA-9DA6-8F1B8575D5E9}" dt="2025-03-06T21:38:43.274" v="522" actId="20577"/>
          <ac:spMkLst>
            <pc:docMk/>
            <pc:sldMk cId="709697599" sldId="265"/>
            <ac:spMk id="2" creationId="{DEB1D92D-3613-C724-F6B7-FBEFDD6DEAD4}"/>
          </ac:spMkLst>
        </pc:spChg>
      </pc:sldChg>
      <pc:sldChg chg="modSp mod ord">
        <pc:chgData name="Maruta Zalane" userId="3b1084e2b628321b" providerId="LiveId" clId="{8A1328AC-9C47-4ECA-9DA6-8F1B8575D5E9}" dt="2025-03-06T21:16:42.445" v="284" actId="20577"/>
        <pc:sldMkLst>
          <pc:docMk/>
          <pc:sldMk cId="643829073" sldId="267"/>
        </pc:sldMkLst>
        <pc:spChg chg="mod">
          <ac:chgData name="Maruta Zalane" userId="3b1084e2b628321b" providerId="LiveId" clId="{8A1328AC-9C47-4ECA-9DA6-8F1B8575D5E9}" dt="2025-03-06T21:16:42.445" v="284" actId="20577"/>
          <ac:spMkLst>
            <pc:docMk/>
            <pc:sldMk cId="643829073" sldId="267"/>
            <ac:spMk id="3" creationId="{29C8DE20-6897-64B4-A709-E742C7E96FCC}"/>
          </ac:spMkLst>
        </pc:spChg>
      </pc:sldChg>
      <pc:sldChg chg="modSp mod">
        <pc:chgData name="Maruta Zalane" userId="3b1084e2b628321b" providerId="LiveId" clId="{8A1328AC-9C47-4ECA-9DA6-8F1B8575D5E9}" dt="2025-03-06T18:16:19.038" v="171" actId="122"/>
        <pc:sldMkLst>
          <pc:docMk/>
          <pc:sldMk cId="2189833825" sldId="269"/>
        </pc:sldMkLst>
        <pc:spChg chg="mod">
          <ac:chgData name="Maruta Zalane" userId="3b1084e2b628321b" providerId="LiveId" clId="{8A1328AC-9C47-4ECA-9DA6-8F1B8575D5E9}" dt="2025-03-06T18:16:19.038" v="171" actId="122"/>
          <ac:spMkLst>
            <pc:docMk/>
            <pc:sldMk cId="2189833825" sldId="269"/>
            <ac:spMk id="4" creationId="{1007DEE6-F17F-AD2E-DDA7-CA0DACB7A48B}"/>
          </ac:spMkLst>
        </pc:spChg>
      </pc:sldChg>
      <pc:sldChg chg="addSp delSp modSp add mod delDesignElem chgLayout">
        <pc:chgData name="Maruta Zalane" userId="3b1084e2b628321b" providerId="LiveId" clId="{8A1328AC-9C47-4ECA-9DA6-8F1B8575D5E9}" dt="2025-03-06T21:07:23.378" v="235" actId="1076"/>
        <pc:sldMkLst>
          <pc:docMk/>
          <pc:sldMk cId="1217794474" sldId="270"/>
        </pc:sldMkLst>
        <pc:spChg chg="mod ord">
          <ac:chgData name="Maruta Zalane" userId="3b1084e2b628321b" providerId="LiveId" clId="{8A1328AC-9C47-4ECA-9DA6-8F1B8575D5E9}" dt="2025-03-06T21:04:45.564" v="227" actId="1035"/>
          <ac:spMkLst>
            <pc:docMk/>
            <pc:sldMk cId="1217794474" sldId="270"/>
            <ac:spMk id="2" creationId="{D668D870-E112-A9AC-005B-43C3EBD1931C}"/>
          </ac:spMkLst>
        </pc:spChg>
        <pc:spChg chg="add mod ord">
          <ac:chgData name="Maruta Zalane" userId="3b1084e2b628321b" providerId="LiveId" clId="{8A1328AC-9C47-4ECA-9DA6-8F1B8575D5E9}" dt="2025-03-06T21:04:05.861" v="208" actId="26606"/>
          <ac:spMkLst>
            <pc:docMk/>
            <pc:sldMk cId="1217794474" sldId="270"/>
            <ac:spMk id="3" creationId="{39555744-E002-A387-E957-80A91A73F13D}"/>
          </ac:spMkLst>
        </pc:spChg>
        <pc:spChg chg="del">
          <ac:chgData name="Maruta Zalane" userId="3b1084e2b628321b" providerId="LiveId" clId="{8A1328AC-9C47-4ECA-9DA6-8F1B8575D5E9}" dt="2025-03-06T21:03:05.838" v="200" actId="700"/>
          <ac:spMkLst>
            <pc:docMk/>
            <pc:sldMk cId="1217794474" sldId="270"/>
            <ac:spMk id="4" creationId="{C7DB7CF4-77DB-1BC2-A5E8-7DECEC05C0C4}"/>
          </ac:spMkLst>
        </pc:spChg>
        <pc:spChg chg="add del">
          <ac:chgData name="Maruta Zalane" userId="3b1084e2b628321b" providerId="LiveId" clId="{8A1328AC-9C47-4ECA-9DA6-8F1B8575D5E9}" dt="2025-03-06T21:04:05.861" v="208" actId="26606"/>
          <ac:spMkLst>
            <pc:docMk/>
            <pc:sldMk cId="1217794474" sldId="270"/>
            <ac:spMk id="12" creationId="{873ECEC8-0F24-45B8-950F-35FC94BCEAC8}"/>
          </ac:spMkLst>
        </pc:spChg>
        <pc:spChg chg="add del">
          <ac:chgData name="Maruta Zalane" userId="3b1084e2b628321b" providerId="LiveId" clId="{8A1328AC-9C47-4ECA-9DA6-8F1B8575D5E9}" dt="2025-03-06T21:04:05.861" v="208" actId="26606"/>
          <ac:spMkLst>
            <pc:docMk/>
            <pc:sldMk cId="1217794474" sldId="270"/>
            <ac:spMk id="16" creationId="{7D417315-0A35-4882-ABD2-ABE3C89E5DCF}"/>
          </ac:spMkLst>
        </pc:spChg>
        <pc:spChg chg="add del">
          <ac:chgData name="Maruta Zalane" userId="3b1084e2b628321b" providerId="LiveId" clId="{8A1328AC-9C47-4ECA-9DA6-8F1B8575D5E9}" dt="2025-03-06T21:04:05.861" v="208" actId="26606"/>
          <ac:spMkLst>
            <pc:docMk/>
            <pc:sldMk cId="1217794474" sldId="270"/>
            <ac:spMk id="18" creationId="{8B53612E-ADB2-4457-9688-89506397AF28}"/>
          </ac:spMkLst>
        </pc:spChg>
        <pc:spChg chg="del">
          <ac:chgData name="Maruta Zalane" userId="3b1084e2b628321b" providerId="LiveId" clId="{8A1328AC-9C47-4ECA-9DA6-8F1B8575D5E9}" dt="2025-03-06T21:03:05.838" v="200" actId="700"/>
          <ac:spMkLst>
            <pc:docMk/>
            <pc:sldMk cId="1217794474" sldId="270"/>
            <ac:spMk id="118" creationId="{A22DAF81-2A2F-F102-F8BC-7D3155512D5A}"/>
          </ac:spMkLst>
        </pc:spChg>
        <pc:spChg chg="del">
          <ac:chgData name="Maruta Zalane" userId="3b1084e2b628321b" providerId="LiveId" clId="{8A1328AC-9C47-4ECA-9DA6-8F1B8575D5E9}" dt="2025-03-06T21:03:05.838" v="200" actId="700"/>
          <ac:spMkLst>
            <pc:docMk/>
            <pc:sldMk cId="1217794474" sldId="270"/>
            <ac:spMk id="120" creationId="{A6249EBF-955E-DF1D-282F-D0047E2BC4E2}"/>
          </ac:spMkLst>
        </pc:spChg>
        <pc:spChg chg="del">
          <ac:chgData name="Maruta Zalane" userId="3b1084e2b628321b" providerId="LiveId" clId="{8A1328AC-9C47-4ECA-9DA6-8F1B8575D5E9}" dt="2025-03-06T21:03:05.838" v="200" actId="700"/>
          <ac:spMkLst>
            <pc:docMk/>
            <pc:sldMk cId="1217794474" sldId="270"/>
            <ac:spMk id="125" creationId="{7FCD327A-941E-5B10-DFAB-C4DE084E6CF1}"/>
          </ac:spMkLst>
        </pc:spChg>
        <pc:spChg chg="del">
          <ac:chgData name="Maruta Zalane" userId="3b1084e2b628321b" providerId="LiveId" clId="{8A1328AC-9C47-4ECA-9DA6-8F1B8575D5E9}" dt="2025-03-06T21:03:05.838" v="200" actId="700"/>
          <ac:spMkLst>
            <pc:docMk/>
            <pc:sldMk cId="1217794474" sldId="270"/>
            <ac:spMk id="132" creationId="{61F96761-16FD-D804-F72A-19E53C3BEBEC}"/>
          </ac:spMkLst>
        </pc:spChg>
        <pc:spChg chg="del">
          <ac:chgData name="Maruta Zalane" userId="3b1084e2b628321b" providerId="LiveId" clId="{8A1328AC-9C47-4ECA-9DA6-8F1B8575D5E9}" dt="2025-03-06T21:03:05.838" v="200" actId="700"/>
          <ac:spMkLst>
            <pc:docMk/>
            <pc:sldMk cId="1217794474" sldId="270"/>
            <ac:spMk id="133" creationId="{CB2152D0-0F77-C5A8-5AAC-7B3EBC935B0F}"/>
          </ac:spMkLst>
        </pc:spChg>
        <pc:picChg chg="mod">
          <ac:chgData name="Maruta Zalane" userId="3b1084e2b628321b" providerId="LiveId" clId="{8A1328AC-9C47-4ECA-9DA6-8F1B8575D5E9}" dt="2025-03-06T21:07:23.378" v="235" actId="1076"/>
          <ac:picMkLst>
            <pc:docMk/>
            <pc:sldMk cId="1217794474" sldId="270"/>
            <ac:picMk id="7" creationId="{2A824ED0-87CA-354F-26FF-A9069AE8370A}"/>
          </ac:picMkLst>
        </pc:picChg>
        <pc:cxnChg chg="add del">
          <ac:chgData name="Maruta Zalane" userId="3b1084e2b628321b" providerId="LiveId" clId="{8A1328AC-9C47-4ECA-9DA6-8F1B8575D5E9}" dt="2025-03-06T21:04:05.861" v="208" actId="26606"/>
          <ac:cxnSpMkLst>
            <pc:docMk/>
            <pc:sldMk cId="1217794474" sldId="270"/>
            <ac:cxnSpMk id="14" creationId="{89EB8C68-FF1B-4849-867B-32D29B19F102}"/>
          </ac:cxnSpMkLst>
        </pc:cxnChg>
        <pc:cxnChg chg="del">
          <ac:chgData name="Maruta Zalane" userId="3b1084e2b628321b" providerId="LiveId" clId="{8A1328AC-9C47-4ECA-9DA6-8F1B8575D5E9}" dt="2025-03-06T21:03:05.838" v="200" actId="700"/>
          <ac:cxnSpMkLst>
            <pc:docMk/>
            <pc:sldMk cId="1217794474" sldId="270"/>
            <ac:cxnSpMk id="123" creationId="{722B1C39-B8C2-DCE5-BAD4-35A3E793163E}"/>
          </ac:cxnSpMkLst>
        </pc:cxnChg>
        <pc:cxnChg chg="del">
          <ac:chgData name="Maruta Zalane" userId="3b1084e2b628321b" providerId="LiveId" clId="{8A1328AC-9C47-4ECA-9DA6-8F1B8575D5E9}" dt="2025-03-06T21:03:05.838" v="200" actId="700"/>
          <ac:cxnSpMkLst>
            <pc:docMk/>
            <pc:sldMk cId="1217794474" sldId="270"/>
            <ac:cxnSpMk id="128" creationId="{E74EF7A9-1D8D-33E9-98FA-A408112BD361}"/>
          </ac:cxnSpMkLst>
        </pc:cxnChg>
      </pc:sldChg>
      <pc:sldChg chg="addSp delSp modSp add mod setBg delDesignElem">
        <pc:chgData name="Maruta Zalane" userId="3b1084e2b628321b" providerId="LiveId" clId="{8A1328AC-9C47-4ECA-9DA6-8F1B8575D5E9}" dt="2025-03-06T21:11:03.307" v="254" actId="1076"/>
        <pc:sldMkLst>
          <pc:docMk/>
          <pc:sldMk cId="958930054" sldId="271"/>
        </pc:sldMkLst>
        <pc:spChg chg="del">
          <ac:chgData name="Maruta Zalane" userId="3b1084e2b628321b" providerId="LiveId" clId="{8A1328AC-9C47-4ECA-9DA6-8F1B8575D5E9}" dt="2025-03-06T21:10:04.671" v="249" actId="478"/>
          <ac:spMkLst>
            <pc:docMk/>
            <pc:sldMk cId="958930054" sldId="271"/>
            <ac:spMk id="2" creationId="{07D456B0-219B-A6DB-298C-5C6A82D8B087}"/>
          </ac:spMkLst>
        </pc:spChg>
        <pc:spChg chg="add del mod">
          <ac:chgData name="Maruta Zalane" userId="3b1084e2b628321b" providerId="LiveId" clId="{8A1328AC-9C47-4ECA-9DA6-8F1B8575D5E9}" dt="2025-03-06T21:10:36.172" v="252" actId="478"/>
          <ac:spMkLst>
            <pc:docMk/>
            <pc:sldMk cId="958930054" sldId="271"/>
            <ac:spMk id="4" creationId="{AFAA70F9-6843-9BFA-9C0C-334710C2EC6F}"/>
          </ac:spMkLst>
        </pc:spChg>
        <pc:spChg chg="add del mod">
          <ac:chgData name="Maruta Zalane" userId="3b1084e2b628321b" providerId="LiveId" clId="{8A1328AC-9C47-4ECA-9DA6-8F1B8575D5E9}" dt="2025-03-06T21:10:42.076" v="253" actId="478"/>
          <ac:spMkLst>
            <pc:docMk/>
            <pc:sldMk cId="958930054" sldId="271"/>
            <ac:spMk id="7" creationId="{CBBF8EDF-B8B9-0DB3-B98B-0779BAC36397}"/>
          </ac:spMkLst>
        </pc:spChg>
        <pc:spChg chg="add mod">
          <ac:chgData name="Maruta Zalane" userId="3b1084e2b628321b" providerId="LiveId" clId="{8A1328AC-9C47-4ECA-9DA6-8F1B8575D5E9}" dt="2025-03-06T21:10:05.704" v="250"/>
          <ac:spMkLst>
            <pc:docMk/>
            <pc:sldMk cId="958930054" sldId="271"/>
            <ac:spMk id="8" creationId="{000E1971-F593-AEF1-696F-01954632F046}"/>
          </ac:spMkLst>
        </pc:spChg>
        <pc:spChg chg="add mod">
          <ac:chgData name="Maruta Zalane" userId="3b1084e2b628321b" providerId="LiveId" clId="{8A1328AC-9C47-4ECA-9DA6-8F1B8575D5E9}" dt="2025-03-06T21:10:05.704" v="250"/>
          <ac:spMkLst>
            <pc:docMk/>
            <pc:sldMk cId="958930054" sldId="271"/>
            <ac:spMk id="10" creationId="{27C6B986-040A-E4ED-B41C-374F5DD70544}"/>
          </ac:spMkLst>
        </pc:spChg>
        <pc:spChg chg="del">
          <ac:chgData name="Maruta Zalane" userId="3b1084e2b628321b" providerId="LiveId" clId="{8A1328AC-9C47-4ECA-9DA6-8F1B8575D5E9}" dt="2025-03-06T21:09:52.384" v="248"/>
          <ac:spMkLst>
            <pc:docMk/>
            <pc:sldMk cId="958930054" sldId="271"/>
            <ac:spMk id="38" creationId="{96B551DB-F6E9-DB29-0A7E-53EBD26692CE}"/>
          </ac:spMkLst>
        </pc:spChg>
        <pc:spChg chg="del">
          <ac:chgData name="Maruta Zalane" userId="3b1084e2b628321b" providerId="LiveId" clId="{8A1328AC-9C47-4ECA-9DA6-8F1B8575D5E9}" dt="2025-03-06T21:10:04.671" v="249" actId="478"/>
          <ac:spMkLst>
            <pc:docMk/>
            <pc:sldMk cId="958930054" sldId="271"/>
            <ac:spMk id="42" creationId="{DB0C98EF-7C6A-2BDD-D442-D989B8780C49}"/>
          </ac:spMkLst>
        </pc:spChg>
        <pc:spChg chg="del">
          <ac:chgData name="Maruta Zalane" userId="3b1084e2b628321b" providerId="LiveId" clId="{8A1328AC-9C47-4ECA-9DA6-8F1B8575D5E9}" dt="2025-03-06T21:09:52.384" v="248"/>
          <ac:spMkLst>
            <pc:docMk/>
            <pc:sldMk cId="958930054" sldId="271"/>
            <ac:spMk id="44" creationId="{4694936C-4BCA-C047-64DB-02ED460D5C95}"/>
          </ac:spMkLst>
        </pc:spChg>
        <pc:spChg chg="del">
          <ac:chgData name="Maruta Zalane" userId="3b1084e2b628321b" providerId="LiveId" clId="{8A1328AC-9C47-4ECA-9DA6-8F1B8575D5E9}" dt="2025-03-06T21:09:52.384" v="248"/>
          <ac:spMkLst>
            <pc:docMk/>
            <pc:sldMk cId="958930054" sldId="271"/>
            <ac:spMk id="46" creationId="{65C7A62D-B05A-14DB-E265-0D5E8CFD5F7B}"/>
          </ac:spMkLst>
        </pc:spChg>
        <pc:picChg chg="del">
          <ac:chgData name="Maruta Zalane" userId="3b1084e2b628321b" providerId="LiveId" clId="{8A1328AC-9C47-4ECA-9DA6-8F1B8575D5E9}" dt="2025-03-06T21:10:04.671" v="249" actId="478"/>
          <ac:picMkLst>
            <pc:docMk/>
            <pc:sldMk cId="958930054" sldId="271"/>
            <ac:picMk id="5" creationId="{6E020708-EA8A-2EEE-F4AB-DB41530A5D42}"/>
          </ac:picMkLst>
        </pc:picChg>
        <pc:picChg chg="add mod">
          <ac:chgData name="Maruta Zalane" userId="3b1084e2b628321b" providerId="LiveId" clId="{8A1328AC-9C47-4ECA-9DA6-8F1B8575D5E9}" dt="2025-03-06T21:11:03.307" v="254" actId="1076"/>
          <ac:picMkLst>
            <pc:docMk/>
            <pc:sldMk cId="958930054" sldId="271"/>
            <ac:picMk id="9" creationId="{0759CB47-32A5-857C-0A4E-B4212848772D}"/>
          </ac:picMkLst>
        </pc:picChg>
        <pc:cxnChg chg="del">
          <ac:chgData name="Maruta Zalane" userId="3b1084e2b628321b" providerId="LiveId" clId="{8A1328AC-9C47-4ECA-9DA6-8F1B8575D5E9}" dt="2025-03-06T21:09:52.384" v="248"/>
          <ac:cxnSpMkLst>
            <pc:docMk/>
            <pc:sldMk cId="958930054" sldId="271"/>
            <ac:cxnSpMk id="39" creationId="{75D6BE1A-921A-EC87-D825-5899C6BFEBA6}"/>
          </ac:cxnSpMkLst>
        </pc:cxnChg>
      </pc:sldChg>
      <pc:sldChg chg="modSp add mod ord">
        <pc:chgData name="Maruta Zalane" userId="3b1084e2b628321b" providerId="LiveId" clId="{8A1328AC-9C47-4ECA-9DA6-8F1B8575D5E9}" dt="2025-03-06T21:31:18.565" v="511" actId="108"/>
        <pc:sldMkLst>
          <pc:docMk/>
          <pc:sldMk cId="787588241" sldId="272"/>
        </pc:sldMkLst>
        <pc:spChg chg="mod">
          <ac:chgData name="Maruta Zalane" userId="3b1084e2b628321b" providerId="LiveId" clId="{8A1328AC-9C47-4ECA-9DA6-8F1B8575D5E9}" dt="2025-03-06T21:12:13.190" v="270" actId="20577"/>
          <ac:spMkLst>
            <pc:docMk/>
            <pc:sldMk cId="787588241" sldId="272"/>
            <ac:spMk id="2" creationId="{803647D4-9292-2303-23B7-73FD00E8FF57}"/>
          </ac:spMkLst>
        </pc:spChg>
        <pc:spChg chg="mod">
          <ac:chgData name="Maruta Zalane" userId="3b1084e2b628321b" providerId="LiveId" clId="{8A1328AC-9C47-4ECA-9DA6-8F1B8575D5E9}" dt="2025-03-06T21:31:18.565" v="511" actId="108"/>
          <ac:spMkLst>
            <pc:docMk/>
            <pc:sldMk cId="787588241" sldId="272"/>
            <ac:spMk id="3" creationId="{BB05692A-8AD3-3222-F1EC-9F17AD8DA257}"/>
          </ac:spMkLst>
        </pc:spChg>
      </pc:sldChg>
      <pc:sldChg chg="modSp add del mod">
        <pc:chgData name="Maruta Zalane" userId="3b1084e2b628321b" providerId="LiveId" clId="{8A1328AC-9C47-4ECA-9DA6-8F1B8575D5E9}" dt="2025-03-06T21:19:34.257" v="287" actId="47"/>
        <pc:sldMkLst>
          <pc:docMk/>
          <pc:sldMk cId="2082192481" sldId="273"/>
        </pc:sldMkLst>
        <pc:spChg chg="mod">
          <ac:chgData name="Maruta Zalane" userId="3b1084e2b628321b" providerId="LiveId" clId="{8A1328AC-9C47-4ECA-9DA6-8F1B8575D5E9}" dt="2025-03-06T21:18:44.335" v="286"/>
          <ac:spMkLst>
            <pc:docMk/>
            <pc:sldMk cId="2082192481" sldId="273"/>
            <ac:spMk id="3" creationId="{252DC404-C2F6-F1AC-2A5E-12D99D9B84DB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4" Type="http://schemas.openxmlformats.org/officeDocument/2006/relationships/image" Target="../media/image11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F3EA3A-8B34-4F7E-9D74-F79FAD564208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FCC2170-3729-450E-8FB9-C873DC62656E}">
      <dgm:prSet/>
      <dgm:spPr/>
      <dgm:t>
        <a:bodyPr/>
        <a:lstStyle/>
        <a:p>
          <a:pPr>
            <a:defRPr b="1"/>
          </a:pPr>
          <a:r>
            <a:rPr lang="en-US" b="1"/>
            <a:t>Dataset:</a:t>
          </a:r>
          <a:endParaRPr lang="en-US"/>
        </a:p>
      </dgm:t>
    </dgm:pt>
    <dgm:pt modelId="{6FEA1A9C-9519-4D55-80EF-3AAD9D58740E}" type="parTrans" cxnId="{A5D3B990-EA24-48AF-AAAB-55BBD06FBBB1}">
      <dgm:prSet/>
      <dgm:spPr/>
      <dgm:t>
        <a:bodyPr/>
        <a:lstStyle/>
        <a:p>
          <a:endParaRPr lang="en-US"/>
        </a:p>
      </dgm:t>
    </dgm:pt>
    <dgm:pt modelId="{84CF9227-CC82-46DD-8D8E-336533B9644D}" type="sibTrans" cxnId="{A5D3B990-EA24-48AF-AAAB-55BBD06FBBB1}">
      <dgm:prSet/>
      <dgm:spPr/>
      <dgm:t>
        <a:bodyPr/>
        <a:lstStyle/>
        <a:p>
          <a:endParaRPr lang="en-US"/>
        </a:p>
      </dgm:t>
    </dgm:pt>
    <dgm:pt modelId="{57A5E42B-1B7A-445B-943F-812C7100445F}">
      <dgm:prSet custT="1"/>
      <dgm:spPr/>
      <dgm:t>
        <a:bodyPr/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Sourced from Kaggle’s Airline Delay and Cancellation Data (2009-2018).</a:t>
          </a:r>
        </a:p>
      </dgm:t>
    </dgm:pt>
    <dgm:pt modelId="{B715E9EC-1C31-4410-A136-2F34DDBEB4B8}" type="parTrans" cxnId="{64A6514D-DFEE-46CB-BAC1-5BC86835ED04}">
      <dgm:prSet/>
      <dgm:spPr/>
      <dgm:t>
        <a:bodyPr/>
        <a:lstStyle/>
        <a:p>
          <a:endParaRPr lang="en-US"/>
        </a:p>
      </dgm:t>
    </dgm:pt>
    <dgm:pt modelId="{C58F3E15-CCB5-4AEE-A5F1-2D9AFF3BB0C6}" type="sibTrans" cxnId="{64A6514D-DFEE-46CB-BAC1-5BC86835ED04}">
      <dgm:prSet/>
      <dgm:spPr/>
      <dgm:t>
        <a:bodyPr/>
        <a:lstStyle/>
        <a:p>
          <a:endParaRPr lang="en-US"/>
        </a:p>
      </dgm:t>
    </dgm:pt>
    <dgm:pt modelId="{2BF52BDB-908E-440E-9B7A-9007737CD587}">
      <dgm:prSet/>
      <dgm:spPr/>
      <dgm:t>
        <a:bodyPr/>
        <a:lstStyle/>
        <a:p>
          <a:pPr>
            <a:defRPr b="1"/>
          </a:pPr>
          <a:r>
            <a:rPr lang="en-US" b="1"/>
            <a:t>Key Areas of Focus &amp; Target Audience:</a:t>
          </a:r>
          <a:endParaRPr lang="en-US"/>
        </a:p>
      </dgm:t>
    </dgm:pt>
    <dgm:pt modelId="{5D19C785-838D-47CA-9693-0F4BB8456DBE}" type="parTrans" cxnId="{8CC9253D-2703-4878-AE73-E5606FEF17CA}">
      <dgm:prSet/>
      <dgm:spPr/>
      <dgm:t>
        <a:bodyPr/>
        <a:lstStyle/>
        <a:p>
          <a:endParaRPr lang="en-US"/>
        </a:p>
      </dgm:t>
    </dgm:pt>
    <dgm:pt modelId="{5525AC3C-26A5-47D2-BD67-5A0593B5A1B3}" type="sibTrans" cxnId="{8CC9253D-2703-4878-AE73-E5606FEF17CA}">
      <dgm:prSet/>
      <dgm:spPr/>
      <dgm:t>
        <a:bodyPr/>
        <a:lstStyle/>
        <a:p>
          <a:endParaRPr lang="en-US"/>
        </a:p>
      </dgm:t>
    </dgm:pt>
    <dgm:pt modelId="{313B5D7A-089A-4867-84DC-8189045B6D41}">
      <dgm:prSet custT="1"/>
      <dgm:spPr>
        <a:noFill/>
        <a:ln>
          <a:noFill/>
        </a:ln>
        <a:effectLst/>
      </dgm:spPr>
      <dgm:t>
        <a:bodyPr spcFirstLastPara="0" vert="horz" wrap="square" lIns="0" tIns="0" rIns="0" bIns="0" numCol="1" spcCol="1270" anchor="t" anchorCtr="0"/>
        <a:lstStyle/>
        <a:p>
          <a:pPr rtl="0"/>
          <a:r>
            <a:rPr lang="en-CA" sz="1500" kern="1200"/>
            <a:t>The key metrics for this analysis were the total number of flights, delays, and ground processing times and most </a:t>
          </a:r>
          <a:r>
            <a:rPr lang="en-CA" sz="15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importantly the analysis of proxy satisfaction score. The target audience for this presentation is management of the Airport Authority</a:t>
          </a:r>
          <a:endParaRPr lang="en-US" sz="1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gm:t>
    </dgm:pt>
    <dgm:pt modelId="{F48614B0-9F6C-42C1-A126-DD8EBA2F405A}" type="parTrans" cxnId="{B1B939FA-122B-485B-B926-35811BCA4D33}">
      <dgm:prSet/>
      <dgm:spPr/>
      <dgm:t>
        <a:bodyPr/>
        <a:lstStyle/>
        <a:p>
          <a:endParaRPr lang="en-US"/>
        </a:p>
      </dgm:t>
    </dgm:pt>
    <dgm:pt modelId="{B16C8EE4-2F61-4C4C-8929-3D3CDA9677E2}" type="sibTrans" cxnId="{B1B939FA-122B-485B-B926-35811BCA4D33}">
      <dgm:prSet/>
      <dgm:spPr/>
      <dgm:t>
        <a:bodyPr/>
        <a:lstStyle/>
        <a:p>
          <a:endParaRPr lang="en-US"/>
        </a:p>
      </dgm:t>
    </dgm:pt>
    <dgm:pt modelId="{9610D271-79E0-4A39-9659-2D8DD2207951}">
      <dgm:prSet/>
      <dgm:spPr/>
      <dgm:t>
        <a:bodyPr/>
        <a:lstStyle/>
        <a:p>
          <a:pPr>
            <a:defRPr b="1"/>
          </a:pPr>
          <a:r>
            <a:rPr lang="en-US" b="1"/>
            <a:t>What we want to achieve: </a:t>
          </a:r>
          <a:endParaRPr lang="en-US"/>
        </a:p>
      </dgm:t>
    </dgm:pt>
    <dgm:pt modelId="{7AEA32A7-F8F6-45DF-8719-4C67B311D32E}" type="parTrans" cxnId="{6F0AA40C-2FA8-4259-B877-8549541DBC8B}">
      <dgm:prSet/>
      <dgm:spPr/>
      <dgm:t>
        <a:bodyPr/>
        <a:lstStyle/>
        <a:p>
          <a:endParaRPr lang="en-US"/>
        </a:p>
      </dgm:t>
    </dgm:pt>
    <dgm:pt modelId="{32502BE4-078D-460A-87A1-D186FED25829}" type="sibTrans" cxnId="{6F0AA40C-2FA8-4259-B877-8549541DBC8B}">
      <dgm:prSet/>
      <dgm:spPr/>
      <dgm:t>
        <a:bodyPr/>
        <a:lstStyle/>
        <a:p>
          <a:endParaRPr lang="en-US"/>
        </a:p>
      </dgm:t>
    </dgm:pt>
    <dgm:pt modelId="{B6179DF3-AD19-407C-BDA3-A460E03EB80E}">
      <dgm:prSet custT="1"/>
      <dgm:spPr/>
      <dgm:t>
        <a:bodyPr/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Create an interactive, user-friendly dashboard for exploring these metrics that could  offer insights for airport management.</a:t>
          </a:r>
        </a:p>
      </dgm:t>
    </dgm:pt>
    <dgm:pt modelId="{6B3DEFA8-D0AC-49BC-BB6F-C3A8297F3F99}" type="parTrans" cxnId="{4CAF6C36-16B4-4569-A497-CB36234CFFCF}">
      <dgm:prSet/>
      <dgm:spPr/>
      <dgm:t>
        <a:bodyPr/>
        <a:lstStyle/>
        <a:p>
          <a:endParaRPr lang="en-US"/>
        </a:p>
      </dgm:t>
    </dgm:pt>
    <dgm:pt modelId="{F515DCA8-A21A-4174-8C1E-F9842B963319}" type="sibTrans" cxnId="{4CAF6C36-16B4-4569-A497-CB36234CFFCF}">
      <dgm:prSet/>
      <dgm:spPr/>
      <dgm:t>
        <a:bodyPr/>
        <a:lstStyle/>
        <a:p>
          <a:endParaRPr lang="en-US"/>
        </a:p>
      </dgm:t>
    </dgm:pt>
    <dgm:pt modelId="{D1AA66D9-A34B-4294-8ED7-0AB352CDE077}" type="pres">
      <dgm:prSet presAssocID="{6BF3EA3A-8B34-4F7E-9D74-F79FAD564208}" presName="root" presStyleCnt="0">
        <dgm:presLayoutVars>
          <dgm:dir/>
          <dgm:resizeHandles val="exact"/>
        </dgm:presLayoutVars>
      </dgm:prSet>
      <dgm:spPr/>
    </dgm:pt>
    <dgm:pt modelId="{950B4EE0-0FC8-46E5-813B-49E1B813B8BD}" type="pres">
      <dgm:prSet presAssocID="{0FCC2170-3729-450E-8FB9-C873DC62656E}" presName="compNode" presStyleCnt="0"/>
      <dgm:spPr/>
    </dgm:pt>
    <dgm:pt modelId="{33B96989-AA99-4643-84CC-B1B4D4082757}" type="pres">
      <dgm:prSet presAssocID="{0FCC2170-3729-450E-8FB9-C873DC62656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FBA0A427-ACB0-4206-AE2B-6D4085E82ED9}" type="pres">
      <dgm:prSet presAssocID="{0FCC2170-3729-450E-8FB9-C873DC62656E}" presName="iconSpace" presStyleCnt="0"/>
      <dgm:spPr/>
    </dgm:pt>
    <dgm:pt modelId="{CCF40AC2-53B9-4A32-BF91-248098048D04}" type="pres">
      <dgm:prSet presAssocID="{0FCC2170-3729-450E-8FB9-C873DC62656E}" presName="parTx" presStyleLbl="revTx" presStyleIdx="0" presStyleCnt="6">
        <dgm:presLayoutVars>
          <dgm:chMax val="0"/>
          <dgm:chPref val="0"/>
        </dgm:presLayoutVars>
      </dgm:prSet>
      <dgm:spPr/>
    </dgm:pt>
    <dgm:pt modelId="{74AFB2A9-45CA-4A0C-8A9C-5E246EC33EA8}" type="pres">
      <dgm:prSet presAssocID="{0FCC2170-3729-450E-8FB9-C873DC62656E}" presName="txSpace" presStyleCnt="0"/>
      <dgm:spPr/>
    </dgm:pt>
    <dgm:pt modelId="{474ABCBC-1CFB-4A8E-BC46-2A85A44BE981}" type="pres">
      <dgm:prSet presAssocID="{0FCC2170-3729-450E-8FB9-C873DC62656E}" presName="desTx" presStyleLbl="revTx" presStyleIdx="1" presStyleCnt="6">
        <dgm:presLayoutVars/>
      </dgm:prSet>
      <dgm:spPr/>
    </dgm:pt>
    <dgm:pt modelId="{E2F643CD-F8B8-4DC1-B9F6-6C4BB79695B4}" type="pres">
      <dgm:prSet presAssocID="{84CF9227-CC82-46DD-8D8E-336533B9644D}" presName="sibTrans" presStyleCnt="0"/>
      <dgm:spPr/>
    </dgm:pt>
    <dgm:pt modelId="{A263A57F-9613-45A5-9C12-C705B4DA6DB9}" type="pres">
      <dgm:prSet presAssocID="{2BF52BDB-908E-440E-9B7A-9007737CD587}" presName="compNode" presStyleCnt="0"/>
      <dgm:spPr/>
    </dgm:pt>
    <dgm:pt modelId="{D1A7B5FD-6C42-4BB0-BF94-640487C2B74B}" type="pres">
      <dgm:prSet presAssocID="{2BF52BDB-908E-440E-9B7A-9007737CD5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13B2404B-F9C6-46A0-B013-B260188FAB6B}" type="pres">
      <dgm:prSet presAssocID="{2BF52BDB-908E-440E-9B7A-9007737CD587}" presName="iconSpace" presStyleCnt="0"/>
      <dgm:spPr/>
    </dgm:pt>
    <dgm:pt modelId="{496AA484-D1BF-441A-B03F-DE724377DBE8}" type="pres">
      <dgm:prSet presAssocID="{2BF52BDB-908E-440E-9B7A-9007737CD587}" presName="parTx" presStyleLbl="revTx" presStyleIdx="2" presStyleCnt="6">
        <dgm:presLayoutVars>
          <dgm:chMax val="0"/>
          <dgm:chPref val="0"/>
        </dgm:presLayoutVars>
      </dgm:prSet>
      <dgm:spPr/>
    </dgm:pt>
    <dgm:pt modelId="{732B8C9A-CE39-4B30-AAC9-50434B55486D}" type="pres">
      <dgm:prSet presAssocID="{2BF52BDB-908E-440E-9B7A-9007737CD587}" presName="txSpace" presStyleCnt="0"/>
      <dgm:spPr/>
    </dgm:pt>
    <dgm:pt modelId="{ED83B2D3-39A4-4FEB-8D61-1AD246A65D56}" type="pres">
      <dgm:prSet presAssocID="{2BF52BDB-908E-440E-9B7A-9007737CD587}" presName="desTx" presStyleLbl="revTx" presStyleIdx="3" presStyleCnt="6">
        <dgm:presLayoutVars/>
      </dgm:prSet>
      <dgm:spPr>
        <a:xfrm>
          <a:off x="3529434" y="2200779"/>
          <a:ext cx="2999531" cy="1056134"/>
        </a:xfrm>
        <a:prstGeom prst="rect">
          <a:avLst/>
        </a:prstGeom>
      </dgm:spPr>
    </dgm:pt>
    <dgm:pt modelId="{00DFBF1A-66DA-4776-AAEA-49A5A54A5C16}" type="pres">
      <dgm:prSet presAssocID="{5525AC3C-26A5-47D2-BD67-5A0593B5A1B3}" presName="sibTrans" presStyleCnt="0"/>
      <dgm:spPr/>
    </dgm:pt>
    <dgm:pt modelId="{2BDF6265-F2FD-422A-8B6A-861C7DB6400E}" type="pres">
      <dgm:prSet presAssocID="{9610D271-79E0-4A39-9659-2D8DD2207951}" presName="compNode" presStyleCnt="0"/>
      <dgm:spPr/>
    </dgm:pt>
    <dgm:pt modelId="{B544DCDA-2EDC-4770-AEE5-88675344B863}" type="pres">
      <dgm:prSet presAssocID="{9610D271-79E0-4A39-9659-2D8DD22079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6B7F754-1A1A-423C-ABEC-A49112B29DB0}" type="pres">
      <dgm:prSet presAssocID="{9610D271-79E0-4A39-9659-2D8DD2207951}" presName="iconSpace" presStyleCnt="0"/>
      <dgm:spPr/>
    </dgm:pt>
    <dgm:pt modelId="{B4181BBC-E6AF-4706-8666-95EC6C81EA24}" type="pres">
      <dgm:prSet presAssocID="{9610D271-79E0-4A39-9659-2D8DD2207951}" presName="parTx" presStyleLbl="revTx" presStyleIdx="4" presStyleCnt="6">
        <dgm:presLayoutVars>
          <dgm:chMax val="0"/>
          <dgm:chPref val="0"/>
        </dgm:presLayoutVars>
      </dgm:prSet>
      <dgm:spPr/>
    </dgm:pt>
    <dgm:pt modelId="{202BAE03-3AB0-4BFA-AEA1-658D955D0A35}" type="pres">
      <dgm:prSet presAssocID="{9610D271-79E0-4A39-9659-2D8DD2207951}" presName="txSpace" presStyleCnt="0"/>
      <dgm:spPr/>
    </dgm:pt>
    <dgm:pt modelId="{DC2D0136-64CC-4699-AD37-A8F01F1252EF}" type="pres">
      <dgm:prSet presAssocID="{9610D271-79E0-4A39-9659-2D8DD2207951}" presName="desTx" presStyleLbl="revTx" presStyleIdx="5" presStyleCnt="6">
        <dgm:presLayoutVars/>
      </dgm:prSet>
      <dgm:spPr/>
    </dgm:pt>
  </dgm:ptLst>
  <dgm:cxnLst>
    <dgm:cxn modelId="{27D60108-48F0-469D-BF6D-F6D917CB518C}" type="presOf" srcId="{57A5E42B-1B7A-445B-943F-812C7100445F}" destId="{474ABCBC-1CFB-4A8E-BC46-2A85A44BE981}" srcOrd="0" destOrd="0" presId="urn:microsoft.com/office/officeart/2018/2/layout/IconLabelDescriptionList"/>
    <dgm:cxn modelId="{6F0AA40C-2FA8-4259-B877-8549541DBC8B}" srcId="{6BF3EA3A-8B34-4F7E-9D74-F79FAD564208}" destId="{9610D271-79E0-4A39-9659-2D8DD2207951}" srcOrd="2" destOrd="0" parTransId="{7AEA32A7-F8F6-45DF-8719-4C67B311D32E}" sibTransId="{32502BE4-078D-460A-87A1-D186FED25829}"/>
    <dgm:cxn modelId="{4CAF6C36-16B4-4569-A497-CB36234CFFCF}" srcId="{9610D271-79E0-4A39-9659-2D8DD2207951}" destId="{B6179DF3-AD19-407C-BDA3-A460E03EB80E}" srcOrd="0" destOrd="0" parTransId="{6B3DEFA8-D0AC-49BC-BB6F-C3A8297F3F99}" sibTransId="{F515DCA8-A21A-4174-8C1E-F9842B963319}"/>
    <dgm:cxn modelId="{8CC9253D-2703-4878-AE73-E5606FEF17CA}" srcId="{6BF3EA3A-8B34-4F7E-9D74-F79FAD564208}" destId="{2BF52BDB-908E-440E-9B7A-9007737CD587}" srcOrd="1" destOrd="0" parTransId="{5D19C785-838D-47CA-9693-0F4BB8456DBE}" sibTransId="{5525AC3C-26A5-47D2-BD67-5A0593B5A1B3}"/>
    <dgm:cxn modelId="{64A6514D-DFEE-46CB-BAC1-5BC86835ED04}" srcId="{0FCC2170-3729-450E-8FB9-C873DC62656E}" destId="{57A5E42B-1B7A-445B-943F-812C7100445F}" srcOrd="0" destOrd="0" parTransId="{B715E9EC-1C31-4410-A136-2F34DDBEB4B8}" sibTransId="{C58F3E15-CCB5-4AEE-A5F1-2D9AFF3BB0C6}"/>
    <dgm:cxn modelId="{8187AB77-DDDA-4E86-A4D5-86EA0D83D7AA}" type="presOf" srcId="{313B5D7A-089A-4867-84DC-8189045B6D41}" destId="{ED83B2D3-39A4-4FEB-8D61-1AD246A65D56}" srcOrd="0" destOrd="0" presId="urn:microsoft.com/office/officeart/2018/2/layout/IconLabelDescriptionList"/>
    <dgm:cxn modelId="{0779CF7E-EBA5-4F86-8A95-3390CE4989FF}" type="presOf" srcId="{2BF52BDB-908E-440E-9B7A-9007737CD587}" destId="{496AA484-D1BF-441A-B03F-DE724377DBE8}" srcOrd="0" destOrd="0" presId="urn:microsoft.com/office/officeart/2018/2/layout/IconLabelDescriptionList"/>
    <dgm:cxn modelId="{A5D3B990-EA24-48AF-AAAB-55BBD06FBBB1}" srcId="{6BF3EA3A-8B34-4F7E-9D74-F79FAD564208}" destId="{0FCC2170-3729-450E-8FB9-C873DC62656E}" srcOrd="0" destOrd="0" parTransId="{6FEA1A9C-9519-4D55-80EF-3AAD9D58740E}" sibTransId="{84CF9227-CC82-46DD-8D8E-336533B9644D}"/>
    <dgm:cxn modelId="{E93A66B4-8F6C-46DA-8B60-9DFA17EE28A5}" type="presOf" srcId="{9610D271-79E0-4A39-9659-2D8DD2207951}" destId="{B4181BBC-E6AF-4706-8666-95EC6C81EA24}" srcOrd="0" destOrd="0" presId="urn:microsoft.com/office/officeart/2018/2/layout/IconLabelDescriptionList"/>
    <dgm:cxn modelId="{E11E1ACA-D23C-4441-8BE7-B7D4D947E1D8}" type="presOf" srcId="{6BF3EA3A-8B34-4F7E-9D74-F79FAD564208}" destId="{D1AA66D9-A34B-4294-8ED7-0AB352CDE077}" srcOrd="0" destOrd="0" presId="urn:microsoft.com/office/officeart/2018/2/layout/IconLabelDescriptionList"/>
    <dgm:cxn modelId="{8F16F4F6-3284-4241-A0E0-96CC225348A2}" type="presOf" srcId="{0FCC2170-3729-450E-8FB9-C873DC62656E}" destId="{CCF40AC2-53B9-4A32-BF91-248098048D04}" srcOrd="0" destOrd="0" presId="urn:microsoft.com/office/officeart/2018/2/layout/IconLabelDescriptionList"/>
    <dgm:cxn modelId="{33EDC7F7-A61D-46D1-BEF9-700C8B934CF1}" type="presOf" srcId="{B6179DF3-AD19-407C-BDA3-A460E03EB80E}" destId="{DC2D0136-64CC-4699-AD37-A8F01F1252EF}" srcOrd="0" destOrd="0" presId="urn:microsoft.com/office/officeart/2018/2/layout/IconLabelDescriptionList"/>
    <dgm:cxn modelId="{B1B939FA-122B-485B-B926-35811BCA4D33}" srcId="{2BF52BDB-908E-440E-9B7A-9007737CD587}" destId="{313B5D7A-089A-4867-84DC-8189045B6D41}" srcOrd="0" destOrd="0" parTransId="{F48614B0-9F6C-42C1-A126-DD8EBA2F405A}" sibTransId="{B16C8EE4-2F61-4C4C-8929-3D3CDA9677E2}"/>
    <dgm:cxn modelId="{73AACDE2-CF3D-441A-A386-29D7526D1A67}" type="presParOf" srcId="{D1AA66D9-A34B-4294-8ED7-0AB352CDE077}" destId="{950B4EE0-0FC8-46E5-813B-49E1B813B8BD}" srcOrd="0" destOrd="0" presId="urn:microsoft.com/office/officeart/2018/2/layout/IconLabelDescriptionList"/>
    <dgm:cxn modelId="{A573AF5E-F972-405F-BA5C-439F2BF837B3}" type="presParOf" srcId="{950B4EE0-0FC8-46E5-813B-49E1B813B8BD}" destId="{33B96989-AA99-4643-84CC-B1B4D4082757}" srcOrd="0" destOrd="0" presId="urn:microsoft.com/office/officeart/2018/2/layout/IconLabelDescriptionList"/>
    <dgm:cxn modelId="{811188AE-8FC8-4EEA-A9FD-7FE5D8DB88E2}" type="presParOf" srcId="{950B4EE0-0FC8-46E5-813B-49E1B813B8BD}" destId="{FBA0A427-ACB0-4206-AE2B-6D4085E82ED9}" srcOrd="1" destOrd="0" presId="urn:microsoft.com/office/officeart/2018/2/layout/IconLabelDescriptionList"/>
    <dgm:cxn modelId="{0BAE071C-5B55-4D21-AC3C-C18E2F22FB68}" type="presParOf" srcId="{950B4EE0-0FC8-46E5-813B-49E1B813B8BD}" destId="{CCF40AC2-53B9-4A32-BF91-248098048D04}" srcOrd="2" destOrd="0" presId="urn:microsoft.com/office/officeart/2018/2/layout/IconLabelDescriptionList"/>
    <dgm:cxn modelId="{446A8FB2-4B31-49EF-A33D-41A88419ADBF}" type="presParOf" srcId="{950B4EE0-0FC8-46E5-813B-49E1B813B8BD}" destId="{74AFB2A9-45CA-4A0C-8A9C-5E246EC33EA8}" srcOrd="3" destOrd="0" presId="urn:microsoft.com/office/officeart/2018/2/layout/IconLabelDescriptionList"/>
    <dgm:cxn modelId="{F67B53C9-EAAC-4C87-AD61-58FE0DE6CB3E}" type="presParOf" srcId="{950B4EE0-0FC8-46E5-813B-49E1B813B8BD}" destId="{474ABCBC-1CFB-4A8E-BC46-2A85A44BE981}" srcOrd="4" destOrd="0" presId="urn:microsoft.com/office/officeart/2018/2/layout/IconLabelDescriptionList"/>
    <dgm:cxn modelId="{992D6351-2B7C-4CB4-9FA8-AB4D27B1514D}" type="presParOf" srcId="{D1AA66D9-A34B-4294-8ED7-0AB352CDE077}" destId="{E2F643CD-F8B8-4DC1-B9F6-6C4BB79695B4}" srcOrd="1" destOrd="0" presId="urn:microsoft.com/office/officeart/2018/2/layout/IconLabelDescriptionList"/>
    <dgm:cxn modelId="{52C692D3-55EE-490E-85A5-93DCB50EE291}" type="presParOf" srcId="{D1AA66D9-A34B-4294-8ED7-0AB352CDE077}" destId="{A263A57F-9613-45A5-9C12-C705B4DA6DB9}" srcOrd="2" destOrd="0" presId="urn:microsoft.com/office/officeart/2018/2/layout/IconLabelDescriptionList"/>
    <dgm:cxn modelId="{AB65BDC2-1A63-446F-8520-314994647725}" type="presParOf" srcId="{A263A57F-9613-45A5-9C12-C705B4DA6DB9}" destId="{D1A7B5FD-6C42-4BB0-BF94-640487C2B74B}" srcOrd="0" destOrd="0" presId="urn:microsoft.com/office/officeart/2018/2/layout/IconLabelDescriptionList"/>
    <dgm:cxn modelId="{D830C8C9-C16B-4897-BB7B-3C51BA8BC173}" type="presParOf" srcId="{A263A57F-9613-45A5-9C12-C705B4DA6DB9}" destId="{13B2404B-F9C6-46A0-B013-B260188FAB6B}" srcOrd="1" destOrd="0" presId="urn:microsoft.com/office/officeart/2018/2/layout/IconLabelDescriptionList"/>
    <dgm:cxn modelId="{F4DDB8A4-187D-40FB-81CE-B7B697ABB242}" type="presParOf" srcId="{A263A57F-9613-45A5-9C12-C705B4DA6DB9}" destId="{496AA484-D1BF-441A-B03F-DE724377DBE8}" srcOrd="2" destOrd="0" presId="urn:microsoft.com/office/officeart/2018/2/layout/IconLabelDescriptionList"/>
    <dgm:cxn modelId="{18FB503B-C5C9-466E-9DCA-4CFFD51B2A3F}" type="presParOf" srcId="{A263A57F-9613-45A5-9C12-C705B4DA6DB9}" destId="{732B8C9A-CE39-4B30-AAC9-50434B55486D}" srcOrd="3" destOrd="0" presId="urn:microsoft.com/office/officeart/2018/2/layout/IconLabelDescriptionList"/>
    <dgm:cxn modelId="{8F4BDA72-F56A-4715-BEB9-29DD6449179B}" type="presParOf" srcId="{A263A57F-9613-45A5-9C12-C705B4DA6DB9}" destId="{ED83B2D3-39A4-4FEB-8D61-1AD246A65D56}" srcOrd="4" destOrd="0" presId="urn:microsoft.com/office/officeart/2018/2/layout/IconLabelDescriptionList"/>
    <dgm:cxn modelId="{FAE71852-B726-46C3-BC7F-3BD5C2816FEC}" type="presParOf" srcId="{D1AA66D9-A34B-4294-8ED7-0AB352CDE077}" destId="{00DFBF1A-66DA-4776-AAEA-49A5A54A5C16}" srcOrd="3" destOrd="0" presId="urn:microsoft.com/office/officeart/2018/2/layout/IconLabelDescriptionList"/>
    <dgm:cxn modelId="{D13F7EB6-49E7-418D-8735-1714836F84E6}" type="presParOf" srcId="{D1AA66D9-A34B-4294-8ED7-0AB352CDE077}" destId="{2BDF6265-F2FD-422A-8B6A-861C7DB6400E}" srcOrd="4" destOrd="0" presId="urn:microsoft.com/office/officeart/2018/2/layout/IconLabelDescriptionList"/>
    <dgm:cxn modelId="{28E01E49-0835-4615-B215-7C0C7B8C6D76}" type="presParOf" srcId="{2BDF6265-F2FD-422A-8B6A-861C7DB6400E}" destId="{B544DCDA-2EDC-4770-AEE5-88675344B863}" srcOrd="0" destOrd="0" presId="urn:microsoft.com/office/officeart/2018/2/layout/IconLabelDescriptionList"/>
    <dgm:cxn modelId="{4947357C-4B93-430E-BE13-254295A38B19}" type="presParOf" srcId="{2BDF6265-F2FD-422A-8B6A-861C7DB6400E}" destId="{26B7F754-1A1A-423C-ABEC-A49112B29DB0}" srcOrd="1" destOrd="0" presId="urn:microsoft.com/office/officeart/2018/2/layout/IconLabelDescriptionList"/>
    <dgm:cxn modelId="{07A382E5-3780-44EA-9FEE-73E027CA5B2E}" type="presParOf" srcId="{2BDF6265-F2FD-422A-8B6A-861C7DB6400E}" destId="{B4181BBC-E6AF-4706-8666-95EC6C81EA24}" srcOrd="2" destOrd="0" presId="urn:microsoft.com/office/officeart/2018/2/layout/IconLabelDescriptionList"/>
    <dgm:cxn modelId="{4A1441EF-B2A2-4258-AD9D-0C13C77486E5}" type="presParOf" srcId="{2BDF6265-F2FD-422A-8B6A-861C7DB6400E}" destId="{202BAE03-3AB0-4BFA-AEA1-658D955D0A35}" srcOrd="3" destOrd="0" presId="urn:microsoft.com/office/officeart/2018/2/layout/IconLabelDescriptionList"/>
    <dgm:cxn modelId="{F14B9F5D-CD89-4BA4-A307-13AAEDCCA683}" type="presParOf" srcId="{2BDF6265-F2FD-422A-8B6A-861C7DB6400E}" destId="{DC2D0136-64CC-4699-AD37-A8F01F1252EF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2345A6B-47F4-4E7A-AFC1-34AE8E493F31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3584635F-74A3-4A69-8145-1CC3734C93FF}">
      <dgm:prSet/>
      <dgm:spPr/>
      <dgm:t>
        <a:bodyPr/>
        <a:lstStyle/>
        <a:p>
          <a:pPr>
            <a:defRPr cap="all"/>
          </a:pPr>
          <a:r>
            <a:rPr lang="en-CA" cap="none"/>
            <a:t>Analyse total amount of flights, flight delays, ground processing time and passenger feedback from 2014 to 2018;</a:t>
          </a:r>
          <a:endParaRPr lang="en-US" cap="none"/>
        </a:p>
      </dgm:t>
    </dgm:pt>
    <dgm:pt modelId="{A0D5C0EB-1BD9-4A31-BEC9-D809257A9A18}" type="parTrans" cxnId="{40B7F601-E9DA-4E47-8ADD-7C3288BF78A2}">
      <dgm:prSet/>
      <dgm:spPr/>
      <dgm:t>
        <a:bodyPr/>
        <a:lstStyle/>
        <a:p>
          <a:endParaRPr lang="en-US"/>
        </a:p>
      </dgm:t>
    </dgm:pt>
    <dgm:pt modelId="{894EF833-D7BE-47ED-975F-0356EBC67610}" type="sibTrans" cxnId="{40B7F601-E9DA-4E47-8ADD-7C3288BF78A2}">
      <dgm:prSet/>
      <dgm:spPr/>
      <dgm:t>
        <a:bodyPr/>
        <a:lstStyle/>
        <a:p>
          <a:endParaRPr lang="en-US"/>
        </a:p>
      </dgm:t>
    </dgm:pt>
    <dgm:pt modelId="{20A33C8B-91D5-44F5-8637-EED9295CFB76}">
      <dgm:prSet/>
      <dgm:spPr/>
      <dgm:t>
        <a:bodyPr/>
        <a:lstStyle/>
        <a:p>
          <a:pPr>
            <a:defRPr cap="all"/>
          </a:pPr>
          <a:r>
            <a:rPr lang="en-CA" cap="none"/>
            <a:t>Create user friendly clear and concise dashboard that is easy to navigate by using filtering options that the user could apply</a:t>
          </a:r>
          <a:endParaRPr lang="en-US" cap="none"/>
        </a:p>
      </dgm:t>
    </dgm:pt>
    <dgm:pt modelId="{A2CF8CF3-C7F4-4DA5-8BED-19ABCCA3F80A}" type="parTrans" cxnId="{07795522-C04D-44DD-B614-9A368389F129}">
      <dgm:prSet/>
      <dgm:spPr/>
      <dgm:t>
        <a:bodyPr/>
        <a:lstStyle/>
        <a:p>
          <a:endParaRPr lang="en-US"/>
        </a:p>
      </dgm:t>
    </dgm:pt>
    <dgm:pt modelId="{4AF46E6A-E979-41A0-AC46-F4AE1CDDB277}" type="sibTrans" cxnId="{07795522-C04D-44DD-B614-9A368389F129}">
      <dgm:prSet/>
      <dgm:spPr/>
      <dgm:t>
        <a:bodyPr/>
        <a:lstStyle/>
        <a:p>
          <a:endParaRPr lang="en-US"/>
        </a:p>
      </dgm:t>
    </dgm:pt>
    <dgm:pt modelId="{D566CDCE-4ACB-4294-AD1F-99F461008501}" type="pres">
      <dgm:prSet presAssocID="{02345A6B-47F4-4E7A-AFC1-34AE8E493F31}" presName="root" presStyleCnt="0">
        <dgm:presLayoutVars>
          <dgm:dir/>
          <dgm:resizeHandles val="exact"/>
        </dgm:presLayoutVars>
      </dgm:prSet>
      <dgm:spPr/>
    </dgm:pt>
    <dgm:pt modelId="{11CE9841-5DC7-44CE-BD50-23691061AC69}" type="pres">
      <dgm:prSet presAssocID="{3584635F-74A3-4A69-8145-1CC3734C93FF}" presName="compNode" presStyleCnt="0"/>
      <dgm:spPr/>
    </dgm:pt>
    <dgm:pt modelId="{96445AE2-4DE1-4C5C-AC99-BD3849B4BEDF}" type="pres">
      <dgm:prSet presAssocID="{3584635F-74A3-4A69-8145-1CC3734C93FF}" presName="iconBgRect" presStyleLbl="bgShp" presStyleIdx="0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CE50FA71-F0A7-4320-91A4-0321BA78EC89}" type="pres">
      <dgm:prSet presAssocID="{3584635F-74A3-4A69-8145-1CC3734C93F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lot"/>
        </a:ext>
      </dgm:extLst>
    </dgm:pt>
    <dgm:pt modelId="{8EDD8902-DBEB-4DBA-B146-156E5B6EAB2D}" type="pres">
      <dgm:prSet presAssocID="{3584635F-74A3-4A69-8145-1CC3734C93FF}" presName="spaceRect" presStyleCnt="0"/>
      <dgm:spPr/>
    </dgm:pt>
    <dgm:pt modelId="{89FAFCC1-C247-46F8-8B37-100B29F0058D}" type="pres">
      <dgm:prSet presAssocID="{3584635F-74A3-4A69-8145-1CC3734C93FF}" presName="textRect" presStyleLbl="revTx" presStyleIdx="0" presStyleCnt="2">
        <dgm:presLayoutVars>
          <dgm:chMax val="1"/>
          <dgm:chPref val="1"/>
        </dgm:presLayoutVars>
      </dgm:prSet>
      <dgm:spPr/>
    </dgm:pt>
    <dgm:pt modelId="{430D5CE1-24F1-430A-9A1D-24C4DC77938A}" type="pres">
      <dgm:prSet presAssocID="{894EF833-D7BE-47ED-975F-0356EBC67610}" presName="sibTrans" presStyleCnt="0"/>
      <dgm:spPr/>
    </dgm:pt>
    <dgm:pt modelId="{5FD3CFEA-3413-43C1-B087-64EC927ED23A}" type="pres">
      <dgm:prSet presAssocID="{20A33C8B-91D5-44F5-8637-EED9295CFB76}" presName="compNode" presStyleCnt="0"/>
      <dgm:spPr/>
    </dgm:pt>
    <dgm:pt modelId="{1C638550-EDEA-4B99-B736-2F296C6F1132}" type="pres">
      <dgm:prSet presAssocID="{20A33C8B-91D5-44F5-8637-EED9295CFB76}" presName="iconBgRect" presStyleLbl="bgShp" presStyleIdx="1" presStyleCnt="2"/>
      <dgm:spPr>
        <a:prstGeom prst="round2DiagRect">
          <a:avLst>
            <a:gd name="adj1" fmla="val 29727"/>
            <a:gd name="adj2" fmla="val 0"/>
          </a:avLst>
        </a:prstGeom>
      </dgm:spPr>
    </dgm:pt>
    <dgm:pt modelId="{DE1D7F5A-C8EC-42FF-9FA9-A5B32128A45A}" type="pres">
      <dgm:prSet presAssocID="{20A33C8B-91D5-44F5-8637-EED9295CFB7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D79243E7-8832-41F8-A171-F77D5F691EF2}" type="pres">
      <dgm:prSet presAssocID="{20A33C8B-91D5-44F5-8637-EED9295CFB76}" presName="spaceRect" presStyleCnt="0"/>
      <dgm:spPr/>
    </dgm:pt>
    <dgm:pt modelId="{B7B30022-3FD2-4D4E-A331-4904E78CEE17}" type="pres">
      <dgm:prSet presAssocID="{20A33C8B-91D5-44F5-8637-EED9295CFB76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40B7F601-E9DA-4E47-8ADD-7C3288BF78A2}" srcId="{02345A6B-47F4-4E7A-AFC1-34AE8E493F31}" destId="{3584635F-74A3-4A69-8145-1CC3734C93FF}" srcOrd="0" destOrd="0" parTransId="{A0D5C0EB-1BD9-4A31-BEC9-D809257A9A18}" sibTransId="{894EF833-D7BE-47ED-975F-0356EBC67610}"/>
    <dgm:cxn modelId="{07795522-C04D-44DD-B614-9A368389F129}" srcId="{02345A6B-47F4-4E7A-AFC1-34AE8E493F31}" destId="{20A33C8B-91D5-44F5-8637-EED9295CFB76}" srcOrd="1" destOrd="0" parTransId="{A2CF8CF3-C7F4-4DA5-8BED-19ABCCA3F80A}" sibTransId="{4AF46E6A-E979-41A0-AC46-F4AE1CDDB277}"/>
    <dgm:cxn modelId="{6E300359-6AB9-4699-AFF4-ABD98B712F63}" type="presOf" srcId="{3584635F-74A3-4A69-8145-1CC3734C93FF}" destId="{89FAFCC1-C247-46F8-8B37-100B29F0058D}" srcOrd="0" destOrd="0" presId="urn:microsoft.com/office/officeart/2018/5/layout/IconLeafLabelList"/>
    <dgm:cxn modelId="{5293F07A-6640-47EE-94F7-443E6D0C4606}" type="presOf" srcId="{02345A6B-47F4-4E7A-AFC1-34AE8E493F31}" destId="{D566CDCE-4ACB-4294-AD1F-99F461008501}" srcOrd="0" destOrd="0" presId="urn:microsoft.com/office/officeart/2018/5/layout/IconLeafLabelList"/>
    <dgm:cxn modelId="{C5B684E6-279F-455F-8704-FB80F27074E1}" type="presOf" srcId="{20A33C8B-91D5-44F5-8637-EED9295CFB76}" destId="{B7B30022-3FD2-4D4E-A331-4904E78CEE17}" srcOrd="0" destOrd="0" presId="urn:microsoft.com/office/officeart/2018/5/layout/IconLeafLabelList"/>
    <dgm:cxn modelId="{0C9C14F5-E567-4263-89DC-57A4858B9FE8}" type="presParOf" srcId="{D566CDCE-4ACB-4294-AD1F-99F461008501}" destId="{11CE9841-5DC7-44CE-BD50-23691061AC69}" srcOrd="0" destOrd="0" presId="urn:microsoft.com/office/officeart/2018/5/layout/IconLeafLabelList"/>
    <dgm:cxn modelId="{E2208DE7-7F53-4F06-B5DF-C1B63FAD851A}" type="presParOf" srcId="{11CE9841-5DC7-44CE-BD50-23691061AC69}" destId="{96445AE2-4DE1-4C5C-AC99-BD3849B4BEDF}" srcOrd="0" destOrd="0" presId="urn:microsoft.com/office/officeart/2018/5/layout/IconLeafLabelList"/>
    <dgm:cxn modelId="{F23A260A-D1AF-48A0-A000-4D6D52AFDC05}" type="presParOf" srcId="{11CE9841-5DC7-44CE-BD50-23691061AC69}" destId="{CE50FA71-F0A7-4320-91A4-0321BA78EC89}" srcOrd="1" destOrd="0" presId="urn:microsoft.com/office/officeart/2018/5/layout/IconLeafLabelList"/>
    <dgm:cxn modelId="{97312001-08A2-4DA6-A6B1-C7F2D3B0AC80}" type="presParOf" srcId="{11CE9841-5DC7-44CE-BD50-23691061AC69}" destId="{8EDD8902-DBEB-4DBA-B146-156E5B6EAB2D}" srcOrd="2" destOrd="0" presId="urn:microsoft.com/office/officeart/2018/5/layout/IconLeafLabelList"/>
    <dgm:cxn modelId="{9D7C0F54-1F0A-4F5F-B9DA-86171A0A44B9}" type="presParOf" srcId="{11CE9841-5DC7-44CE-BD50-23691061AC69}" destId="{89FAFCC1-C247-46F8-8B37-100B29F0058D}" srcOrd="3" destOrd="0" presId="urn:microsoft.com/office/officeart/2018/5/layout/IconLeafLabelList"/>
    <dgm:cxn modelId="{9EE19730-7EAD-4901-B939-933517D8768D}" type="presParOf" srcId="{D566CDCE-4ACB-4294-AD1F-99F461008501}" destId="{430D5CE1-24F1-430A-9A1D-24C4DC77938A}" srcOrd="1" destOrd="0" presId="urn:microsoft.com/office/officeart/2018/5/layout/IconLeafLabelList"/>
    <dgm:cxn modelId="{D1608CD6-8CCC-473A-9B2E-A6ABF8DE2E6B}" type="presParOf" srcId="{D566CDCE-4ACB-4294-AD1F-99F461008501}" destId="{5FD3CFEA-3413-43C1-B087-64EC927ED23A}" srcOrd="2" destOrd="0" presId="urn:microsoft.com/office/officeart/2018/5/layout/IconLeafLabelList"/>
    <dgm:cxn modelId="{892544F9-6AF6-4E96-89EE-4BE198003435}" type="presParOf" srcId="{5FD3CFEA-3413-43C1-B087-64EC927ED23A}" destId="{1C638550-EDEA-4B99-B736-2F296C6F1132}" srcOrd="0" destOrd="0" presId="urn:microsoft.com/office/officeart/2018/5/layout/IconLeafLabelList"/>
    <dgm:cxn modelId="{66C034DB-7A27-4CA0-A812-73146156B614}" type="presParOf" srcId="{5FD3CFEA-3413-43C1-B087-64EC927ED23A}" destId="{DE1D7F5A-C8EC-42FF-9FA9-A5B32128A45A}" srcOrd="1" destOrd="0" presId="urn:microsoft.com/office/officeart/2018/5/layout/IconLeafLabelList"/>
    <dgm:cxn modelId="{F7AD1D07-0C90-45F0-BAB0-FF106631A43A}" type="presParOf" srcId="{5FD3CFEA-3413-43C1-B087-64EC927ED23A}" destId="{D79243E7-8832-41F8-A171-F77D5F691EF2}" srcOrd="2" destOrd="0" presId="urn:microsoft.com/office/officeart/2018/5/layout/IconLeafLabelList"/>
    <dgm:cxn modelId="{A3C775B7-8C94-4A70-B912-76341D36649E}" type="presParOf" srcId="{5FD3CFEA-3413-43C1-B087-64EC927ED23A}" destId="{B7B30022-3FD2-4D4E-A331-4904E78CEE17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4574B57-D25F-4B52-AEE4-9B9B9E88730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5E01FB9-E2FF-4EB9-B631-18AD8C33554A}">
      <dgm:prSet/>
      <dgm:spPr/>
      <dgm:t>
        <a:bodyPr/>
        <a:lstStyle/>
        <a:p>
          <a:pPr>
            <a:defRPr cap="all"/>
          </a:pPr>
          <a:r>
            <a:rPr lang="en-CA"/>
            <a:t>Data collection</a:t>
          </a:r>
          <a:endParaRPr lang="en-US"/>
        </a:p>
      </dgm:t>
    </dgm:pt>
    <dgm:pt modelId="{0366047F-9A85-4E8E-8EFA-F49FB73537AE}" type="parTrans" cxnId="{C35D9CCA-BDA4-4259-BE31-7E86FB58422F}">
      <dgm:prSet/>
      <dgm:spPr/>
      <dgm:t>
        <a:bodyPr/>
        <a:lstStyle/>
        <a:p>
          <a:endParaRPr lang="en-US"/>
        </a:p>
      </dgm:t>
    </dgm:pt>
    <dgm:pt modelId="{6A0FA158-F709-4414-BFE2-67B470FAE08B}" type="sibTrans" cxnId="{C35D9CCA-BDA4-4259-BE31-7E86FB58422F}">
      <dgm:prSet/>
      <dgm:spPr/>
      <dgm:t>
        <a:bodyPr/>
        <a:lstStyle/>
        <a:p>
          <a:endParaRPr lang="en-US"/>
        </a:p>
      </dgm:t>
    </dgm:pt>
    <dgm:pt modelId="{DE9A1428-5936-47BA-ABC7-F69C0021449B}">
      <dgm:prSet/>
      <dgm:spPr/>
      <dgm:t>
        <a:bodyPr/>
        <a:lstStyle/>
        <a:p>
          <a:pPr>
            <a:defRPr cap="all"/>
          </a:pPr>
          <a:r>
            <a:rPr lang="en-CA"/>
            <a:t>Getting to know the dataset</a:t>
          </a:r>
          <a:endParaRPr lang="en-US"/>
        </a:p>
      </dgm:t>
    </dgm:pt>
    <dgm:pt modelId="{99FCB50B-C3BE-4A79-BF4E-A2440106A9AE}" type="parTrans" cxnId="{DF0D64FE-B307-496E-8968-2638BA861FFE}">
      <dgm:prSet/>
      <dgm:spPr/>
      <dgm:t>
        <a:bodyPr/>
        <a:lstStyle/>
        <a:p>
          <a:endParaRPr lang="en-US"/>
        </a:p>
      </dgm:t>
    </dgm:pt>
    <dgm:pt modelId="{DA180E15-4E7A-48B4-84A7-506B833D6875}" type="sibTrans" cxnId="{DF0D64FE-B307-496E-8968-2638BA861FFE}">
      <dgm:prSet/>
      <dgm:spPr/>
      <dgm:t>
        <a:bodyPr/>
        <a:lstStyle/>
        <a:p>
          <a:endParaRPr lang="en-US"/>
        </a:p>
      </dgm:t>
    </dgm:pt>
    <dgm:pt modelId="{C32A1DF4-3289-40B5-9AEB-7045B6A5CCD8}">
      <dgm:prSet/>
      <dgm:spPr/>
      <dgm:t>
        <a:bodyPr/>
        <a:lstStyle/>
        <a:p>
          <a:pPr>
            <a:defRPr cap="all"/>
          </a:pPr>
          <a:r>
            <a:rPr lang="en-CA"/>
            <a:t>Data cleaning</a:t>
          </a:r>
          <a:endParaRPr lang="en-US"/>
        </a:p>
      </dgm:t>
    </dgm:pt>
    <dgm:pt modelId="{7F313C09-262F-4CD3-A3B7-B57083CE4DF5}" type="parTrans" cxnId="{567554E3-8C42-4BF8-A99C-FC6A6D2FA14E}">
      <dgm:prSet/>
      <dgm:spPr/>
      <dgm:t>
        <a:bodyPr/>
        <a:lstStyle/>
        <a:p>
          <a:endParaRPr lang="en-US"/>
        </a:p>
      </dgm:t>
    </dgm:pt>
    <dgm:pt modelId="{1704963E-9C87-4B09-B32F-C8ED4C0728CF}" type="sibTrans" cxnId="{567554E3-8C42-4BF8-A99C-FC6A6D2FA14E}">
      <dgm:prSet/>
      <dgm:spPr/>
      <dgm:t>
        <a:bodyPr/>
        <a:lstStyle/>
        <a:p>
          <a:endParaRPr lang="en-US"/>
        </a:p>
      </dgm:t>
    </dgm:pt>
    <dgm:pt modelId="{433054DE-8976-4A78-B9FE-C7D50777EC4C}">
      <dgm:prSet/>
      <dgm:spPr/>
      <dgm:t>
        <a:bodyPr/>
        <a:lstStyle/>
        <a:p>
          <a:pPr>
            <a:defRPr cap="all"/>
          </a:pPr>
          <a:r>
            <a:rPr lang="en-CA"/>
            <a:t>Data transformation </a:t>
          </a:r>
          <a:endParaRPr lang="en-US"/>
        </a:p>
      </dgm:t>
    </dgm:pt>
    <dgm:pt modelId="{C844A8B3-F750-45D9-97A5-8DCDFA710F92}" type="parTrans" cxnId="{8A5874F9-F3FE-4BAC-AFB0-6411A7E2C474}">
      <dgm:prSet/>
      <dgm:spPr/>
      <dgm:t>
        <a:bodyPr/>
        <a:lstStyle/>
        <a:p>
          <a:endParaRPr lang="en-US"/>
        </a:p>
      </dgm:t>
    </dgm:pt>
    <dgm:pt modelId="{40BCCA89-A3BC-4DFD-8F41-988251105DBE}" type="sibTrans" cxnId="{8A5874F9-F3FE-4BAC-AFB0-6411A7E2C474}">
      <dgm:prSet/>
      <dgm:spPr/>
      <dgm:t>
        <a:bodyPr/>
        <a:lstStyle/>
        <a:p>
          <a:endParaRPr lang="en-US"/>
        </a:p>
      </dgm:t>
    </dgm:pt>
    <dgm:pt modelId="{F26D869B-D733-4EBE-A61C-1B9C2F467E32}">
      <dgm:prSet/>
      <dgm:spPr/>
      <dgm:t>
        <a:bodyPr/>
        <a:lstStyle/>
        <a:p>
          <a:pPr>
            <a:defRPr cap="all"/>
          </a:pPr>
          <a:r>
            <a:rPr lang="en-CA"/>
            <a:t>Dashboard development</a:t>
          </a:r>
          <a:endParaRPr lang="en-US"/>
        </a:p>
      </dgm:t>
    </dgm:pt>
    <dgm:pt modelId="{0B45A824-D8CB-42A3-AA6E-C0FC09CFB537}" type="parTrans" cxnId="{5F22B5F3-2AE3-4065-9398-F56CB656499D}">
      <dgm:prSet/>
      <dgm:spPr/>
      <dgm:t>
        <a:bodyPr/>
        <a:lstStyle/>
        <a:p>
          <a:endParaRPr lang="en-US"/>
        </a:p>
      </dgm:t>
    </dgm:pt>
    <dgm:pt modelId="{1547D0CC-FF53-4730-B526-156FB756A5FF}" type="sibTrans" cxnId="{5F22B5F3-2AE3-4065-9398-F56CB656499D}">
      <dgm:prSet/>
      <dgm:spPr/>
      <dgm:t>
        <a:bodyPr/>
        <a:lstStyle/>
        <a:p>
          <a:endParaRPr lang="en-US"/>
        </a:p>
      </dgm:t>
    </dgm:pt>
    <dgm:pt modelId="{688AB4EE-C2B0-4A13-AB69-D28AB1FBB9DB}" type="pres">
      <dgm:prSet presAssocID="{94574B57-D25F-4B52-AEE4-9B9B9E887308}" presName="root" presStyleCnt="0">
        <dgm:presLayoutVars>
          <dgm:dir/>
          <dgm:resizeHandles val="exact"/>
        </dgm:presLayoutVars>
      </dgm:prSet>
      <dgm:spPr/>
    </dgm:pt>
    <dgm:pt modelId="{6238A2D3-3475-4EC8-BB7F-02DA5FE3A1CB}" type="pres">
      <dgm:prSet presAssocID="{95E01FB9-E2FF-4EB9-B631-18AD8C33554A}" presName="compNode" presStyleCnt="0"/>
      <dgm:spPr/>
    </dgm:pt>
    <dgm:pt modelId="{328EF6DC-4782-4368-A5A2-43B3E0897811}" type="pres">
      <dgm:prSet presAssocID="{95E01FB9-E2FF-4EB9-B631-18AD8C33554A}" presName="iconBgRect" presStyleLbl="bgShp" presStyleIdx="0" presStyleCnt="5"/>
      <dgm:spPr/>
    </dgm:pt>
    <dgm:pt modelId="{ED12BFC7-40A7-47DD-9F2C-06B6B6F9E348}" type="pres">
      <dgm:prSet presAssocID="{95E01FB9-E2FF-4EB9-B631-18AD8C33554A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DD3BFE7-A151-42CA-911C-C7029C8FB15A}" type="pres">
      <dgm:prSet presAssocID="{95E01FB9-E2FF-4EB9-B631-18AD8C33554A}" presName="spaceRect" presStyleCnt="0"/>
      <dgm:spPr/>
    </dgm:pt>
    <dgm:pt modelId="{BE567C08-8BB6-46C1-AAA6-76CD89AFE981}" type="pres">
      <dgm:prSet presAssocID="{95E01FB9-E2FF-4EB9-B631-18AD8C33554A}" presName="textRect" presStyleLbl="revTx" presStyleIdx="0" presStyleCnt="5">
        <dgm:presLayoutVars>
          <dgm:chMax val="1"/>
          <dgm:chPref val="1"/>
        </dgm:presLayoutVars>
      </dgm:prSet>
      <dgm:spPr/>
    </dgm:pt>
    <dgm:pt modelId="{9BACF278-D26D-43C3-90C4-598B01CE8546}" type="pres">
      <dgm:prSet presAssocID="{6A0FA158-F709-4414-BFE2-67B470FAE08B}" presName="sibTrans" presStyleCnt="0"/>
      <dgm:spPr/>
    </dgm:pt>
    <dgm:pt modelId="{D86DE0B6-E073-446C-A472-8D52F1B06053}" type="pres">
      <dgm:prSet presAssocID="{DE9A1428-5936-47BA-ABC7-F69C0021449B}" presName="compNode" presStyleCnt="0"/>
      <dgm:spPr/>
    </dgm:pt>
    <dgm:pt modelId="{9071F8CB-3FAB-4786-B75F-FDB00BB48FA1}" type="pres">
      <dgm:prSet presAssocID="{DE9A1428-5936-47BA-ABC7-F69C0021449B}" presName="iconBgRect" presStyleLbl="bgShp" presStyleIdx="1" presStyleCnt="5"/>
      <dgm:spPr/>
    </dgm:pt>
    <dgm:pt modelId="{097822A4-9027-4198-B2E3-9B35958B9156}" type="pres">
      <dgm:prSet presAssocID="{DE9A1428-5936-47BA-ABC7-F69C0021449B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DAFEB43B-5B3C-4432-85D5-CBE892F55DCD}" type="pres">
      <dgm:prSet presAssocID="{DE9A1428-5936-47BA-ABC7-F69C0021449B}" presName="spaceRect" presStyleCnt="0"/>
      <dgm:spPr/>
    </dgm:pt>
    <dgm:pt modelId="{3C832068-DBC6-4F65-AB19-4A4C510B4D78}" type="pres">
      <dgm:prSet presAssocID="{DE9A1428-5936-47BA-ABC7-F69C0021449B}" presName="textRect" presStyleLbl="revTx" presStyleIdx="1" presStyleCnt="5">
        <dgm:presLayoutVars>
          <dgm:chMax val="1"/>
          <dgm:chPref val="1"/>
        </dgm:presLayoutVars>
      </dgm:prSet>
      <dgm:spPr/>
    </dgm:pt>
    <dgm:pt modelId="{51957BB2-5725-4C4F-8B45-1443B325320C}" type="pres">
      <dgm:prSet presAssocID="{DA180E15-4E7A-48B4-84A7-506B833D6875}" presName="sibTrans" presStyleCnt="0"/>
      <dgm:spPr/>
    </dgm:pt>
    <dgm:pt modelId="{084B7E03-19E7-4ECE-8216-3F5E448D6588}" type="pres">
      <dgm:prSet presAssocID="{C32A1DF4-3289-40B5-9AEB-7045B6A5CCD8}" presName="compNode" presStyleCnt="0"/>
      <dgm:spPr/>
    </dgm:pt>
    <dgm:pt modelId="{758C895F-06E9-4230-9FD2-855568F2C2E6}" type="pres">
      <dgm:prSet presAssocID="{C32A1DF4-3289-40B5-9AEB-7045B6A5CCD8}" presName="iconBgRect" presStyleLbl="bgShp" presStyleIdx="2" presStyleCnt="5"/>
      <dgm:spPr/>
    </dgm:pt>
    <dgm:pt modelId="{7DB931E2-2098-4F5A-B963-CCA49FFD5351}" type="pres">
      <dgm:prSet presAssocID="{C32A1DF4-3289-40B5-9AEB-7045B6A5CCD8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5C918C11-CD8E-4DFE-8451-0A6D45EEB5C8}" type="pres">
      <dgm:prSet presAssocID="{C32A1DF4-3289-40B5-9AEB-7045B6A5CCD8}" presName="spaceRect" presStyleCnt="0"/>
      <dgm:spPr/>
    </dgm:pt>
    <dgm:pt modelId="{C09B7F24-3184-45B8-A1DD-3ABB25657E9B}" type="pres">
      <dgm:prSet presAssocID="{C32A1DF4-3289-40B5-9AEB-7045B6A5CCD8}" presName="textRect" presStyleLbl="revTx" presStyleIdx="2" presStyleCnt="5">
        <dgm:presLayoutVars>
          <dgm:chMax val="1"/>
          <dgm:chPref val="1"/>
        </dgm:presLayoutVars>
      </dgm:prSet>
      <dgm:spPr/>
    </dgm:pt>
    <dgm:pt modelId="{2F8E292F-F4EC-4E4A-A488-A89C60C0587F}" type="pres">
      <dgm:prSet presAssocID="{1704963E-9C87-4B09-B32F-C8ED4C0728CF}" presName="sibTrans" presStyleCnt="0"/>
      <dgm:spPr/>
    </dgm:pt>
    <dgm:pt modelId="{00E214FD-F47B-4FB7-97EE-912AF047C5D8}" type="pres">
      <dgm:prSet presAssocID="{433054DE-8976-4A78-B9FE-C7D50777EC4C}" presName="compNode" presStyleCnt="0"/>
      <dgm:spPr/>
    </dgm:pt>
    <dgm:pt modelId="{242267F0-F2E1-46C8-B394-34CD2931BA10}" type="pres">
      <dgm:prSet presAssocID="{433054DE-8976-4A78-B9FE-C7D50777EC4C}" presName="iconBgRect" presStyleLbl="bgShp" presStyleIdx="3" presStyleCnt="5"/>
      <dgm:spPr/>
    </dgm:pt>
    <dgm:pt modelId="{45CC6562-B7CE-471E-BF09-370719853844}" type="pres">
      <dgm:prSet presAssocID="{433054DE-8976-4A78-B9FE-C7D50777EC4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12722866-669B-415D-9FA6-4A8F684AA00B}" type="pres">
      <dgm:prSet presAssocID="{433054DE-8976-4A78-B9FE-C7D50777EC4C}" presName="spaceRect" presStyleCnt="0"/>
      <dgm:spPr/>
    </dgm:pt>
    <dgm:pt modelId="{3FAA12D9-EC80-459E-AE2C-13969C2BDE37}" type="pres">
      <dgm:prSet presAssocID="{433054DE-8976-4A78-B9FE-C7D50777EC4C}" presName="textRect" presStyleLbl="revTx" presStyleIdx="3" presStyleCnt="5">
        <dgm:presLayoutVars>
          <dgm:chMax val="1"/>
          <dgm:chPref val="1"/>
        </dgm:presLayoutVars>
      </dgm:prSet>
      <dgm:spPr/>
    </dgm:pt>
    <dgm:pt modelId="{591DEA7A-A920-4458-BBCD-DAC4B2AF8993}" type="pres">
      <dgm:prSet presAssocID="{40BCCA89-A3BC-4DFD-8F41-988251105DBE}" presName="sibTrans" presStyleCnt="0"/>
      <dgm:spPr/>
    </dgm:pt>
    <dgm:pt modelId="{A3ECD0FF-BAF0-48BE-A0FF-AEDA1F2B1F94}" type="pres">
      <dgm:prSet presAssocID="{F26D869B-D733-4EBE-A61C-1B9C2F467E32}" presName="compNode" presStyleCnt="0"/>
      <dgm:spPr/>
    </dgm:pt>
    <dgm:pt modelId="{36A65084-25DD-4288-879C-D6D79727D51B}" type="pres">
      <dgm:prSet presAssocID="{F26D869B-D733-4EBE-A61C-1B9C2F467E32}" presName="iconBgRect" presStyleLbl="bgShp" presStyleIdx="4" presStyleCnt="5"/>
      <dgm:spPr/>
    </dgm:pt>
    <dgm:pt modelId="{91BB92EC-12AA-4ACB-9700-EC3D86C8A1C4}" type="pres">
      <dgm:prSet presAssocID="{F26D869B-D733-4EBE-A61C-1B9C2F467E3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B686B80E-0E68-4553-86BD-DB20702A8D34}" type="pres">
      <dgm:prSet presAssocID="{F26D869B-D733-4EBE-A61C-1B9C2F467E32}" presName="spaceRect" presStyleCnt="0"/>
      <dgm:spPr/>
    </dgm:pt>
    <dgm:pt modelId="{B4D19970-F77B-4A88-9A5C-ABFC34CF7B03}" type="pres">
      <dgm:prSet presAssocID="{F26D869B-D733-4EBE-A61C-1B9C2F467E32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223B5439-A4B5-44E8-A135-A731A7CE3E90}" type="presOf" srcId="{94574B57-D25F-4B52-AEE4-9B9B9E887308}" destId="{688AB4EE-C2B0-4A13-AB69-D28AB1FBB9DB}" srcOrd="0" destOrd="0" presId="urn:microsoft.com/office/officeart/2018/5/layout/IconCircleLabelList"/>
    <dgm:cxn modelId="{9B3AEB64-FE0B-47D0-BEB7-8B809E1C73F6}" type="presOf" srcId="{433054DE-8976-4A78-B9FE-C7D50777EC4C}" destId="{3FAA12D9-EC80-459E-AE2C-13969C2BDE37}" srcOrd="0" destOrd="0" presId="urn:microsoft.com/office/officeart/2018/5/layout/IconCircleLabelList"/>
    <dgm:cxn modelId="{7789BF6D-F8B0-4F5E-AF7D-C013E06B9D91}" type="presOf" srcId="{C32A1DF4-3289-40B5-9AEB-7045B6A5CCD8}" destId="{C09B7F24-3184-45B8-A1DD-3ABB25657E9B}" srcOrd="0" destOrd="0" presId="urn:microsoft.com/office/officeart/2018/5/layout/IconCircleLabelList"/>
    <dgm:cxn modelId="{B10C4A84-BB4C-4D7C-9E83-CA57886DFF5F}" type="presOf" srcId="{95E01FB9-E2FF-4EB9-B631-18AD8C33554A}" destId="{BE567C08-8BB6-46C1-AAA6-76CD89AFE981}" srcOrd="0" destOrd="0" presId="urn:microsoft.com/office/officeart/2018/5/layout/IconCircleLabelList"/>
    <dgm:cxn modelId="{5643ADA6-D21C-4DB6-8A62-A2C87B94E1FF}" type="presOf" srcId="{DE9A1428-5936-47BA-ABC7-F69C0021449B}" destId="{3C832068-DBC6-4F65-AB19-4A4C510B4D78}" srcOrd="0" destOrd="0" presId="urn:microsoft.com/office/officeart/2018/5/layout/IconCircleLabelList"/>
    <dgm:cxn modelId="{707881A8-5E78-4FE2-A50B-377D6A15D979}" type="presOf" srcId="{F26D869B-D733-4EBE-A61C-1B9C2F467E32}" destId="{B4D19970-F77B-4A88-9A5C-ABFC34CF7B03}" srcOrd="0" destOrd="0" presId="urn:microsoft.com/office/officeart/2018/5/layout/IconCircleLabelList"/>
    <dgm:cxn modelId="{C35D9CCA-BDA4-4259-BE31-7E86FB58422F}" srcId="{94574B57-D25F-4B52-AEE4-9B9B9E887308}" destId="{95E01FB9-E2FF-4EB9-B631-18AD8C33554A}" srcOrd="0" destOrd="0" parTransId="{0366047F-9A85-4E8E-8EFA-F49FB73537AE}" sibTransId="{6A0FA158-F709-4414-BFE2-67B470FAE08B}"/>
    <dgm:cxn modelId="{567554E3-8C42-4BF8-A99C-FC6A6D2FA14E}" srcId="{94574B57-D25F-4B52-AEE4-9B9B9E887308}" destId="{C32A1DF4-3289-40B5-9AEB-7045B6A5CCD8}" srcOrd="2" destOrd="0" parTransId="{7F313C09-262F-4CD3-A3B7-B57083CE4DF5}" sibTransId="{1704963E-9C87-4B09-B32F-C8ED4C0728CF}"/>
    <dgm:cxn modelId="{5F22B5F3-2AE3-4065-9398-F56CB656499D}" srcId="{94574B57-D25F-4B52-AEE4-9B9B9E887308}" destId="{F26D869B-D733-4EBE-A61C-1B9C2F467E32}" srcOrd="4" destOrd="0" parTransId="{0B45A824-D8CB-42A3-AA6E-C0FC09CFB537}" sibTransId="{1547D0CC-FF53-4730-B526-156FB756A5FF}"/>
    <dgm:cxn modelId="{8A5874F9-F3FE-4BAC-AFB0-6411A7E2C474}" srcId="{94574B57-D25F-4B52-AEE4-9B9B9E887308}" destId="{433054DE-8976-4A78-B9FE-C7D50777EC4C}" srcOrd="3" destOrd="0" parTransId="{C844A8B3-F750-45D9-97A5-8DCDFA710F92}" sibTransId="{40BCCA89-A3BC-4DFD-8F41-988251105DBE}"/>
    <dgm:cxn modelId="{DF0D64FE-B307-496E-8968-2638BA861FFE}" srcId="{94574B57-D25F-4B52-AEE4-9B9B9E887308}" destId="{DE9A1428-5936-47BA-ABC7-F69C0021449B}" srcOrd="1" destOrd="0" parTransId="{99FCB50B-C3BE-4A79-BF4E-A2440106A9AE}" sibTransId="{DA180E15-4E7A-48B4-84A7-506B833D6875}"/>
    <dgm:cxn modelId="{0F5CE411-D5E4-489D-AFE8-0BBBD6CD93F0}" type="presParOf" srcId="{688AB4EE-C2B0-4A13-AB69-D28AB1FBB9DB}" destId="{6238A2D3-3475-4EC8-BB7F-02DA5FE3A1CB}" srcOrd="0" destOrd="0" presId="urn:microsoft.com/office/officeart/2018/5/layout/IconCircleLabelList"/>
    <dgm:cxn modelId="{206956B9-5C57-4B3A-89C0-901245FA5BCB}" type="presParOf" srcId="{6238A2D3-3475-4EC8-BB7F-02DA5FE3A1CB}" destId="{328EF6DC-4782-4368-A5A2-43B3E0897811}" srcOrd="0" destOrd="0" presId="urn:microsoft.com/office/officeart/2018/5/layout/IconCircleLabelList"/>
    <dgm:cxn modelId="{6D5C5907-DD49-4231-ABBA-2D7BCB6CC9B5}" type="presParOf" srcId="{6238A2D3-3475-4EC8-BB7F-02DA5FE3A1CB}" destId="{ED12BFC7-40A7-47DD-9F2C-06B6B6F9E348}" srcOrd="1" destOrd="0" presId="urn:microsoft.com/office/officeart/2018/5/layout/IconCircleLabelList"/>
    <dgm:cxn modelId="{879F62AE-2418-4AAE-BF00-C99A6EAE1DA0}" type="presParOf" srcId="{6238A2D3-3475-4EC8-BB7F-02DA5FE3A1CB}" destId="{3DD3BFE7-A151-42CA-911C-C7029C8FB15A}" srcOrd="2" destOrd="0" presId="urn:microsoft.com/office/officeart/2018/5/layout/IconCircleLabelList"/>
    <dgm:cxn modelId="{17F5DC91-1F44-4B5B-BB1D-7DB72C0F6FC8}" type="presParOf" srcId="{6238A2D3-3475-4EC8-BB7F-02DA5FE3A1CB}" destId="{BE567C08-8BB6-46C1-AAA6-76CD89AFE981}" srcOrd="3" destOrd="0" presId="urn:microsoft.com/office/officeart/2018/5/layout/IconCircleLabelList"/>
    <dgm:cxn modelId="{EC8EAAC0-DEBC-4D27-8909-518AD95860A2}" type="presParOf" srcId="{688AB4EE-C2B0-4A13-AB69-D28AB1FBB9DB}" destId="{9BACF278-D26D-43C3-90C4-598B01CE8546}" srcOrd="1" destOrd="0" presId="urn:microsoft.com/office/officeart/2018/5/layout/IconCircleLabelList"/>
    <dgm:cxn modelId="{A13B024C-C3CC-47EA-8605-C48EE31CF6BF}" type="presParOf" srcId="{688AB4EE-C2B0-4A13-AB69-D28AB1FBB9DB}" destId="{D86DE0B6-E073-446C-A472-8D52F1B06053}" srcOrd="2" destOrd="0" presId="urn:microsoft.com/office/officeart/2018/5/layout/IconCircleLabelList"/>
    <dgm:cxn modelId="{151EB039-1596-4C7E-B098-F436541C690F}" type="presParOf" srcId="{D86DE0B6-E073-446C-A472-8D52F1B06053}" destId="{9071F8CB-3FAB-4786-B75F-FDB00BB48FA1}" srcOrd="0" destOrd="0" presId="urn:microsoft.com/office/officeart/2018/5/layout/IconCircleLabelList"/>
    <dgm:cxn modelId="{0FB9F388-924F-4A88-95EA-3F1A72333063}" type="presParOf" srcId="{D86DE0B6-E073-446C-A472-8D52F1B06053}" destId="{097822A4-9027-4198-B2E3-9B35958B9156}" srcOrd="1" destOrd="0" presId="urn:microsoft.com/office/officeart/2018/5/layout/IconCircleLabelList"/>
    <dgm:cxn modelId="{DD7B7F64-FC2A-41DF-A014-90B15C0436F2}" type="presParOf" srcId="{D86DE0B6-E073-446C-A472-8D52F1B06053}" destId="{DAFEB43B-5B3C-4432-85D5-CBE892F55DCD}" srcOrd="2" destOrd="0" presId="urn:microsoft.com/office/officeart/2018/5/layout/IconCircleLabelList"/>
    <dgm:cxn modelId="{8F14A224-5BC0-48F0-B4A5-F2042771BBDB}" type="presParOf" srcId="{D86DE0B6-E073-446C-A472-8D52F1B06053}" destId="{3C832068-DBC6-4F65-AB19-4A4C510B4D78}" srcOrd="3" destOrd="0" presId="urn:microsoft.com/office/officeart/2018/5/layout/IconCircleLabelList"/>
    <dgm:cxn modelId="{D49435B4-63D2-49C8-904C-B836011FF1EC}" type="presParOf" srcId="{688AB4EE-C2B0-4A13-AB69-D28AB1FBB9DB}" destId="{51957BB2-5725-4C4F-8B45-1443B325320C}" srcOrd="3" destOrd="0" presId="urn:microsoft.com/office/officeart/2018/5/layout/IconCircleLabelList"/>
    <dgm:cxn modelId="{51509756-4C7C-4B9F-B41E-872D9FAACC46}" type="presParOf" srcId="{688AB4EE-C2B0-4A13-AB69-D28AB1FBB9DB}" destId="{084B7E03-19E7-4ECE-8216-3F5E448D6588}" srcOrd="4" destOrd="0" presId="urn:microsoft.com/office/officeart/2018/5/layout/IconCircleLabelList"/>
    <dgm:cxn modelId="{8EFFD51D-60AB-4CDD-B8A5-8D92B8554C5A}" type="presParOf" srcId="{084B7E03-19E7-4ECE-8216-3F5E448D6588}" destId="{758C895F-06E9-4230-9FD2-855568F2C2E6}" srcOrd="0" destOrd="0" presId="urn:microsoft.com/office/officeart/2018/5/layout/IconCircleLabelList"/>
    <dgm:cxn modelId="{08A3A4C5-8923-441A-B582-93E3B95BFF60}" type="presParOf" srcId="{084B7E03-19E7-4ECE-8216-3F5E448D6588}" destId="{7DB931E2-2098-4F5A-B963-CCA49FFD5351}" srcOrd="1" destOrd="0" presId="urn:microsoft.com/office/officeart/2018/5/layout/IconCircleLabelList"/>
    <dgm:cxn modelId="{AEFFD17D-936A-4365-86DD-CED848B4E1D1}" type="presParOf" srcId="{084B7E03-19E7-4ECE-8216-3F5E448D6588}" destId="{5C918C11-CD8E-4DFE-8451-0A6D45EEB5C8}" srcOrd="2" destOrd="0" presId="urn:microsoft.com/office/officeart/2018/5/layout/IconCircleLabelList"/>
    <dgm:cxn modelId="{E2B7133F-F0B2-4912-B4B6-4C36E3174978}" type="presParOf" srcId="{084B7E03-19E7-4ECE-8216-3F5E448D6588}" destId="{C09B7F24-3184-45B8-A1DD-3ABB25657E9B}" srcOrd="3" destOrd="0" presId="urn:microsoft.com/office/officeart/2018/5/layout/IconCircleLabelList"/>
    <dgm:cxn modelId="{FA6FF26C-4711-4A82-9656-DF284EEBC47A}" type="presParOf" srcId="{688AB4EE-C2B0-4A13-AB69-D28AB1FBB9DB}" destId="{2F8E292F-F4EC-4E4A-A488-A89C60C0587F}" srcOrd="5" destOrd="0" presId="urn:microsoft.com/office/officeart/2018/5/layout/IconCircleLabelList"/>
    <dgm:cxn modelId="{FF281B97-4A65-42B7-A73C-CDE1B49B9921}" type="presParOf" srcId="{688AB4EE-C2B0-4A13-AB69-D28AB1FBB9DB}" destId="{00E214FD-F47B-4FB7-97EE-912AF047C5D8}" srcOrd="6" destOrd="0" presId="urn:microsoft.com/office/officeart/2018/5/layout/IconCircleLabelList"/>
    <dgm:cxn modelId="{43662D1C-D914-466D-AEFC-9412F07F89D4}" type="presParOf" srcId="{00E214FD-F47B-4FB7-97EE-912AF047C5D8}" destId="{242267F0-F2E1-46C8-B394-34CD2931BA10}" srcOrd="0" destOrd="0" presId="urn:microsoft.com/office/officeart/2018/5/layout/IconCircleLabelList"/>
    <dgm:cxn modelId="{E59C5B4E-28BE-4EC5-8371-BF7E4E94EA3A}" type="presParOf" srcId="{00E214FD-F47B-4FB7-97EE-912AF047C5D8}" destId="{45CC6562-B7CE-471E-BF09-370719853844}" srcOrd="1" destOrd="0" presId="urn:microsoft.com/office/officeart/2018/5/layout/IconCircleLabelList"/>
    <dgm:cxn modelId="{E6B46526-DA1F-4226-B28F-B7324904EA48}" type="presParOf" srcId="{00E214FD-F47B-4FB7-97EE-912AF047C5D8}" destId="{12722866-669B-415D-9FA6-4A8F684AA00B}" srcOrd="2" destOrd="0" presId="urn:microsoft.com/office/officeart/2018/5/layout/IconCircleLabelList"/>
    <dgm:cxn modelId="{374FE4BD-F3CB-40D2-BB7A-76AEBA5B4ADB}" type="presParOf" srcId="{00E214FD-F47B-4FB7-97EE-912AF047C5D8}" destId="{3FAA12D9-EC80-459E-AE2C-13969C2BDE37}" srcOrd="3" destOrd="0" presId="urn:microsoft.com/office/officeart/2018/5/layout/IconCircleLabelList"/>
    <dgm:cxn modelId="{81CD27AE-4563-4183-B55A-055B721A4E42}" type="presParOf" srcId="{688AB4EE-C2B0-4A13-AB69-D28AB1FBB9DB}" destId="{591DEA7A-A920-4458-BBCD-DAC4B2AF8993}" srcOrd="7" destOrd="0" presId="urn:microsoft.com/office/officeart/2018/5/layout/IconCircleLabelList"/>
    <dgm:cxn modelId="{52C21F60-5E87-41F5-A814-659C167A8317}" type="presParOf" srcId="{688AB4EE-C2B0-4A13-AB69-D28AB1FBB9DB}" destId="{A3ECD0FF-BAF0-48BE-A0FF-AEDA1F2B1F94}" srcOrd="8" destOrd="0" presId="urn:microsoft.com/office/officeart/2018/5/layout/IconCircleLabelList"/>
    <dgm:cxn modelId="{A2D49506-0D0C-4AF1-860E-AF3BE0158BE8}" type="presParOf" srcId="{A3ECD0FF-BAF0-48BE-A0FF-AEDA1F2B1F94}" destId="{36A65084-25DD-4288-879C-D6D79727D51B}" srcOrd="0" destOrd="0" presId="urn:microsoft.com/office/officeart/2018/5/layout/IconCircleLabelList"/>
    <dgm:cxn modelId="{B4FF990B-50C3-489E-BD98-DFFD70B7B034}" type="presParOf" srcId="{A3ECD0FF-BAF0-48BE-A0FF-AEDA1F2B1F94}" destId="{91BB92EC-12AA-4ACB-9700-EC3D86C8A1C4}" srcOrd="1" destOrd="0" presId="urn:microsoft.com/office/officeart/2018/5/layout/IconCircleLabelList"/>
    <dgm:cxn modelId="{FA4AB091-22DC-4F9A-A2B1-90691837A606}" type="presParOf" srcId="{A3ECD0FF-BAF0-48BE-A0FF-AEDA1F2B1F94}" destId="{B686B80E-0E68-4553-86BD-DB20702A8D34}" srcOrd="2" destOrd="0" presId="urn:microsoft.com/office/officeart/2018/5/layout/IconCircleLabelList"/>
    <dgm:cxn modelId="{4E9A0181-2D7C-41F8-9EEB-ACA24FE9286A}" type="presParOf" srcId="{A3ECD0FF-BAF0-48BE-A0FF-AEDA1F2B1F94}" destId="{B4D19970-F77B-4A88-9A5C-ABFC34CF7B03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96989-AA99-4643-84CC-B1B4D4082757}">
      <dsp:nvSpPr>
        <dsp:cNvPr id="0" name=""/>
        <dsp:cNvSpPr/>
      </dsp:nvSpPr>
      <dsp:spPr>
        <a:xfrm>
          <a:off x="4985" y="304439"/>
          <a:ext cx="1049835" cy="104983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F40AC2-53B9-4A32-BF91-248098048D04}">
      <dsp:nvSpPr>
        <dsp:cNvPr id="0" name=""/>
        <dsp:cNvSpPr/>
      </dsp:nvSpPr>
      <dsp:spPr>
        <a:xfrm>
          <a:off x="4985" y="1490894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Dataset:</a:t>
          </a:r>
          <a:endParaRPr lang="en-US" sz="1600" kern="1200"/>
        </a:p>
      </dsp:txBody>
      <dsp:txXfrm>
        <a:off x="4985" y="1490894"/>
        <a:ext cx="2999531" cy="449929"/>
      </dsp:txXfrm>
    </dsp:sp>
    <dsp:sp modelId="{474ABCBC-1CFB-4A8E-BC46-2A85A44BE981}">
      <dsp:nvSpPr>
        <dsp:cNvPr id="0" name=""/>
        <dsp:cNvSpPr/>
      </dsp:nvSpPr>
      <dsp:spPr>
        <a:xfrm>
          <a:off x="4985" y="2004368"/>
          <a:ext cx="2999531" cy="147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Sourced from Kaggle’s Airline Delay and Cancellation Data (2009-2018).</a:t>
          </a:r>
        </a:p>
      </dsp:txBody>
      <dsp:txXfrm>
        <a:off x="4985" y="2004368"/>
        <a:ext cx="2999531" cy="1477272"/>
      </dsp:txXfrm>
    </dsp:sp>
    <dsp:sp modelId="{D1A7B5FD-6C42-4BB0-BF94-640487C2B74B}">
      <dsp:nvSpPr>
        <dsp:cNvPr id="0" name=""/>
        <dsp:cNvSpPr/>
      </dsp:nvSpPr>
      <dsp:spPr>
        <a:xfrm>
          <a:off x="3529434" y="304439"/>
          <a:ext cx="1049835" cy="104983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6AA484-D1BF-441A-B03F-DE724377DBE8}">
      <dsp:nvSpPr>
        <dsp:cNvPr id="0" name=""/>
        <dsp:cNvSpPr/>
      </dsp:nvSpPr>
      <dsp:spPr>
        <a:xfrm>
          <a:off x="3529434" y="1490894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Key Areas of Focus &amp; Target Audience:</a:t>
          </a:r>
          <a:endParaRPr lang="en-US" sz="1600" kern="1200"/>
        </a:p>
      </dsp:txBody>
      <dsp:txXfrm>
        <a:off x="3529434" y="1490894"/>
        <a:ext cx="2999531" cy="449929"/>
      </dsp:txXfrm>
    </dsp:sp>
    <dsp:sp modelId="{ED83B2D3-39A4-4FEB-8D61-1AD246A65D56}">
      <dsp:nvSpPr>
        <dsp:cNvPr id="0" name=""/>
        <dsp:cNvSpPr/>
      </dsp:nvSpPr>
      <dsp:spPr>
        <a:xfrm>
          <a:off x="3529434" y="2004368"/>
          <a:ext cx="2999531" cy="147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500" kern="1200"/>
            <a:t>The key metrics for this analysis were the total number of flights, delays, and ground processing times and most </a:t>
          </a:r>
          <a:r>
            <a:rPr lang="en-CA" sz="15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importantly the analysis of proxy satisfaction score. The target audience for this presentation is management of the Airport Authority</a:t>
          </a:r>
          <a:endParaRPr lang="en-US" sz="1500" kern="120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Calibri" panose="020F0502020204030204"/>
            <a:ea typeface="+mn-ea"/>
            <a:cs typeface="+mn-cs"/>
          </a:endParaRPr>
        </a:p>
      </dsp:txBody>
      <dsp:txXfrm>
        <a:off x="3529434" y="2004368"/>
        <a:ext cx="2999531" cy="1477272"/>
      </dsp:txXfrm>
    </dsp:sp>
    <dsp:sp modelId="{B544DCDA-2EDC-4770-AEE5-88675344B863}">
      <dsp:nvSpPr>
        <dsp:cNvPr id="0" name=""/>
        <dsp:cNvSpPr/>
      </dsp:nvSpPr>
      <dsp:spPr>
        <a:xfrm>
          <a:off x="7053883" y="304439"/>
          <a:ext cx="1049835" cy="104983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181BBC-E6AF-4706-8666-95EC6C81EA24}">
      <dsp:nvSpPr>
        <dsp:cNvPr id="0" name=""/>
        <dsp:cNvSpPr/>
      </dsp:nvSpPr>
      <dsp:spPr>
        <a:xfrm>
          <a:off x="7053883" y="1490894"/>
          <a:ext cx="2999531" cy="44992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600" b="1" kern="1200"/>
            <a:t>What we want to achieve: </a:t>
          </a:r>
          <a:endParaRPr lang="en-US" sz="1600" kern="1200"/>
        </a:p>
      </dsp:txBody>
      <dsp:txXfrm>
        <a:off x="7053883" y="1490894"/>
        <a:ext cx="2999531" cy="449929"/>
      </dsp:txXfrm>
    </dsp:sp>
    <dsp:sp modelId="{DC2D0136-64CC-4699-AD37-A8F01F1252EF}">
      <dsp:nvSpPr>
        <dsp:cNvPr id="0" name=""/>
        <dsp:cNvSpPr/>
      </dsp:nvSpPr>
      <dsp:spPr>
        <a:xfrm>
          <a:off x="7053883" y="2004368"/>
          <a:ext cx="2999531" cy="14772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Create an interactive, user-friendly dashboard for exploring these metrics that could  offer insights for airport management.</a:t>
          </a:r>
        </a:p>
      </dsp:txBody>
      <dsp:txXfrm>
        <a:off x="7053883" y="2004368"/>
        <a:ext cx="2999531" cy="14772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6445AE2-4DE1-4C5C-AC99-BD3849B4BEDF}">
      <dsp:nvSpPr>
        <dsp:cNvPr id="0" name=""/>
        <dsp:cNvSpPr/>
      </dsp:nvSpPr>
      <dsp:spPr>
        <a:xfrm>
          <a:off x="181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50FA71-F0A7-4320-91A4-0321BA78EC89}">
      <dsp:nvSpPr>
        <dsp:cNvPr id="0" name=""/>
        <dsp:cNvSpPr/>
      </dsp:nvSpPr>
      <dsp:spPr>
        <a:xfrm>
          <a:off x="228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FAFCC1-C247-46F8-8B37-100B29F0058D}">
      <dsp:nvSpPr>
        <dsp:cNvPr id="0" name=""/>
        <dsp:cNvSpPr/>
      </dsp:nvSpPr>
      <dsp:spPr>
        <a:xfrm>
          <a:off x="111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 cap="none"/>
            <a:t>Analyse total amount of flights, flight delays, ground processing time and passenger feedback from 2014 to 2018;</a:t>
          </a:r>
          <a:endParaRPr lang="en-US" sz="1600" kern="1200" cap="none"/>
        </a:p>
      </dsp:txBody>
      <dsp:txXfrm>
        <a:off x="1114199" y="2973040"/>
        <a:ext cx="3600000" cy="720000"/>
      </dsp:txXfrm>
    </dsp:sp>
    <dsp:sp modelId="{1C638550-EDEA-4B99-B736-2F296C6F1132}">
      <dsp:nvSpPr>
        <dsp:cNvPr id="0" name=""/>
        <dsp:cNvSpPr/>
      </dsp:nvSpPr>
      <dsp:spPr>
        <a:xfrm>
          <a:off x="6046199" y="93039"/>
          <a:ext cx="2196000" cy="2196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1D7F5A-C8EC-42FF-9FA9-A5B32128A45A}">
      <dsp:nvSpPr>
        <dsp:cNvPr id="0" name=""/>
        <dsp:cNvSpPr/>
      </dsp:nvSpPr>
      <dsp:spPr>
        <a:xfrm>
          <a:off x="6514199" y="561039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B30022-3FD2-4D4E-A331-4904E78CEE17}">
      <dsp:nvSpPr>
        <dsp:cNvPr id="0" name=""/>
        <dsp:cNvSpPr/>
      </dsp:nvSpPr>
      <dsp:spPr>
        <a:xfrm>
          <a:off x="5344199" y="2973040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600" kern="1200" cap="none"/>
            <a:t>Create user friendly clear and concise dashboard that is easy to navigate by using filtering options that the user could apply</a:t>
          </a:r>
          <a:endParaRPr lang="en-US" sz="1600" kern="1200" cap="none"/>
        </a:p>
      </dsp:txBody>
      <dsp:txXfrm>
        <a:off x="5344199" y="2973040"/>
        <a:ext cx="36000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8EF6DC-4782-4368-A5A2-43B3E0897811}">
      <dsp:nvSpPr>
        <dsp:cNvPr id="0" name=""/>
        <dsp:cNvSpPr/>
      </dsp:nvSpPr>
      <dsp:spPr>
        <a:xfrm>
          <a:off x="348206" y="835188"/>
          <a:ext cx="1075482" cy="107548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12BFC7-40A7-47DD-9F2C-06B6B6F9E348}">
      <dsp:nvSpPr>
        <dsp:cNvPr id="0" name=""/>
        <dsp:cNvSpPr/>
      </dsp:nvSpPr>
      <dsp:spPr>
        <a:xfrm>
          <a:off x="577408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567C08-8BB6-46C1-AAA6-76CD89AFE981}">
      <dsp:nvSpPr>
        <dsp:cNvPr id="0" name=""/>
        <dsp:cNvSpPr/>
      </dsp:nvSpPr>
      <dsp:spPr>
        <a:xfrm>
          <a:off x="4405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Data collection</a:t>
          </a:r>
          <a:endParaRPr lang="en-US" sz="1700" kern="1200"/>
        </a:p>
      </dsp:txBody>
      <dsp:txXfrm>
        <a:off x="4405" y="2245657"/>
        <a:ext cx="1763085" cy="705234"/>
      </dsp:txXfrm>
    </dsp:sp>
    <dsp:sp modelId="{9071F8CB-3FAB-4786-B75F-FDB00BB48FA1}">
      <dsp:nvSpPr>
        <dsp:cNvPr id="0" name=""/>
        <dsp:cNvSpPr/>
      </dsp:nvSpPr>
      <dsp:spPr>
        <a:xfrm>
          <a:off x="2419832" y="835188"/>
          <a:ext cx="1075482" cy="107548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7822A4-9027-4198-B2E3-9B35958B9156}">
      <dsp:nvSpPr>
        <dsp:cNvPr id="0" name=""/>
        <dsp:cNvSpPr/>
      </dsp:nvSpPr>
      <dsp:spPr>
        <a:xfrm>
          <a:off x="2649033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32068-DBC6-4F65-AB19-4A4C510B4D78}">
      <dsp:nvSpPr>
        <dsp:cNvPr id="0" name=""/>
        <dsp:cNvSpPr/>
      </dsp:nvSpPr>
      <dsp:spPr>
        <a:xfrm>
          <a:off x="2076031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Getting to know the dataset</a:t>
          </a:r>
          <a:endParaRPr lang="en-US" sz="1700" kern="1200"/>
        </a:p>
      </dsp:txBody>
      <dsp:txXfrm>
        <a:off x="2076031" y="2245657"/>
        <a:ext cx="1763085" cy="705234"/>
      </dsp:txXfrm>
    </dsp:sp>
    <dsp:sp modelId="{758C895F-06E9-4230-9FD2-855568F2C2E6}">
      <dsp:nvSpPr>
        <dsp:cNvPr id="0" name=""/>
        <dsp:cNvSpPr/>
      </dsp:nvSpPr>
      <dsp:spPr>
        <a:xfrm>
          <a:off x="4491458" y="835188"/>
          <a:ext cx="1075482" cy="107548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B931E2-2098-4F5A-B963-CCA49FFD5351}">
      <dsp:nvSpPr>
        <dsp:cNvPr id="0" name=""/>
        <dsp:cNvSpPr/>
      </dsp:nvSpPr>
      <dsp:spPr>
        <a:xfrm>
          <a:off x="4720659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9B7F24-3184-45B8-A1DD-3ABB25657E9B}">
      <dsp:nvSpPr>
        <dsp:cNvPr id="0" name=""/>
        <dsp:cNvSpPr/>
      </dsp:nvSpPr>
      <dsp:spPr>
        <a:xfrm>
          <a:off x="4147657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Data cleaning</a:t>
          </a:r>
          <a:endParaRPr lang="en-US" sz="1700" kern="1200"/>
        </a:p>
      </dsp:txBody>
      <dsp:txXfrm>
        <a:off x="4147657" y="2245657"/>
        <a:ext cx="1763085" cy="705234"/>
      </dsp:txXfrm>
    </dsp:sp>
    <dsp:sp modelId="{242267F0-F2E1-46C8-B394-34CD2931BA10}">
      <dsp:nvSpPr>
        <dsp:cNvPr id="0" name=""/>
        <dsp:cNvSpPr/>
      </dsp:nvSpPr>
      <dsp:spPr>
        <a:xfrm>
          <a:off x="6563084" y="835188"/>
          <a:ext cx="1075482" cy="1075482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CC6562-B7CE-471E-BF09-370719853844}">
      <dsp:nvSpPr>
        <dsp:cNvPr id="0" name=""/>
        <dsp:cNvSpPr/>
      </dsp:nvSpPr>
      <dsp:spPr>
        <a:xfrm>
          <a:off x="6792285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AA12D9-EC80-459E-AE2C-13969C2BDE37}">
      <dsp:nvSpPr>
        <dsp:cNvPr id="0" name=""/>
        <dsp:cNvSpPr/>
      </dsp:nvSpPr>
      <dsp:spPr>
        <a:xfrm>
          <a:off x="6219283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Data transformation </a:t>
          </a:r>
          <a:endParaRPr lang="en-US" sz="1700" kern="1200"/>
        </a:p>
      </dsp:txBody>
      <dsp:txXfrm>
        <a:off x="6219283" y="2245657"/>
        <a:ext cx="1763085" cy="705234"/>
      </dsp:txXfrm>
    </dsp:sp>
    <dsp:sp modelId="{36A65084-25DD-4288-879C-D6D79727D51B}">
      <dsp:nvSpPr>
        <dsp:cNvPr id="0" name=""/>
        <dsp:cNvSpPr/>
      </dsp:nvSpPr>
      <dsp:spPr>
        <a:xfrm>
          <a:off x="8634710" y="835188"/>
          <a:ext cx="1075482" cy="1075482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BB92EC-12AA-4ACB-9700-EC3D86C8A1C4}">
      <dsp:nvSpPr>
        <dsp:cNvPr id="0" name=""/>
        <dsp:cNvSpPr/>
      </dsp:nvSpPr>
      <dsp:spPr>
        <a:xfrm>
          <a:off x="8863911" y="1064389"/>
          <a:ext cx="617080" cy="61708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D19970-F77B-4A88-9A5C-ABFC34CF7B03}">
      <dsp:nvSpPr>
        <dsp:cNvPr id="0" name=""/>
        <dsp:cNvSpPr/>
      </dsp:nvSpPr>
      <dsp:spPr>
        <a:xfrm>
          <a:off x="8290908" y="2245657"/>
          <a:ext cx="1763085" cy="7052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CA" sz="1700" kern="1200"/>
            <a:t>Dashboard development</a:t>
          </a:r>
          <a:endParaRPr lang="en-US" sz="1700" kern="1200"/>
        </a:p>
      </dsp:txBody>
      <dsp:txXfrm>
        <a:off x="8290908" y="2245657"/>
        <a:ext cx="1763085" cy="7052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95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076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40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3075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88688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172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0368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82196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25756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9936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39997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A4CEEEC-CABE-4477-B867-14770749E71A}" type="datetimeFigureOut">
              <a:rPr lang="en-CA" smtClean="0"/>
              <a:t>2025-03-07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6C478BC2-05DC-4C00-8A72-576C24936D62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704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479965-EFCA-C459-9A1F-24C5B4B06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89754" y="639097"/>
            <a:ext cx="6253317" cy="3686015"/>
          </a:xfrm>
        </p:spPr>
        <p:txBody>
          <a:bodyPr>
            <a:normAutofit/>
          </a:bodyPr>
          <a:lstStyle/>
          <a:p>
            <a:pPr algn="ctr"/>
            <a:r>
              <a:rPr lang="en-CA">
                <a:solidFill>
                  <a:srgbClr val="645A45"/>
                </a:solidFill>
              </a:rPr>
              <a:t>Airport Authority Data               Analysis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0D576D-C443-6CD9-1889-DEF365C3D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9753" y="4455621"/>
            <a:ext cx="6269347" cy="1238616"/>
          </a:xfrm>
        </p:spPr>
        <p:txBody>
          <a:bodyPr>
            <a:normAutofit/>
          </a:bodyPr>
          <a:lstStyle/>
          <a:p>
            <a:r>
              <a:rPr lang="en-CA" sz="2200">
                <a:solidFill>
                  <a:schemeClr val="tx1">
                    <a:lumMod val="85000"/>
                    <a:lumOff val="15000"/>
                  </a:schemeClr>
                </a:solidFill>
              </a:rPr>
              <a:t>By</a:t>
            </a:r>
          </a:p>
          <a:p>
            <a:r>
              <a:rPr lang="en-CA" sz="2200" kern="10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Prajna Ganji, Shiva, Neetika Upadhyay and Maruta Zalane</a:t>
            </a:r>
            <a:endParaRPr lang="en-CA" sz="2200" kern="100">
              <a:solidFill>
                <a:schemeClr val="tx1">
                  <a:lumMod val="85000"/>
                  <a:lumOff val="15000"/>
                </a:schemeClr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CA" sz="22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4" name="Picture 13" descr="Aerial view of parked airplane">
            <a:extLst>
              <a:ext uri="{FF2B5EF4-FFF2-40B4-BE49-F238E27FC236}">
                <a16:creationId xmlns:a16="http://schemas.microsoft.com/office/drawing/2014/main" id="{300EE06C-6951-1F21-E0D6-EF9747DC9F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562" r="39321" b="-1"/>
          <a:stretch/>
        </p:blipFill>
        <p:spPr>
          <a:xfrm>
            <a:off x="-1" y="10"/>
            <a:ext cx="4635315" cy="6857989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425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D0C93-AF8E-C80A-3BB0-D3C2C6B95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647D4-9292-2303-23B7-73FD00E8F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5692A-8AD3-3222-F1EC-9F17AD8DA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0458"/>
            <a:ext cx="10058400" cy="4023360"/>
          </a:xfrm>
        </p:spPr>
        <p:txBody>
          <a:bodyPr vert="horz" lIns="0" tIns="45720" rIns="0" bIns="45720" rtlCol="0" anchor="t">
            <a:normAutofit/>
          </a:bodyPr>
          <a:lstStyle/>
          <a:p>
            <a:pPr lvl="1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Integrating 5-year Data into one Table</a:t>
            </a:r>
          </a:p>
          <a:p>
            <a:pPr lvl="1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CA">
                <a:solidFill>
                  <a:schemeClr val="tx1"/>
                </a:solidFill>
                <a:ea typeface="Calibri"/>
                <a:cs typeface="Calibri"/>
              </a:rPr>
              <a:t>Preparing Big Data for Analysis</a:t>
            </a:r>
          </a:p>
          <a:p>
            <a:pPr lvl="1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Missing values in the dataset</a:t>
            </a:r>
          </a:p>
          <a:p>
            <a:pPr lvl="1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Confusion in ground processing time calculation</a:t>
            </a:r>
          </a:p>
          <a:p>
            <a:pPr lvl="1" algn="just" fontAlgn="base">
              <a:lnSpc>
                <a:spcPct val="16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  <a:ea typeface="Calibri"/>
                <a:cs typeface="Calibri"/>
              </a:rPr>
              <a:t>No direct passenger feedback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7875882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1D80F-4A90-8BE0-98B5-44D89D8FB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Takeaways &amp; Next Steps</a:t>
            </a:r>
            <a:endParaRPr lang="en-CA">
              <a:ea typeface="Calibri Light"/>
              <a:cs typeface="Calibri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8DE20-6897-64B4-A709-E742C7E96F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880458"/>
            <a:ext cx="10058400" cy="3143826"/>
          </a:xfrm>
        </p:spPr>
        <p:txBody>
          <a:bodyPr vert="horz" lIns="0" tIns="45720" rIns="0" bIns="45720" rtlCol="0" anchor="t">
            <a:normAutofit/>
          </a:bodyPr>
          <a:lstStyle/>
          <a:p>
            <a:pPr marL="38354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>
                <a:solidFill>
                  <a:schemeClr val="tx1"/>
                </a:solidFill>
                <a:ea typeface="Calibri"/>
                <a:cs typeface="Calibri"/>
              </a:rPr>
              <a:t>There is a noticeable increase of number of flights in 2018 in comparison to 2014-2017</a:t>
            </a:r>
            <a:endParaRPr lang="en-US">
              <a:solidFill>
                <a:schemeClr val="tx1"/>
              </a:solidFill>
            </a:endParaRPr>
          </a:p>
          <a:p>
            <a:pPr marL="38354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>
                <a:solidFill>
                  <a:schemeClr val="tx1"/>
                </a:solidFill>
                <a:ea typeface="Calibri"/>
                <a:cs typeface="Calibri"/>
              </a:rPr>
              <a:t>Spikes in delays during high-traffic season</a:t>
            </a:r>
          </a:p>
          <a:p>
            <a:pPr marL="38354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CA">
                <a:solidFill>
                  <a:schemeClr val="tx1"/>
                </a:solidFill>
                <a:ea typeface="Calibri"/>
                <a:cs typeface="Calibri"/>
              </a:rPr>
              <a:t>Average ground processing time is 59.1 minutes also impacted by high traffic season</a:t>
            </a:r>
          </a:p>
          <a:p>
            <a:pPr marL="38354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800" b="0" i="0">
                <a:solidFill>
                  <a:schemeClr val="tx1"/>
                </a:solidFill>
                <a:effectLst/>
              </a:rPr>
              <a:t>There are a lot of factors that could impact that customer satisfaction is lower or higher, like, delays, canc</a:t>
            </a:r>
            <a:r>
              <a:rPr lang="en-US">
                <a:solidFill>
                  <a:schemeClr val="tx1"/>
                </a:solidFill>
              </a:rPr>
              <a:t>ellations and other factors</a:t>
            </a:r>
            <a:endParaRPr lang="en-US">
              <a:solidFill>
                <a:schemeClr val="tx1"/>
              </a:solidFill>
              <a:ea typeface="Calibri"/>
              <a:cs typeface="Calibri"/>
            </a:endParaRPr>
          </a:p>
          <a:p>
            <a:pPr marL="383540" lvl="1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1"/>
                </a:solidFill>
              </a:rPr>
              <a:t>Airport management should focus on optimizing operations during peak travel months</a:t>
            </a:r>
          </a:p>
          <a:p>
            <a:pPr marL="383540" lvl="1">
              <a:buFont typeface="Wingdings" panose="05000000000000000000" pitchFamily="2" charset="2"/>
              <a:buChar char="§"/>
            </a:pPr>
            <a:endParaRPr lang="en-CA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38290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A553A-8219-CD96-3C92-2796D9A36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5721" y="3302687"/>
            <a:ext cx="9923930" cy="134843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3555461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B8A1B5F-0801-4AFF-A489-335B6A851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201B52-6441-4DBA-BACE-235977581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9DF3DBB-17DD-4058-A944-5578E18A03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BDCECDC-EEE3-4128-AA5E-82A8C087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260EDE0-989C-4E16-AF94-F652294D82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F3985C0-E548-44D2-B30E-F3E42DADE1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0"/>
            <a:ext cx="12188952" cy="49701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A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007DEE6-F17F-AD2E-DDA7-CA0DACB7A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8921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8000">
                <a:solidFill>
                  <a:srgbClr val="FFFFFF"/>
                </a:solidFill>
              </a:rPr>
              <a:t>Thank you for your                     attention!</a:t>
            </a:r>
          </a:p>
        </p:txBody>
      </p:sp>
    </p:spTree>
    <p:extLst>
      <p:ext uri="{BB962C8B-B14F-4D97-AF65-F5344CB8AC3E}">
        <p14:creationId xmlns:p14="http://schemas.microsoft.com/office/powerpoint/2010/main" val="21898338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C0826-9BA7-9C76-44E7-2F9F570EB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/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E58F38-CC4C-62FF-299A-324D767FA11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338635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67555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A31C-2BEC-5B0C-3356-5B2AE7550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62C48A2-E186-CBEF-52DA-02D77CA26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7099111"/>
              </p:ext>
            </p:extLst>
          </p:nvPr>
        </p:nvGraphicFramePr>
        <p:xfrm>
          <a:off x="1096963" y="2098515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95070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9DD53-EFBA-EEE6-3AE6-41DD6C1DB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CA"/>
              <a:t>Methodology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9DBB116-8B07-6D1C-74F1-0CC55EB7FB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3972756"/>
              </p:ext>
            </p:extLst>
          </p:nvPr>
        </p:nvGraphicFramePr>
        <p:xfrm>
          <a:off x="1096964" y="1714734"/>
          <a:ext cx="10058400" cy="3786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51328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66143-9FCA-1062-D23D-0E72BD3C2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3F078-2B2E-3310-3EA1-4CD34700D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Performance Overview</a:t>
            </a:r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3FD701-D0C0-99BA-F41B-B9E0F19D43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1109"/>
            <a:ext cx="10058401" cy="39610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108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31801-F71B-DBFE-E04E-FA17188EA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57135-3B2F-77D8-F54F-B6F40B1CE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Total Number of Flights Analysis</a:t>
            </a:r>
          </a:p>
        </p:txBody>
      </p:sp>
      <p:pic>
        <p:nvPicPr>
          <p:cNvPr id="3" name="Content Placeholder 4" descr="A screenshot of a graph&#10;&#10;AI-generated content may be incorrect.">
            <a:extLst>
              <a:ext uri="{FF2B5EF4-FFF2-40B4-BE49-F238E27FC236}">
                <a16:creationId xmlns:a16="http://schemas.microsoft.com/office/drawing/2014/main" id="{B71F2295-48AC-9639-E478-4CF4D2B86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34360"/>
            <a:ext cx="6812419" cy="3904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Content Placeholder 99">
            <a:extLst>
              <a:ext uri="{FF2B5EF4-FFF2-40B4-BE49-F238E27FC236}">
                <a16:creationId xmlns:a16="http://schemas.microsoft.com/office/drawing/2014/main" id="{9F05980E-492F-9BF6-2905-D96026081A9E}"/>
              </a:ext>
            </a:extLst>
          </p:cNvPr>
          <p:cNvSpPr txBox="1">
            <a:spLocks/>
          </p:cNvSpPr>
          <p:nvPr/>
        </p:nvSpPr>
        <p:spPr>
          <a:xfrm>
            <a:off x="8322973" y="1934360"/>
            <a:ext cx="2832707" cy="1910053"/>
          </a:xfrm>
          <a:prstGeom prst="rect">
            <a:avLst/>
          </a:prstGeom>
        </p:spPr>
        <p:txBody>
          <a:bodyPr vert="horz" lIns="0" tIns="45720" rIns="0" bIns="45720" rtlCol="0" anchor="t">
            <a:no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/>
                </a:solidFill>
                <a:ea typeface="Calibri"/>
                <a:cs typeface="Calibri"/>
              </a:rPr>
              <a:t> Total Operational Flights soared in 2018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solidFill>
                  <a:schemeClr val="tx1"/>
                </a:solidFill>
                <a:ea typeface="Calibri"/>
                <a:cs typeface="Calibri"/>
              </a:rPr>
              <a:t> According to Forbes report, the growth in the number of flights may be driven by the expansion of route networks by various airlines.</a:t>
            </a:r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67503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B4A9B-0F59-D7D1-E19A-2DEEDC930E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E2BFE-E8F5-2844-0C09-5967F6FA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The Total Number of Flight Delays</a:t>
            </a:r>
          </a:p>
        </p:txBody>
      </p:sp>
      <p:sp>
        <p:nvSpPr>
          <p:cNvPr id="5" name="Content Placeholder 39">
            <a:extLst>
              <a:ext uri="{FF2B5EF4-FFF2-40B4-BE49-F238E27FC236}">
                <a16:creationId xmlns:a16="http://schemas.microsoft.com/office/drawing/2014/main" id="{A6AE4C98-29A7-6EB4-BB9E-5A463730B3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81" y="3145084"/>
            <a:ext cx="3239221" cy="695745"/>
          </a:xfrm>
        </p:spPr>
        <p:txBody>
          <a:bodyPr vert="horz" lIns="0" tIns="45720" rIns="0" bIns="45720" rtlCol="0" anchor="t">
            <a:normAutofit fontScale="85000" lnSpcReduction="10000"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2000">
                <a:solidFill>
                  <a:schemeClr val="tx1"/>
                </a:solidFill>
                <a:ea typeface="Calibri"/>
                <a:cs typeface="Calibri"/>
              </a:rPr>
              <a:t> Flight delays peaked during summer and Christmas vacations</a:t>
            </a:r>
            <a:endParaRPr lang="en-US"/>
          </a:p>
          <a:p>
            <a:pPr>
              <a:buFont typeface="Wingdings" panose="05000000000000000000" pitchFamily="2" charset="2"/>
              <a:buChar char="§"/>
            </a:pP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C68AED3-2EB7-FCC5-8C03-75748F903D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46786"/>
            <a:ext cx="6748862" cy="41414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25752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B582A4-BD7C-31D0-175B-1B66791B8E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53BAE-9726-1814-FF20-C4060F77B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Ground Processing Time</a:t>
            </a:r>
          </a:p>
        </p:txBody>
      </p:sp>
      <p:sp>
        <p:nvSpPr>
          <p:cNvPr id="5" name="Content Placeholder 39">
            <a:extLst>
              <a:ext uri="{FF2B5EF4-FFF2-40B4-BE49-F238E27FC236}">
                <a16:creationId xmlns:a16="http://schemas.microsoft.com/office/drawing/2014/main" id="{599F2610-A19E-0E2E-3BE0-63F9E1F8D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32081" y="3145084"/>
            <a:ext cx="3239221" cy="886142"/>
          </a:xfrm>
        </p:spPr>
        <p:txBody>
          <a:bodyPr vert="horz" lIns="0" tIns="45720" rIns="0" bIns="45720" rtlCol="0" anchor="t"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1800">
                <a:ea typeface="+mn-lt"/>
                <a:cs typeface="+mn-lt"/>
              </a:rPr>
              <a:t> Ground processing time meets industry standards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1E03F2-864F-A8BF-9526-9456AFCC97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911677"/>
            <a:ext cx="7082411" cy="42390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950843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0FBF0-9893-5A92-ED31-1130F0623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3CF9-594F-4305-9DA1-186BB9D0F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/>
              <a:t>Satisfaction score</a:t>
            </a:r>
          </a:p>
        </p:txBody>
      </p:sp>
      <p:sp>
        <p:nvSpPr>
          <p:cNvPr id="5" name="Content Placeholder 39">
            <a:extLst>
              <a:ext uri="{FF2B5EF4-FFF2-40B4-BE49-F238E27FC236}">
                <a16:creationId xmlns:a16="http://schemas.microsoft.com/office/drawing/2014/main" id="{13E1A27C-73CE-4599-A36C-7B488C0D07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7587" y="1925384"/>
            <a:ext cx="2808094" cy="4069480"/>
          </a:xfrm>
        </p:spPr>
        <p:txBody>
          <a:bodyPr vert="horz" lIns="0" tIns="45720" rIns="0" bIns="45720" rtlCol="0" anchor="t">
            <a:noAutofit/>
          </a:bodyPr>
          <a:lstStyle/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>
                <a:ea typeface="+mn-lt"/>
                <a:cs typeface="+mn-lt"/>
              </a:rPr>
              <a:t> Airline-related cancellations &amp; delays resulted in the lowest satisfaction scores. 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800">
                <a:ea typeface="+mn-lt"/>
                <a:cs typeface="+mn-lt"/>
              </a:rPr>
              <a:t>Flights delayed by over 30 minutes had significantly lower satisfaction scores than slightly delayed flights.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3C6087-4146-9CDB-0BF4-C9E0C07FB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18968"/>
            <a:ext cx="7112655" cy="435151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07627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Retrospect</vt:lpstr>
      <vt:lpstr>Airport Authority Data               Analysis</vt:lpstr>
      <vt:lpstr>Introduction</vt:lpstr>
      <vt:lpstr>Objectives</vt:lpstr>
      <vt:lpstr>Methodology</vt:lpstr>
      <vt:lpstr>Performance Overview</vt:lpstr>
      <vt:lpstr>Total Number of Flights Analysis</vt:lpstr>
      <vt:lpstr>The Total Number of Flight Delays</vt:lpstr>
      <vt:lpstr>Ground Processing Time</vt:lpstr>
      <vt:lpstr>Satisfaction score</vt:lpstr>
      <vt:lpstr>Challenges</vt:lpstr>
      <vt:lpstr>Key Takeaways &amp; Next Steps</vt:lpstr>
      <vt:lpstr>Any questions?</vt:lpstr>
      <vt:lpstr>Thank you for your                    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Maruta Zalane</dc:creator>
  <cp:revision>1</cp:revision>
  <dcterms:created xsi:type="dcterms:W3CDTF">2025-03-03T16:42:18Z</dcterms:created>
  <dcterms:modified xsi:type="dcterms:W3CDTF">2025-03-07T22:33:36Z</dcterms:modified>
</cp:coreProperties>
</file>