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0"/>
  </p:notesMasterIdLst>
  <p:sldIdLst>
    <p:sldId id="322" r:id="rId2"/>
    <p:sldId id="383" r:id="rId3"/>
    <p:sldId id="346" r:id="rId4"/>
    <p:sldId id="347" r:id="rId5"/>
    <p:sldId id="348" r:id="rId6"/>
    <p:sldId id="349" r:id="rId7"/>
    <p:sldId id="350" r:id="rId8"/>
    <p:sldId id="351" r:id="rId9"/>
    <p:sldId id="352" r:id="rId10"/>
    <p:sldId id="353" r:id="rId11"/>
    <p:sldId id="354" r:id="rId12"/>
    <p:sldId id="355" r:id="rId13"/>
    <p:sldId id="356" r:id="rId14"/>
    <p:sldId id="357" r:id="rId15"/>
    <p:sldId id="369" r:id="rId16"/>
    <p:sldId id="343" r:id="rId17"/>
    <p:sldId id="370" r:id="rId18"/>
    <p:sldId id="371" r:id="rId19"/>
    <p:sldId id="372" r:id="rId20"/>
    <p:sldId id="373" r:id="rId21"/>
    <p:sldId id="374" r:id="rId22"/>
    <p:sldId id="375" r:id="rId23"/>
    <p:sldId id="376" r:id="rId24"/>
    <p:sldId id="377" r:id="rId25"/>
    <p:sldId id="378" r:id="rId26"/>
    <p:sldId id="379" r:id="rId27"/>
    <p:sldId id="382" r:id="rId28"/>
    <p:sldId id="358" r:id="rId29"/>
    <p:sldId id="359" r:id="rId30"/>
    <p:sldId id="360" r:id="rId31"/>
    <p:sldId id="361" r:id="rId32"/>
    <p:sldId id="381" r:id="rId33"/>
    <p:sldId id="363" r:id="rId34"/>
    <p:sldId id="364" r:id="rId35"/>
    <p:sldId id="365" r:id="rId36"/>
    <p:sldId id="366" r:id="rId37"/>
    <p:sldId id="368" r:id="rId38"/>
    <p:sldId id="289" r:id="rId39"/>
  </p:sldIdLst>
  <p:sldSz cx="12192000" cy="6858000"/>
  <p:notesSz cx="6858000" cy="9144000"/>
  <p:embeddedFontLst>
    <p:embeddedFont>
      <p:font typeface="Calibri" panose="020F0502020204030204" pitchFamily="34" charset="0"/>
      <p:regular r:id="rId41"/>
      <p:bold r:id="rId42"/>
      <p:italic r:id="rId43"/>
      <p:boldItalic r:id="rId44"/>
    </p:embeddedFont>
    <p:embeddedFont>
      <p:font typeface="Nunito Sans" pitchFamily="2" charset="77"/>
      <p:regular r:id="rId45"/>
      <p:bold r:id="rId46"/>
      <p:italic r:id="rId47"/>
      <p:boldItalic r:id="rId48"/>
    </p:embeddedFont>
    <p:embeddedFont>
      <p:font typeface="Nunito Sans SemiBold" panose="020F0502020204030204" pitchFamily="34" charset="0"/>
      <p:regular r:id="rId49"/>
      <p:bold r:id="rId50"/>
      <p:italic r:id="rId51"/>
      <p:boldItalic r:id="rId5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40" userDrawn="1">
          <p15:clr>
            <a:srgbClr val="A4A3A4"/>
          </p15:clr>
        </p15:guide>
        <p15:guide id="2" pos="60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5E5E5"/>
    <a:srgbClr val="525252"/>
    <a:srgbClr val="1A1A1A"/>
    <a:srgbClr val="4A4A4A"/>
    <a:srgbClr val="131313"/>
    <a:srgbClr val="212121"/>
    <a:srgbClr val="303030"/>
    <a:srgbClr val="3D3D3D"/>
    <a:srgbClr val="F051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9F84F6-D6DD-41A0-8AB8-A73AD1ED5E19}" v="1" dt="2020-10-29T07:53:51.6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9610" autoAdjust="0"/>
  </p:normalViewPr>
  <p:slideViewPr>
    <p:cSldViewPr>
      <p:cViewPr varScale="1">
        <p:scale>
          <a:sx n="107" d="100"/>
          <a:sy n="107" d="100"/>
        </p:scale>
        <p:origin x="584" y="168"/>
      </p:cViewPr>
      <p:guideLst>
        <p:guide orient="horz" pos="3840"/>
        <p:guide pos="60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garani P" userId="rbDOHLW5YnautI8wJsAj2ilB+J+A/lkbh77kc3uzjJI=" providerId="None" clId="Web-{1D9F84F6-D6DD-41A0-8AB8-A73AD1ED5E19}"/>
    <pc:docChg chg="modSld">
      <pc:chgData name="Yogarani P" userId="rbDOHLW5YnautI8wJsAj2ilB+J+A/lkbh77kc3uzjJI=" providerId="None" clId="Web-{1D9F84F6-D6DD-41A0-8AB8-A73AD1ED5E19}" dt="2020-10-29T07:53:51.607" v="0" actId="20577"/>
      <pc:docMkLst>
        <pc:docMk/>
      </pc:docMkLst>
      <pc:sldChg chg="modSp">
        <pc:chgData name="Yogarani P" userId="rbDOHLW5YnautI8wJsAj2ilB+J+A/lkbh77kc3uzjJI=" providerId="None" clId="Web-{1D9F84F6-D6DD-41A0-8AB8-A73AD1ED5E19}" dt="2020-10-29T07:53:51.607" v="0" actId="20577"/>
        <pc:sldMkLst>
          <pc:docMk/>
          <pc:sldMk cId="2339418673" sldId="384"/>
        </pc:sldMkLst>
        <pc:spChg chg="mod">
          <ac:chgData name="Yogarani P" userId="rbDOHLW5YnautI8wJsAj2ilB+J+A/lkbh77kc3uzjJI=" providerId="None" clId="Web-{1D9F84F6-D6DD-41A0-8AB8-A73AD1ED5E19}" dt="2020-10-29T07:53:51.607" v="0" actId="20577"/>
          <ac:spMkLst>
            <pc:docMk/>
            <pc:sldMk cId="2339418673" sldId="384"/>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6/5/23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Text</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3270734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4204739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1947207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3491954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nSpc>
                <a:spcPct val="150000"/>
              </a:lnSpc>
            </a:pPr>
            <a:r>
              <a:rPr lang="en-US" sz="1200" b="1" dirty="0">
                <a:latin typeface="Nunito Sans" panose="00000500000000000000" pitchFamily="2" charset="0"/>
              </a:rPr>
              <a:t>Answer: Option</a:t>
            </a:r>
            <a:r>
              <a:rPr lang="en-US" sz="1200" b="1" baseline="0" dirty="0">
                <a:latin typeface="Nunito Sans" panose="00000500000000000000" pitchFamily="2" charset="0"/>
              </a:rPr>
              <a:t> C</a:t>
            </a:r>
            <a:endParaRPr lang="en-US" sz="1200" b="1" dirty="0">
              <a:latin typeface="Nunito Sans" panose="00000500000000000000" pitchFamily="2" charset="0"/>
            </a:endParaRPr>
          </a:p>
          <a:p>
            <a:pPr marL="457200" indent="-457200">
              <a:lnSpc>
                <a:spcPct val="150000"/>
              </a:lnSpc>
            </a:pPr>
            <a:r>
              <a:rPr lang="en-US" sz="1200" dirty="0">
                <a:latin typeface="Nunito Sans" panose="00000500000000000000" pitchFamily="2" charset="0"/>
              </a:rPr>
              <a:t>Ask the</a:t>
            </a:r>
            <a:r>
              <a:rPr lang="en-US" sz="1200" baseline="0" dirty="0">
                <a:latin typeface="Nunito Sans" panose="00000500000000000000" pitchFamily="2" charset="0"/>
              </a:rPr>
              <a:t> students, </a:t>
            </a:r>
            <a:r>
              <a:rPr lang="en-US" sz="1200" dirty="0">
                <a:latin typeface="Nunito Sans" panose="00000500000000000000" pitchFamily="2" charset="0"/>
              </a:rPr>
              <a:t>How will you write this in programming?</a:t>
            </a:r>
          </a:p>
          <a:p>
            <a:pPr marL="457200" marR="0" indent="-457200" algn="l" defTabSz="914400" rtl="0" eaLnBrk="1" fontAlgn="auto" latinLnBrk="0" hangingPunct="1">
              <a:lnSpc>
                <a:spcPct val="150000"/>
              </a:lnSpc>
              <a:spcBef>
                <a:spcPts val="0"/>
              </a:spcBef>
              <a:spcAft>
                <a:spcPts val="0"/>
              </a:spcAft>
              <a:buClrTx/>
              <a:buSzTx/>
              <a:buFontTx/>
              <a:buNone/>
              <a:tabLst/>
              <a:defRPr/>
            </a:pPr>
            <a:r>
              <a:rPr lang="en-US" sz="1200" dirty="0">
                <a:latin typeface="Nunito Sans" panose="00000500000000000000" pitchFamily="2" charset="0"/>
              </a:rPr>
              <a:t>Using logical operators</a:t>
            </a:r>
          </a:p>
          <a:p>
            <a:pPr marL="457200" indent="-457200">
              <a:lnSpc>
                <a:spcPct val="150000"/>
              </a:lnSpc>
            </a:pPr>
            <a:endParaRPr lang="en-US" sz="1200"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1524550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1072709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2841147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37582369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Ask students to write a program to</a:t>
            </a:r>
            <a:r>
              <a:rPr lang="en-US" b="1" baseline="0" dirty="0"/>
              <a:t> find the highest among 6 students</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535415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extLst>
      <p:ext uri="{BB962C8B-B14F-4D97-AF65-F5344CB8AC3E}">
        <p14:creationId xmlns:p14="http://schemas.microsoft.com/office/powerpoint/2010/main" val="25226493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extLst>
      <p:ext uri="{BB962C8B-B14F-4D97-AF65-F5344CB8AC3E}">
        <p14:creationId xmlns:p14="http://schemas.microsoft.com/office/powerpoint/2010/main" val="1523429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157716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Now Let’s help them by writing a program which helps them</a:t>
            </a:r>
          </a:p>
          <a:p>
            <a:r>
              <a:rPr lang="en-GB" b="1" dirty="0"/>
              <a:t>to select the gun based on the scope .</a:t>
            </a:r>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Tree>
    <p:extLst>
      <p:ext uri="{BB962C8B-B14F-4D97-AF65-F5344CB8AC3E}">
        <p14:creationId xmlns:p14="http://schemas.microsoft.com/office/powerpoint/2010/main" val="29091091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22</a:t>
            </a:fld>
            <a:endParaRPr lang="en-US"/>
          </a:p>
        </p:txBody>
      </p:sp>
    </p:spTree>
    <p:extLst>
      <p:ext uri="{BB962C8B-B14F-4D97-AF65-F5344CB8AC3E}">
        <p14:creationId xmlns:p14="http://schemas.microsoft.com/office/powerpoint/2010/main" val="3700960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23</a:t>
            </a:fld>
            <a:endParaRPr lang="en-US"/>
          </a:p>
        </p:txBody>
      </p:sp>
    </p:spTree>
    <p:extLst>
      <p:ext uri="{BB962C8B-B14F-4D97-AF65-F5344CB8AC3E}">
        <p14:creationId xmlns:p14="http://schemas.microsoft.com/office/powerpoint/2010/main" val="35951939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Text</a:t>
            </a:r>
          </a:p>
        </p:txBody>
      </p:sp>
      <p:sp>
        <p:nvSpPr>
          <p:cNvPr id="4" name="Slide Number Placeholder 3"/>
          <p:cNvSpPr>
            <a:spLocks noGrp="1"/>
          </p:cNvSpPr>
          <p:nvPr>
            <p:ph type="sldNum" sz="quarter" idx="5"/>
          </p:nvPr>
        </p:nvSpPr>
        <p:spPr/>
        <p:txBody>
          <a:bodyPr/>
          <a:lstStyle/>
          <a:p>
            <a:fld id="{0AAB6876-1BF1-4B88-890A-0B4E46201506}" type="slidenum">
              <a:rPr lang="en-US" smtClean="0"/>
              <a:t>24</a:t>
            </a:fld>
            <a:endParaRPr lang="en-US"/>
          </a:p>
        </p:txBody>
      </p:sp>
    </p:spTree>
    <p:extLst>
      <p:ext uri="{BB962C8B-B14F-4D97-AF65-F5344CB8AC3E}">
        <p14:creationId xmlns:p14="http://schemas.microsoft.com/office/powerpoint/2010/main" val="11980735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t>So if any person satisfying these criteria, Can enjoy </a:t>
            </a:r>
          </a:p>
          <a:p>
            <a:r>
              <a:rPr lang="en-IN" sz="1200" dirty="0" err="1"/>
              <a:t>bunjee</a:t>
            </a:r>
            <a:r>
              <a:rPr lang="en-IN" sz="1200" dirty="0"/>
              <a:t> jumping.</a:t>
            </a:r>
          </a:p>
          <a:p>
            <a:endParaRPr lang="en-IN" sz="1200" dirty="0"/>
          </a:p>
          <a:p>
            <a:r>
              <a:rPr lang="en-IN" sz="1200" dirty="0"/>
              <a:t>Now we are going to write a program  to check whether </a:t>
            </a:r>
          </a:p>
          <a:p>
            <a:r>
              <a:rPr lang="en-IN" sz="1200" dirty="0"/>
              <a:t>the particular person is satisfying these </a:t>
            </a:r>
            <a:r>
              <a:rPr lang="en-IN" sz="1200" dirty="0" err="1"/>
              <a:t>criterias</a:t>
            </a:r>
            <a:r>
              <a:rPr lang="en-IN" sz="1200" dirty="0"/>
              <a:t> or not. </a:t>
            </a:r>
            <a:endParaRPr lang="en-GB" sz="1200" dirty="0"/>
          </a:p>
        </p:txBody>
      </p:sp>
      <p:sp>
        <p:nvSpPr>
          <p:cNvPr id="4" name="Slide Number Placeholder 3"/>
          <p:cNvSpPr>
            <a:spLocks noGrp="1"/>
          </p:cNvSpPr>
          <p:nvPr>
            <p:ph type="sldNum" sz="quarter" idx="5"/>
          </p:nvPr>
        </p:nvSpPr>
        <p:spPr/>
        <p:txBody>
          <a:bodyPr/>
          <a:lstStyle/>
          <a:p>
            <a:fld id="{0AAB6876-1BF1-4B88-890A-0B4E46201506}" type="slidenum">
              <a:rPr lang="en-US" smtClean="0"/>
              <a:t>25</a:t>
            </a:fld>
            <a:endParaRPr lang="en-US"/>
          </a:p>
        </p:txBody>
      </p:sp>
    </p:spTree>
    <p:extLst>
      <p:ext uri="{BB962C8B-B14F-4D97-AF65-F5344CB8AC3E}">
        <p14:creationId xmlns:p14="http://schemas.microsoft.com/office/powerpoint/2010/main" val="13335163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26</a:t>
            </a:fld>
            <a:endParaRPr lang="en-US"/>
          </a:p>
        </p:txBody>
      </p:sp>
    </p:spTree>
    <p:extLst>
      <p:ext uri="{BB962C8B-B14F-4D97-AF65-F5344CB8AC3E}">
        <p14:creationId xmlns:p14="http://schemas.microsoft.com/office/powerpoint/2010/main" val="1731621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27</a:t>
            </a:fld>
            <a:endParaRPr lang="en-US"/>
          </a:p>
        </p:txBody>
      </p:sp>
    </p:spTree>
    <p:extLst>
      <p:ext uri="{BB962C8B-B14F-4D97-AF65-F5344CB8AC3E}">
        <p14:creationId xmlns:p14="http://schemas.microsoft.com/office/powerpoint/2010/main" val="32172167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Text</a:t>
            </a:r>
          </a:p>
        </p:txBody>
      </p:sp>
      <p:sp>
        <p:nvSpPr>
          <p:cNvPr id="4" name="Slide Number Placeholder 3"/>
          <p:cNvSpPr>
            <a:spLocks noGrp="1"/>
          </p:cNvSpPr>
          <p:nvPr>
            <p:ph type="sldNum" sz="quarter" idx="5"/>
          </p:nvPr>
        </p:nvSpPr>
        <p:spPr/>
        <p:txBody>
          <a:bodyPr/>
          <a:lstStyle/>
          <a:p>
            <a:fld id="{0AAB6876-1BF1-4B88-890A-0B4E46201506}" type="slidenum">
              <a:rPr lang="en-US" smtClean="0"/>
              <a:t>28</a:t>
            </a:fld>
            <a:endParaRPr lang="en-US"/>
          </a:p>
        </p:txBody>
      </p:sp>
    </p:spTree>
    <p:extLst>
      <p:ext uri="{BB962C8B-B14F-4D97-AF65-F5344CB8AC3E}">
        <p14:creationId xmlns:p14="http://schemas.microsoft.com/office/powerpoint/2010/main" val="1850088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t>29</a:t>
            </a:fld>
            <a:endParaRPr lang="en-US"/>
          </a:p>
        </p:txBody>
      </p:sp>
    </p:spTree>
    <p:extLst>
      <p:ext uri="{BB962C8B-B14F-4D97-AF65-F5344CB8AC3E}">
        <p14:creationId xmlns:p14="http://schemas.microsoft.com/office/powerpoint/2010/main" val="26038126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t>30</a:t>
            </a:fld>
            <a:endParaRPr lang="en-US"/>
          </a:p>
        </p:txBody>
      </p:sp>
    </p:spTree>
    <p:extLst>
      <p:ext uri="{BB962C8B-B14F-4D97-AF65-F5344CB8AC3E}">
        <p14:creationId xmlns:p14="http://schemas.microsoft.com/office/powerpoint/2010/main" val="71997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39123731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t>31</a:t>
            </a:fld>
            <a:endParaRPr lang="en-US"/>
          </a:p>
        </p:txBody>
      </p:sp>
    </p:spTree>
    <p:extLst>
      <p:ext uri="{BB962C8B-B14F-4D97-AF65-F5344CB8AC3E}">
        <p14:creationId xmlns:p14="http://schemas.microsoft.com/office/powerpoint/2010/main" val="19755444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32</a:t>
            </a:fld>
            <a:endParaRPr lang="en-US"/>
          </a:p>
        </p:txBody>
      </p:sp>
    </p:spTree>
    <p:extLst>
      <p:ext uri="{BB962C8B-B14F-4D97-AF65-F5344CB8AC3E}">
        <p14:creationId xmlns:p14="http://schemas.microsoft.com/office/powerpoint/2010/main" val="15740214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33</a:t>
            </a:fld>
            <a:endParaRPr lang="en-US"/>
          </a:p>
        </p:txBody>
      </p:sp>
    </p:spTree>
    <p:extLst>
      <p:ext uri="{BB962C8B-B14F-4D97-AF65-F5344CB8AC3E}">
        <p14:creationId xmlns:p14="http://schemas.microsoft.com/office/powerpoint/2010/main" val="27726003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Text</a:t>
            </a:r>
          </a:p>
        </p:txBody>
      </p:sp>
      <p:sp>
        <p:nvSpPr>
          <p:cNvPr id="4" name="Slide Number Placeholder 3"/>
          <p:cNvSpPr>
            <a:spLocks noGrp="1"/>
          </p:cNvSpPr>
          <p:nvPr>
            <p:ph type="sldNum" sz="quarter" idx="5"/>
          </p:nvPr>
        </p:nvSpPr>
        <p:spPr/>
        <p:txBody>
          <a:bodyPr/>
          <a:lstStyle/>
          <a:p>
            <a:fld id="{0AAB6876-1BF1-4B88-890A-0B4E46201506}" type="slidenum">
              <a:rPr lang="en-US" smtClean="0"/>
              <a:t>34</a:t>
            </a:fld>
            <a:endParaRPr lang="en-US"/>
          </a:p>
        </p:txBody>
      </p:sp>
    </p:spTree>
    <p:extLst>
      <p:ext uri="{BB962C8B-B14F-4D97-AF65-F5344CB8AC3E}">
        <p14:creationId xmlns:p14="http://schemas.microsoft.com/office/powerpoint/2010/main" val="24167533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t>35</a:t>
            </a:fld>
            <a:endParaRPr lang="en-US"/>
          </a:p>
        </p:txBody>
      </p:sp>
    </p:spTree>
    <p:extLst>
      <p:ext uri="{BB962C8B-B14F-4D97-AF65-F5344CB8AC3E}">
        <p14:creationId xmlns:p14="http://schemas.microsoft.com/office/powerpoint/2010/main" val="7641426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36</a:t>
            </a:fld>
            <a:endParaRPr lang="en-US"/>
          </a:p>
        </p:txBody>
      </p:sp>
    </p:spTree>
    <p:extLst>
      <p:ext uri="{BB962C8B-B14F-4D97-AF65-F5344CB8AC3E}">
        <p14:creationId xmlns:p14="http://schemas.microsoft.com/office/powerpoint/2010/main" val="5101073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37</a:t>
            </a:fld>
            <a:endParaRPr lang="en-US"/>
          </a:p>
        </p:txBody>
      </p:sp>
    </p:spTree>
    <p:extLst>
      <p:ext uri="{BB962C8B-B14F-4D97-AF65-F5344CB8AC3E}">
        <p14:creationId xmlns:p14="http://schemas.microsoft.com/office/powerpoint/2010/main" val="24249948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t>38</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2058737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43140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1625531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Text</a:t>
            </a: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169129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1097074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Is there any other logic to solve this problem?</a:t>
            </a:r>
          </a:p>
        </p:txBody>
      </p:sp>
      <p:sp>
        <p:nvSpPr>
          <p:cNvPr id="4" name="Slide Number Placeholder 3"/>
          <p:cNvSpPr>
            <a:spLocks noGrp="1"/>
          </p:cNvSpPr>
          <p:nvPr>
            <p:ph type="sldNum" sz="quarter" idx="10"/>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2809508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6/5/23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0000500000000000000" pitchFamily="2" charset="0"/>
              </a:rPr>
              <a:t>Control Structures</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rot="5400000">
            <a:off x="5524500" y="3162300"/>
            <a:ext cx="838200" cy="1588"/>
          </a:xfrm>
          <a:prstGeom prst="line">
            <a:avLst/>
          </a:prstGeom>
          <a:noFill/>
          <a:ln w="28575"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9" name="Straight Arrow Connector 8"/>
          <p:cNvCxnSpPr/>
          <p:nvPr/>
        </p:nvCxnSpPr>
        <p:spPr>
          <a:xfrm rot="5400000">
            <a:off x="1791494" y="4075906"/>
            <a:ext cx="990600" cy="1588"/>
          </a:xfrm>
          <a:prstGeom prst="straightConnector1">
            <a:avLst/>
          </a:prstGeom>
          <a:noFill/>
          <a:ln w="28575" cap="flat">
            <a:solidFill>
              <a:srgbClr val="000000"/>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12" name="Straight Connector 11"/>
          <p:cNvCxnSpPr/>
          <p:nvPr/>
        </p:nvCxnSpPr>
        <p:spPr>
          <a:xfrm>
            <a:off x="2286000" y="3581400"/>
            <a:ext cx="7467600" cy="1588"/>
          </a:xfrm>
          <a:prstGeom prst="line">
            <a:avLst/>
          </a:prstGeom>
          <a:noFill/>
          <a:ln w="28575"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13" name="Rectangle 12"/>
          <p:cNvSpPr/>
          <p:nvPr/>
        </p:nvSpPr>
        <p:spPr>
          <a:xfrm>
            <a:off x="4419600" y="1828800"/>
            <a:ext cx="3124200" cy="838200"/>
          </a:xfrm>
          <a:prstGeom prst="rect">
            <a:avLst/>
          </a:prstGeom>
          <a:noFill/>
          <a:ln w="28575">
            <a:solidFill>
              <a:srgbClr val="FF64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latin typeface="Nunito Sans SemiBold" pitchFamily="2" charset="0"/>
              </a:rPr>
              <a:t>Control Statements</a:t>
            </a:r>
          </a:p>
        </p:txBody>
      </p:sp>
      <p:sp>
        <p:nvSpPr>
          <p:cNvPr id="14" name="Rectangle 13"/>
          <p:cNvSpPr/>
          <p:nvPr/>
        </p:nvSpPr>
        <p:spPr>
          <a:xfrm>
            <a:off x="762000" y="4572000"/>
            <a:ext cx="3124200" cy="838200"/>
          </a:xfrm>
          <a:prstGeom prst="rect">
            <a:avLst/>
          </a:prstGeom>
          <a:noFill/>
          <a:ln w="28575">
            <a:solidFill>
              <a:srgbClr val="FF64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latin typeface="Nunito Sans SemiBold" pitchFamily="2" charset="0"/>
              </a:rPr>
              <a:t>Decision making / Branching </a:t>
            </a:r>
          </a:p>
        </p:txBody>
      </p:sp>
      <p:sp>
        <p:nvSpPr>
          <p:cNvPr id="15" name="Rectangle 14"/>
          <p:cNvSpPr/>
          <p:nvPr/>
        </p:nvSpPr>
        <p:spPr>
          <a:xfrm>
            <a:off x="4495800" y="4572000"/>
            <a:ext cx="3124200" cy="838200"/>
          </a:xfrm>
          <a:prstGeom prst="rect">
            <a:avLst/>
          </a:prstGeom>
          <a:noFill/>
          <a:ln w="28575">
            <a:solidFill>
              <a:srgbClr val="FF64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latin typeface="Nunito Sans SemiBold" pitchFamily="2" charset="0"/>
              </a:rPr>
              <a:t>Looping / Iteration</a:t>
            </a:r>
          </a:p>
        </p:txBody>
      </p:sp>
      <p:cxnSp>
        <p:nvCxnSpPr>
          <p:cNvPr id="16" name="Straight Arrow Connector 15"/>
          <p:cNvCxnSpPr/>
          <p:nvPr/>
        </p:nvCxnSpPr>
        <p:spPr>
          <a:xfrm rot="5400000">
            <a:off x="5449094" y="4075906"/>
            <a:ext cx="990600" cy="1588"/>
          </a:xfrm>
          <a:prstGeom prst="straightConnector1">
            <a:avLst/>
          </a:prstGeom>
          <a:noFill/>
          <a:ln w="28575" cap="flat">
            <a:solidFill>
              <a:srgbClr val="000000"/>
            </a:solidFill>
            <a:prstDash val="solid"/>
            <a:miter lim="400000"/>
            <a:tailEnd type="arrow"/>
          </a:ln>
          <a:effectLst/>
          <a:sp3d/>
        </p:spPr>
        <p:style>
          <a:lnRef idx="0">
            <a:scrgbClr r="0" g="0" b="0"/>
          </a:lnRef>
          <a:fillRef idx="0">
            <a:scrgbClr r="0" g="0" b="0"/>
          </a:fillRef>
          <a:effectRef idx="0">
            <a:scrgbClr r="0" g="0" b="0"/>
          </a:effectRef>
          <a:fontRef idx="none"/>
        </p:style>
      </p:cxnSp>
      <p:sp>
        <p:nvSpPr>
          <p:cNvPr id="17" name="Rectangle 16"/>
          <p:cNvSpPr/>
          <p:nvPr/>
        </p:nvSpPr>
        <p:spPr>
          <a:xfrm>
            <a:off x="8153400" y="4572000"/>
            <a:ext cx="3124200" cy="838200"/>
          </a:xfrm>
          <a:prstGeom prst="rect">
            <a:avLst/>
          </a:prstGeom>
          <a:noFill/>
          <a:ln w="28575">
            <a:solidFill>
              <a:srgbClr val="FF64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latin typeface="Nunito Sans SemiBold" pitchFamily="2" charset="0"/>
              </a:rPr>
              <a:t>Jumping</a:t>
            </a:r>
          </a:p>
        </p:txBody>
      </p:sp>
      <p:cxnSp>
        <p:nvCxnSpPr>
          <p:cNvPr id="18" name="Straight Arrow Connector 17"/>
          <p:cNvCxnSpPr/>
          <p:nvPr/>
        </p:nvCxnSpPr>
        <p:spPr>
          <a:xfrm rot="5400000">
            <a:off x="9259094" y="4075906"/>
            <a:ext cx="990600" cy="1588"/>
          </a:xfrm>
          <a:prstGeom prst="straightConnector1">
            <a:avLst/>
          </a:prstGeom>
          <a:noFill/>
          <a:ln w="28575" cap="flat">
            <a:solidFill>
              <a:srgbClr val="000000"/>
            </a:solidFill>
            <a:prstDash val="solid"/>
            <a:miter lim="400000"/>
            <a:tailEnd type="arrow"/>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20654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F0000"/>
                </a:solidFill>
                <a:latin typeface="Courier New" panose="02070309020205020404" pitchFamily="49" charset="0"/>
                <a:cs typeface="Courier New" panose="02070309020205020404" pitchFamily="49" charset="0"/>
              </a:rPr>
              <a:t>// Pseudocode</a:t>
            </a:r>
          </a:p>
          <a:p>
            <a:r>
              <a:rPr lang="en-IN" sz="2000" b="1" dirty="0">
                <a:solidFill>
                  <a:srgbClr val="000000"/>
                </a:solidFill>
                <a:latin typeface="Courier New" panose="02070309020205020404" pitchFamily="49" charset="0"/>
                <a:cs typeface="Courier New" panose="02070309020205020404" pitchFamily="49" charset="0"/>
              </a:rPr>
              <a:t>If(height of person 1 &gt; height of person 2)</a:t>
            </a:r>
          </a:p>
          <a:p>
            <a:r>
              <a:rPr lang="en-IN" sz="2000" b="1" dirty="0">
                <a:solidFill>
                  <a:srgbClr val="000000"/>
                </a:solidFill>
                <a:latin typeface="Courier New" panose="02070309020205020404" pitchFamily="49" charset="0"/>
                <a:cs typeface="Courier New" panose="02070309020205020404" pitchFamily="49" charset="0"/>
              </a:rPr>
              <a:t>{</a:t>
            </a:r>
          </a:p>
          <a:p>
            <a:r>
              <a:rPr lang="en-IN" sz="2000" b="1" dirty="0">
                <a:solidFill>
                  <a:srgbClr val="000000"/>
                </a:solidFill>
                <a:latin typeface="Courier New" panose="02070309020205020404" pitchFamily="49" charset="0"/>
                <a:cs typeface="Courier New" panose="02070309020205020404" pitchFamily="49" charset="0"/>
              </a:rPr>
              <a:t>	Print(“Person 1 is taller”)</a:t>
            </a:r>
          </a:p>
          <a:p>
            <a:r>
              <a:rPr lang="en-IN" sz="2000" b="1" dirty="0">
                <a:solidFill>
                  <a:srgbClr val="000000"/>
                </a:solidFill>
                <a:latin typeface="Courier New" panose="02070309020205020404" pitchFamily="49" charset="0"/>
                <a:cs typeface="Courier New" panose="02070309020205020404" pitchFamily="49" charset="0"/>
              </a:rPr>
              <a:t>}</a:t>
            </a:r>
          </a:p>
          <a:p>
            <a:r>
              <a:rPr lang="en-IN" sz="2000" b="1" dirty="0">
                <a:solidFill>
                  <a:srgbClr val="000000"/>
                </a:solidFill>
                <a:latin typeface="Courier New" panose="02070309020205020404" pitchFamily="49" charset="0"/>
                <a:cs typeface="Courier New" panose="02070309020205020404" pitchFamily="49" charset="0"/>
              </a:rPr>
              <a:t>Else</a:t>
            </a:r>
          </a:p>
          <a:p>
            <a:r>
              <a:rPr lang="en-IN" sz="2000" b="1" dirty="0">
                <a:solidFill>
                  <a:srgbClr val="000000"/>
                </a:solidFill>
                <a:latin typeface="Courier New" panose="02070309020205020404" pitchFamily="49" charset="0"/>
                <a:cs typeface="Courier New" panose="02070309020205020404" pitchFamily="49" charset="0"/>
              </a:rPr>
              <a:t>{</a:t>
            </a:r>
          </a:p>
          <a:p>
            <a:r>
              <a:rPr lang="en-IN" sz="2000" b="1" dirty="0">
                <a:solidFill>
                  <a:srgbClr val="000000"/>
                </a:solidFill>
                <a:latin typeface="Courier New" panose="02070309020205020404" pitchFamily="49" charset="0"/>
                <a:cs typeface="Courier New" panose="02070309020205020404" pitchFamily="49" charset="0"/>
              </a:rPr>
              <a:t>	Print(“Person 2 is taller”)</a:t>
            </a:r>
          </a:p>
          <a:p>
            <a:r>
              <a:rPr lang="en-IN" sz="2000" b="1" dirty="0">
                <a:solidFill>
                  <a:srgbClr val="000000"/>
                </a:solidFill>
                <a:latin typeface="Courier New" panose="02070309020205020404" pitchFamily="49" charset="0"/>
                <a:cs typeface="Courier New" panose="02070309020205020404" pitchFamily="49" charset="0"/>
              </a:rPr>
              <a:t>}</a:t>
            </a:r>
          </a:p>
          <a:p>
            <a:endParaRPr lang="en-US" sz="2000" b="1" dirty="0">
              <a:solidFill>
                <a:srgbClr val="000000"/>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bg1">
              <a:lumMod val="8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bg1">
              <a:lumMod val="8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dirty="0">
                <a:solidFill>
                  <a:schemeClr val="tx1"/>
                </a:solidFill>
                <a:latin typeface="Courier New" panose="02070309020205020404" pitchFamily="49" charset="0"/>
                <a:cs typeface="Courier New" panose="02070309020205020404" pitchFamily="49" charset="0"/>
              </a:rPr>
              <a:t>1</a:t>
            </a:r>
          </a:p>
          <a:p>
            <a:r>
              <a:rPr lang="en-US" sz="2000" dirty="0">
                <a:solidFill>
                  <a:schemeClr val="tx1"/>
                </a:solidFill>
                <a:latin typeface="Courier New" panose="02070309020205020404" pitchFamily="49" charset="0"/>
                <a:cs typeface="Courier New" panose="02070309020205020404" pitchFamily="49" charset="0"/>
              </a:rPr>
              <a:t>2</a:t>
            </a:r>
          </a:p>
          <a:p>
            <a:r>
              <a:rPr lang="en-US" sz="2000" dirty="0">
                <a:solidFill>
                  <a:schemeClr val="tx1"/>
                </a:solidFill>
                <a:latin typeface="Courier New" panose="02070309020205020404" pitchFamily="49" charset="0"/>
                <a:cs typeface="Courier New" panose="02070309020205020404" pitchFamily="49" charset="0"/>
              </a:rPr>
              <a:t>3</a:t>
            </a:r>
          </a:p>
          <a:p>
            <a:r>
              <a:rPr lang="en-US" sz="2000" dirty="0">
                <a:solidFill>
                  <a:schemeClr val="tx1"/>
                </a:solidFill>
                <a:latin typeface="Courier New" panose="02070309020205020404" pitchFamily="49" charset="0"/>
                <a:cs typeface="Courier New" panose="02070309020205020404" pitchFamily="49" charset="0"/>
              </a:rPr>
              <a:t>4</a:t>
            </a:r>
          </a:p>
          <a:p>
            <a:r>
              <a:rPr lang="en-US" sz="2000" dirty="0">
                <a:solidFill>
                  <a:schemeClr val="tx1"/>
                </a:solidFill>
                <a:latin typeface="Courier New" panose="02070309020205020404" pitchFamily="49" charset="0"/>
                <a:cs typeface="Courier New" panose="02070309020205020404" pitchFamily="49" charset="0"/>
              </a:rPr>
              <a:t>5</a:t>
            </a:r>
          </a:p>
          <a:p>
            <a:r>
              <a:rPr lang="en-US" sz="2000" dirty="0">
                <a:solidFill>
                  <a:schemeClr val="tx1"/>
                </a:solidFill>
                <a:latin typeface="Courier New" panose="02070309020205020404" pitchFamily="49" charset="0"/>
                <a:cs typeface="Courier New" panose="02070309020205020404" pitchFamily="49" charset="0"/>
              </a:rPr>
              <a:t>6</a:t>
            </a:r>
          </a:p>
          <a:p>
            <a:r>
              <a:rPr lang="en-US" sz="2000" dirty="0">
                <a:solidFill>
                  <a:schemeClr val="tx1"/>
                </a:solidFill>
                <a:latin typeface="Courier New" panose="02070309020205020404" pitchFamily="49" charset="0"/>
                <a:cs typeface="Courier New" panose="02070309020205020404" pitchFamily="49" charset="0"/>
              </a:rPr>
              <a:t>7</a:t>
            </a:r>
          </a:p>
          <a:p>
            <a:r>
              <a:rPr lang="en-US" sz="2000" dirty="0">
                <a:solidFill>
                  <a:schemeClr val="tx1"/>
                </a:solidFill>
                <a:latin typeface="Courier New" panose="02070309020205020404" pitchFamily="49" charset="0"/>
                <a:cs typeface="Courier New" panose="02070309020205020404" pitchFamily="49" charset="0"/>
              </a:rPr>
              <a:t>8</a:t>
            </a:r>
          </a:p>
          <a:p>
            <a:r>
              <a:rPr lang="en-US" sz="2000" dirty="0">
                <a:solidFill>
                  <a:schemeClr val="tx1"/>
                </a:solidFill>
                <a:latin typeface="Courier New" panose="02070309020205020404" pitchFamily="49" charset="0"/>
                <a:cs typeface="Courier New" panose="02070309020205020404" pitchFamily="49" charset="0"/>
              </a:rPr>
              <a:t>9</a:t>
            </a:r>
          </a:p>
          <a:p>
            <a:r>
              <a:rPr lang="en-US" sz="2000" dirty="0">
                <a:solidFill>
                  <a:schemeClr val="tx1"/>
                </a:solidFill>
                <a:latin typeface="Courier New" panose="02070309020205020404" pitchFamily="49" charset="0"/>
                <a:cs typeface="Courier New" panose="02070309020205020404" pitchFamily="49" charset="0"/>
              </a:rPr>
              <a:t>10</a:t>
            </a:r>
          </a:p>
          <a:p>
            <a:r>
              <a:rPr lang="en-US" sz="2000" dirty="0">
                <a:solidFill>
                  <a:schemeClr val="tx1"/>
                </a:solidFill>
                <a:latin typeface="Courier New" panose="02070309020205020404" pitchFamily="49" charset="0"/>
                <a:cs typeface="Courier New" panose="02070309020205020404" pitchFamily="49" charset="0"/>
              </a:rPr>
              <a:t>11</a:t>
            </a:r>
          </a:p>
          <a:p>
            <a:r>
              <a:rPr lang="en-US" sz="2000" dirty="0">
                <a:solidFill>
                  <a:schemeClr val="tx1"/>
                </a:solidFill>
                <a:latin typeface="Courier New" panose="02070309020205020404" pitchFamily="49" charset="0"/>
                <a:cs typeface="Courier New" panose="02070309020205020404" pitchFamily="49" charset="0"/>
              </a:rPr>
              <a:t>12</a:t>
            </a:r>
          </a:p>
          <a:p>
            <a:r>
              <a:rPr lang="en-US" sz="2000" dirty="0">
                <a:solidFill>
                  <a:schemeClr val="tx1"/>
                </a:solidFill>
                <a:latin typeface="Courier New" panose="02070309020205020404" pitchFamily="49" charset="0"/>
                <a:cs typeface="Courier New" panose="02070309020205020404" pitchFamily="49" charset="0"/>
              </a:rPr>
              <a:t>13</a:t>
            </a:r>
          </a:p>
          <a:p>
            <a:r>
              <a:rPr lang="en-US" sz="2000" dirty="0">
                <a:solidFill>
                  <a:schemeClr val="tx1"/>
                </a:solidFill>
                <a:latin typeface="Courier New" panose="02070309020205020404" pitchFamily="49" charset="0"/>
                <a:cs typeface="Courier New" panose="02070309020205020404" pitchFamily="49" charset="0"/>
              </a:rPr>
              <a:t>14</a:t>
            </a:r>
          </a:p>
          <a:p>
            <a:r>
              <a:rPr lang="en-US" sz="2000" dirty="0">
                <a:solidFill>
                  <a:schemeClr val="tx1"/>
                </a:solidFill>
                <a:latin typeface="Courier New" panose="02070309020205020404" pitchFamily="49" charset="0"/>
                <a:cs typeface="Courier New" panose="02070309020205020404" pitchFamily="49" charset="0"/>
              </a:rPr>
              <a:t>15</a:t>
            </a:r>
          </a:p>
          <a:p>
            <a:r>
              <a:rPr lang="en-US" sz="2000" dirty="0">
                <a:solidFill>
                  <a:schemeClr val="tx1"/>
                </a:solidFill>
                <a:latin typeface="Courier New" panose="02070309020205020404" pitchFamily="49" charset="0"/>
                <a:cs typeface="Courier New" panose="02070309020205020404" pitchFamily="49" charset="0"/>
              </a:rPr>
              <a:t>16</a:t>
            </a:r>
          </a:p>
          <a:p>
            <a:r>
              <a:rPr lang="en-US" sz="2000" dirty="0">
                <a:solidFill>
                  <a:schemeClr val="tx1"/>
                </a:solidFill>
                <a:latin typeface="Courier New" panose="02070309020205020404" pitchFamily="49" charset="0"/>
                <a:cs typeface="Courier New" panose="02070309020205020404" pitchFamily="49" charset="0"/>
              </a:rPr>
              <a:t>17</a:t>
            </a:r>
          </a:p>
          <a:p>
            <a:r>
              <a:rPr lang="en-US" sz="2000" dirty="0">
                <a:solidFill>
                  <a:schemeClr val="tx1"/>
                </a:solidFill>
                <a:latin typeface="Courier New" panose="02070309020205020404" pitchFamily="49" charset="0"/>
                <a:cs typeface="Courier New" panose="02070309020205020404" pitchFamily="49" charset="0"/>
              </a:rPr>
              <a:t>18</a:t>
            </a:r>
          </a:p>
          <a:p>
            <a:r>
              <a:rPr lang="en-US" sz="2000" dirty="0">
                <a:solidFill>
                  <a:schemeClr val="tx1"/>
                </a:solidFill>
                <a:latin typeface="Courier New" panose="02070309020205020404" pitchFamily="49" charset="0"/>
                <a:cs typeface="Courier New" panose="02070309020205020404" pitchFamily="49" charset="0"/>
              </a:rPr>
              <a:t>19</a:t>
            </a:r>
          </a:p>
          <a:p>
            <a:r>
              <a:rPr lang="en-US" sz="2000" dirty="0">
                <a:solidFill>
                  <a:schemeClr val="tx1"/>
                </a:solidFill>
                <a:latin typeface="Courier New" panose="02070309020205020404" pitchFamily="49" charset="0"/>
                <a:cs typeface="Courier New" panose="02070309020205020404" pitchFamily="49" charset="0"/>
              </a:rPr>
              <a:t>20</a:t>
            </a:r>
          </a:p>
          <a:p>
            <a:r>
              <a:rPr lang="en-US" sz="2000" dirty="0">
                <a:solidFill>
                  <a:schemeClr val="tx1"/>
                </a:solidFill>
                <a:latin typeface="Courier New" panose="02070309020205020404" pitchFamily="49" charset="0"/>
                <a:cs typeface="Courier New" panose="02070309020205020404" pitchFamily="49" charset="0"/>
              </a:rPr>
              <a:t>21</a:t>
            </a:r>
          </a:p>
          <a:p>
            <a:r>
              <a:rPr lang="en-US" sz="2000" dirty="0">
                <a:solidFill>
                  <a:schemeClr val="tx1"/>
                </a:solidFill>
                <a:latin typeface="Courier New" panose="02070309020205020404" pitchFamily="49" charset="0"/>
                <a:cs typeface="Courier New" panose="02070309020205020404" pitchFamily="49" charset="0"/>
              </a:rPr>
              <a:t>22</a:t>
            </a:r>
          </a:p>
          <a:p>
            <a:endParaRPr lang="en-US" sz="20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5973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F0000"/>
                </a:solidFill>
                <a:latin typeface="Courier New" panose="02070309020205020404" pitchFamily="49" charset="0"/>
                <a:cs typeface="Courier New" panose="02070309020205020404" pitchFamily="49" charset="0"/>
              </a:rPr>
              <a:t>// Pseudocode</a:t>
            </a:r>
          </a:p>
          <a:p>
            <a:r>
              <a:rPr lang="en-IN" sz="2000" b="1" dirty="0">
                <a:solidFill>
                  <a:srgbClr val="000000"/>
                </a:solidFill>
                <a:latin typeface="Courier New" panose="02070309020205020404" pitchFamily="49" charset="0"/>
                <a:cs typeface="Courier New" panose="02070309020205020404" pitchFamily="49" charset="0"/>
              </a:rPr>
              <a:t>If(height of person 1 &lt; height of person 2)</a:t>
            </a:r>
          </a:p>
          <a:p>
            <a:r>
              <a:rPr lang="en-IN" sz="2000" b="1" dirty="0">
                <a:solidFill>
                  <a:srgbClr val="000000"/>
                </a:solidFill>
                <a:latin typeface="Courier New" panose="02070309020205020404" pitchFamily="49" charset="0"/>
                <a:cs typeface="Courier New" panose="02070309020205020404" pitchFamily="49" charset="0"/>
              </a:rPr>
              <a:t>{</a:t>
            </a:r>
          </a:p>
          <a:p>
            <a:r>
              <a:rPr lang="en-IN" sz="2000" b="1" dirty="0">
                <a:solidFill>
                  <a:srgbClr val="000000"/>
                </a:solidFill>
                <a:latin typeface="Courier New" panose="02070309020205020404" pitchFamily="49" charset="0"/>
                <a:cs typeface="Courier New" panose="02070309020205020404" pitchFamily="49" charset="0"/>
              </a:rPr>
              <a:t>	Print(“Person 2 is taller”)</a:t>
            </a:r>
          </a:p>
          <a:p>
            <a:r>
              <a:rPr lang="en-IN" sz="2000" b="1" dirty="0">
                <a:solidFill>
                  <a:srgbClr val="000000"/>
                </a:solidFill>
                <a:latin typeface="Courier New" panose="02070309020205020404" pitchFamily="49" charset="0"/>
                <a:cs typeface="Courier New" panose="02070309020205020404" pitchFamily="49" charset="0"/>
              </a:rPr>
              <a:t>}</a:t>
            </a:r>
          </a:p>
          <a:p>
            <a:r>
              <a:rPr lang="en-IN" sz="2000" b="1" dirty="0">
                <a:solidFill>
                  <a:srgbClr val="000000"/>
                </a:solidFill>
                <a:latin typeface="Courier New" panose="02070309020205020404" pitchFamily="49" charset="0"/>
                <a:cs typeface="Courier New" panose="02070309020205020404" pitchFamily="49" charset="0"/>
              </a:rPr>
              <a:t>Else</a:t>
            </a:r>
          </a:p>
          <a:p>
            <a:r>
              <a:rPr lang="en-IN" sz="2000" b="1" dirty="0">
                <a:solidFill>
                  <a:srgbClr val="000000"/>
                </a:solidFill>
                <a:latin typeface="Courier New" panose="02070309020205020404" pitchFamily="49" charset="0"/>
                <a:cs typeface="Courier New" panose="02070309020205020404" pitchFamily="49" charset="0"/>
              </a:rPr>
              <a:t>{</a:t>
            </a:r>
          </a:p>
          <a:p>
            <a:r>
              <a:rPr lang="en-IN" sz="2000" b="1" dirty="0">
                <a:solidFill>
                  <a:srgbClr val="000000"/>
                </a:solidFill>
                <a:latin typeface="Courier New" panose="02070309020205020404" pitchFamily="49" charset="0"/>
                <a:cs typeface="Courier New" panose="02070309020205020404" pitchFamily="49" charset="0"/>
              </a:rPr>
              <a:t>	Print(“Person 1 is taller”)</a:t>
            </a:r>
          </a:p>
          <a:p>
            <a:r>
              <a:rPr lang="en-IN" sz="2000" b="1" dirty="0">
                <a:solidFill>
                  <a:srgbClr val="000000"/>
                </a:solidFill>
                <a:latin typeface="Courier New" panose="02070309020205020404" pitchFamily="49" charset="0"/>
                <a:cs typeface="Courier New" panose="02070309020205020404" pitchFamily="49" charset="0"/>
              </a:rPr>
              <a:t>}</a:t>
            </a:r>
          </a:p>
          <a:p>
            <a:endParaRPr lang="en-US" sz="2000" b="1" dirty="0">
              <a:solidFill>
                <a:srgbClr val="000000"/>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bg1">
              <a:lumMod val="8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bg1">
              <a:lumMod val="8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dirty="0">
                <a:solidFill>
                  <a:schemeClr val="tx1"/>
                </a:solidFill>
                <a:latin typeface="Courier New" panose="02070309020205020404" pitchFamily="49" charset="0"/>
                <a:cs typeface="Courier New" panose="02070309020205020404" pitchFamily="49" charset="0"/>
              </a:rPr>
              <a:t>1</a:t>
            </a:r>
          </a:p>
          <a:p>
            <a:r>
              <a:rPr lang="en-US" sz="2000" dirty="0">
                <a:solidFill>
                  <a:schemeClr val="tx1"/>
                </a:solidFill>
                <a:latin typeface="Courier New" panose="02070309020205020404" pitchFamily="49" charset="0"/>
                <a:cs typeface="Courier New" panose="02070309020205020404" pitchFamily="49" charset="0"/>
              </a:rPr>
              <a:t>2</a:t>
            </a:r>
          </a:p>
          <a:p>
            <a:r>
              <a:rPr lang="en-US" sz="2000" dirty="0">
                <a:solidFill>
                  <a:schemeClr val="tx1"/>
                </a:solidFill>
                <a:latin typeface="Courier New" panose="02070309020205020404" pitchFamily="49" charset="0"/>
                <a:cs typeface="Courier New" panose="02070309020205020404" pitchFamily="49" charset="0"/>
              </a:rPr>
              <a:t>3</a:t>
            </a:r>
          </a:p>
          <a:p>
            <a:r>
              <a:rPr lang="en-US" sz="2000" dirty="0">
                <a:solidFill>
                  <a:schemeClr val="tx1"/>
                </a:solidFill>
                <a:latin typeface="Courier New" panose="02070309020205020404" pitchFamily="49" charset="0"/>
                <a:cs typeface="Courier New" panose="02070309020205020404" pitchFamily="49" charset="0"/>
              </a:rPr>
              <a:t>4</a:t>
            </a:r>
          </a:p>
          <a:p>
            <a:r>
              <a:rPr lang="en-US" sz="2000" dirty="0">
                <a:solidFill>
                  <a:schemeClr val="tx1"/>
                </a:solidFill>
                <a:latin typeface="Courier New" panose="02070309020205020404" pitchFamily="49" charset="0"/>
                <a:cs typeface="Courier New" panose="02070309020205020404" pitchFamily="49" charset="0"/>
              </a:rPr>
              <a:t>5</a:t>
            </a:r>
          </a:p>
          <a:p>
            <a:r>
              <a:rPr lang="en-US" sz="2000" dirty="0">
                <a:solidFill>
                  <a:schemeClr val="tx1"/>
                </a:solidFill>
                <a:latin typeface="Courier New" panose="02070309020205020404" pitchFamily="49" charset="0"/>
                <a:cs typeface="Courier New" panose="02070309020205020404" pitchFamily="49" charset="0"/>
              </a:rPr>
              <a:t>6</a:t>
            </a:r>
          </a:p>
          <a:p>
            <a:r>
              <a:rPr lang="en-US" sz="2000" dirty="0">
                <a:solidFill>
                  <a:schemeClr val="tx1"/>
                </a:solidFill>
                <a:latin typeface="Courier New" panose="02070309020205020404" pitchFamily="49" charset="0"/>
                <a:cs typeface="Courier New" panose="02070309020205020404" pitchFamily="49" charset="0"/>
              </a:rPr>
              <a:t>7</a:t>
            </a:r>
          </a:p>
          <a:p>
            <a:r>
              <a:rPr lang="en-US" sz="2000" dirty="0">
                <a:solidFill>
                  <a:schemeClr val="tx1"/>
                </a:solidFill>
                <a:latin typeface="Courier New" panose="02070309020205020404" pitchFamily="49" charset="0"/>
                <a:cs typeface="Courier New" panose="02070309020205020404" pitchFamily="49" charset="0"/>
              </a:rPr>
              <a:t>8</a:t>
            </a:r>
          </a:p>
          <a:p>
            <a:r>
              <a:rPr lang="en-US" sz="2000" dirty="0">
                <a:solidFill>
                  <a:schemeClr val="tx1"/>
                </a:solidFill>
                <a:latin typeface="Courier New" panose="02070309020205020404" pitchFamily="49" charset="0"/>
                <a:cs typeface="Courier New" panose="02070309020205020404" pitchFamily="49" charset="0"/>
              </a:rPr>
              <a:t>9</a:t>
            </a:r>
          </a:p>
          <a:p>
            <a:r>
              <a:rPr lang="en-US" sz="2000" dirty="0">
                <a:solidFill>
                  <a:schemeClr val="tx1"/>
                </a:solidFill>
                <a:latin typeface="Courier New" panose="02070309020205020404" pitchFamily="49" charset="0"/>
                <a:cs typeface="Courier New" panose="02070309020205020404" pitchFamily="49" charset="0"/>
              </a:rPr>
              <a:t>10</a:t>
            </a:r>
          </a:p>
          <a:p>
            <a:r>
              <a:rPr lang="en-US" sz="2000" dirty="0">
                <a:solidFill>
                  <a:schemeClr val="tx1"/>
                </a:solidFill>
                <a:latin typeface="Courier New" panose="02070309020205020404" pitchFamily="49" charset="0"/>
                <a:cs typeface="Courier New" panose="02070309020205020404" pitchFamily="49" charset="0"/>
              </a:rPr>
              <a:t>11</a:t>
            </a:r>
          </a:p>
          <a:p>
            <a:r>
              <a:rPr lang="en-US" sz="2000" dirty="0">
                <a:solidFill>
                  <a:schemeClr val="tx1"/>
                </a:solidFill>
                <a:latin typeface="Courier New" panose="02070309020205020404" pitchFamily="49" charset="0"/>
                <a:cs typeface="Courier New" panose="02070309020205020404" pitchFamily="49" charset="0"/>
              </a:rPr>
              <a:t>12</a:t>
            </a:r>
          </a:p>
          <a:p>
            <a:r>
              <a:rPr lang="en-US" sz="2000" dirty="0">
                <a:solidFill>
                  <a:schemeClr val="tx1"/>
                </a:solidFill>
                <a:latin typeface="Courier New" panose="02070309020205020404" pitchFamily="49" charset="0"/>
                <a:cs typeface="Courier New" panose="02070309020205020404" pitchFamily="49" charset="0"/>
              </a:rPr>
              <a:t>13</a:t>
            </a:r>
          </a:p>
          <a:p>
            <a:r>
              <a:rPr lang="en-US" sz="2000" dirty="0">
                <a:solidFill>
                  <a:schemeClr val="tx1"/>
                </a:solidFill>
                <a:latin typeface="Courier New" panose="02070309020205020404" pitchFamily="49" charset="0"/>
                <a:cs typeface="Courier New" panose="02070309020205020404" pitchFamily="49" charset="0"/>
              </a:rPr>
              <a:t>14</a:t>
            </a:r>
          </a:p>
          <a:p>
            <a:r>
              <a:rPr lang="en-US" sz="2000" dirty="0">
                <a:solidFill>
                  <a:schemeClr val="tx1"/>
                </a:solidFill>
                <a:latin typeface="Courier New" panose="02070309020205020404" pitchFamily="49" charset="0"/>
                <a:cs typeface="Courier New" panose="02070309020205020404" pitchFamily="49" charset="0"/>
              </a:rPr>
              <a:t>15</a:t>
            </a:r>
          </a:p>
          <a:p>
            <a:r>
              <a:rPr lang="en-US" sz="2000" dirty="0">
                <a:solidFill>
                  <a:schemeClr val="tx1"/>
                </a:solidFill>
                <a:latin typeface="Courier New" panose="02070309020205020404" pitchFamily="49" charset="0"/>
                <a:cs typeface="Courier New" panose="02070309020205020404" pitchFamily="49" charset="0"/>
              </a:rPr>
              <a:t>16</a:t>
            </a:r>
          </a:p>
          <a:p>
            <a:r>
              <a:rPr lang="en-US" sz="2000" dirty="0">
                <a:solidFill>
                  <a:schemeClr val="tx1"/>
                </a:solidFill>
                <a:latin typeface="Courier New" panose="02070309020205020404" pitchFamily="49" charset="0"/>
                <a:cs typeface="Courier New" panose="02070309020205020404" pitchFamily="49" charset="0"/>
              </a:rPr>
              <a:t>17</a:t>
            </a:r>
          </a:p>
          <a:p>
            <a:r>
              <a:rPr lang="en-US" sz="2000" dirty="0">
                <a:solidFill>
                  <a:schemeClr val="tx1"/>
                </a:solidFill>
                <a:latin typeface="Courier New" panose="02070309020205020404" pitchFamily="49" charset="0"/>
                <a:cs typeface="Courier New" panose="02070309020205020404" pitchFamily="49" charset="0"/>
              </a:rPr>
              <a:t>18</a:t>
            </a:r>
          </a:p>
          <a:p>
            <a:r>
              <a:rPr lang="en-US" sz="2000" dirty="0">
                <a:solidFill>
                  <a:schemeClr val="tx1"/>
                </a:solidFill>
                <a:latin typeface="Courier New" panose="02070309020205020404" pitchFamily="49" charset="0"/>
                <a:cs typeface="Courier New" panose="02070309020205020404" pitchFamily="49" charset="0"/>
              </a:rPr>
              <a:t>19</a:t>
            </a:r>
          </a:p>
          <a:p>
            <a:r>
              <a:rPr lang="en-US" sz="2000" dirty="0">
                <a:solidFill>
                  <a:schemeClr val="tx1"/>
                </a:solidFill>
                <a:latin typeface="Courier New" panose="02070309020205020404" pitchFamily="49" charset="0"/>
                <a:cs typeface="Courier New" panose="02070309020205020404" pitchFamily="49" charset="0"/>
              </a:rPr>
              <a:t>20</a:t>
            </a:r>
          </a:p>
          <a:p>
            <a:r>
              <a:rPr lang="en-US" sz="2000" dirty="0">
                <a:solidFill>
                  <a:schemeClr val="tx1"/>
                </a:solidFill>
                <a:latin typeface="Courier New" panose="02070309020205020404" pitchFamily="49" charset="0"/>
                <a:cs typeface="Courier New" panose="02070309020205020404" pitchFamily="49" charset="0"/>
              </a:rPr>
              <a:t>21</a:t>
            </a:r>
          </a:p>
          <a:p>
            <a:r>
              <a:rPr lang="en-US" sz="2000" dirty="0">
                <a:solidFill>
                  <a:schemeClr val="tx1"/>
                </a:solidFill>
                <a:latin typeface="Courier New" panose="02070309020205020404" pitchFamily="49" charset="0"/>
                <a:cs typeface="Courier New" panose="02070309020205020404" pitchFamily="49" charset="0"/>
              </a:rPr>
              <a:t>22</a:t>
            </a:r>
          </a:p>
          <a:p>
            <a:endParaRPr lang="en-US" sz="20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91909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0000500000000000000" pitchFamily="2" charset="0"/>
              </a:rPr>
              <a:t>If- Else Statement</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73F422-781C-4385-84E3-34EDBC7AB3E7}"/>
              </a:ext>
            </a:extLst>
          </p:cNvPr>
          <p:cNvSpPr txBox="1"/>
          <p:nvPr/>
        </p:nvSpPr>
        <p:spPr>
          <a:xfrm>
            <a:off x="558069" y="1611766"/>
            <a:ext cx="11104481" cy="1246495"/>
          </a:xfrm>
          <a:prstGeom prst="rect">
            <a:avLst/>
          </a:prstGeom>
          <a:noFill/>
        </p:spPr>
        <p:txBody>
          <a:bodyPr wrap="square" rtlCol="0">
            <a:spAutoFit/>
          </a:bodyPr>
          <a:lstStyle/>
          <a:p>
            <a:endParaRPr lang="en-US" sz="2500" dirty="0">
              <a:latin typeface="Nunito Sans" panose="00000500000000000000" pitchFamily="2" charset="0"/>
            </a:endParaRPr>
          </a:p>
          <a:p>
            <a:endParaRPr lang="en-US" sz="2500" dirty="0">
              <a:latin typeface="Nunito Sans" panose="00000500000000000000" pitchFamily="2" charset="0"/>
            </a:endParaRPr>
          </a:p>
          <a:p>
            <a:r>
              <a:rPr lang="en-US" sz="2500" b="1" dirty="0">
                <a:latin typeface="Nunito Sans" panose="00000500000000000000" pitchFamily="2" charset="0"/>
              </a:rPr>
              <a:t>Syntax:</a:t>
            </a:r>
          </a:p>
        </p:txBody>
      </p:sp>
      <p:sp>
        <p:nvSpPr>
          <p:cNvPr id="8" name="Rectangle 7"/>
          <p:cNvSpPr/>
          <p:nvPr/>
        </p:nvSpPr>
        <p:spPr>
          <a:xfrm>
            <a:off x="598714" y="3246120"/>
            <a:ext cx="11063836" cy="22402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9202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if(condition) {</a:t>
            </a:r>
          </a:p>
          <a:p>
            <a:r>
              <a:rPr lang="en-US" sz="2000" b="1" dirty="0">
                <a:solidFill>
                  <a:schemeClr val="bg1"/>
                </a:solidFill>
                <a:latin typeface="Courier New" panose="02070309020205020404" pitchFamily="49" charset="0"/>
                <a:cs typeface="Courier New" panose="02070309020205020404" pitchFamily="49" charset="0"/>
              </a:rPr>
              <a:t>     //code to be executed if condition is true</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else {</a:t>
            </a:r>
          </a:p>
          <a:p>
            <a:r>
              <a:rPr lang="en-US" sz="2000" b="1" dirty="0">
                <a:solidFill>
                  <a:schemeClr val="bg1"/>
                </a:solidFill>
                <a:latin typeface="Courier New" panose="02070309020205020404" pitchFamily="49" charset="0"/>
                <a:cs typeface="Courier New" panose="02070309020205020404" pitchFamily="49" charset="0"/>
              </a:rPr>
              <a:t>     //code to be executed if condition is false</a:t>
            </a:r>
          </a:p>
          <a:p>
            <a:r>
              <a:rPr lang="en-US" sz="20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53780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F0000"/>
                </a:solidFill>
                <a:highlight>
                  <a:srgbClr val="FFFFFF"/>
                </a:highlight>
                <a:latin typeface="Courier New" panose="02070309020205020404" pitchFamily="49" charset="0"/>
              </a:rPr>
              <a:t>// Code</a:t>
            </a:r>
          </a:p>
          <a:p>
            <a:r>
              <a:rPr lang="en-US" sz="2000" b="1" dirty="0">
                <a:solidFill>
                  <a:srgbClr val="804000"/>
                </a:solidFill>
                <a:highlight>
                  <a:srgbClr val="FFFFFF"/>
                </a:highlight>
                <a:latin typeface="Courier New" panose="02070309020205020404" pitchFamily="49" charset="0"/>
              </a:rPr>
              <a:t>#include&lt;iostream&gt;</a:t>
            </a:r>
          </a:p>
          <a:p>
            <a:r>
              <a:rPr lang="en-US" sz="2000" b="1" dirty="0">
                <a:solidFill>
                  <a:srgbClr val="804000"/>
                </a:solidFill>
                <a:highlight>
                  <a:srgbClr val="FFFFFF"/>
                </a:highlight>
                <a:latin typeface="Courier New" panose="02070309020205020404" pitchFamily="49" charset="0"/>
              </a:rPr>
              <a:t>using namespace std;</a:t>
            </a:r>
          </a:p>
          <a:p>
            <a:r>
              <a:rPr lang="en-US" sz="2000" b="1" dirty="0" err="1">
                <a:solidFill>
                  <a:srgbClr val="8000FF"/>
                </a:solidFill>
                <a:highlight>
                  <a:srgbClr val="FFFFFF"/>
                </a:highlight>
                <a:latin typeface="Courier New" panose="02070309020205020404" pitchFamily="49" charset="0"/>
              </a:rPr>
              <a:t>int</a:t>
            </a:r>
            <a:r>
              <a:rPr lang="en-US" sz="2000" b="1" dirty="0">
                <a:solidFill>
                  <a:srgbClr val="000000"/>
                </a:solidFill>
                <a:highlight>
                  <a:srgbClr val="FFFFFF"/>
                </a:highlight>
                <a:latin typeface="Courier New" panose="02070309020205020404" pitchFamily="49" charset="0"/>
              </a:rPr>
              <a:t> main</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r>
              <a:rPr lang="en-US" sz="2000" b="1" dirty="0">
                <a:solidFill>
                  <a:srgbClr val="000000"/>
                </a:solidFill>
                <a:highlight>
                  <a:srgbClr val="FFFFFF"/>
                </a:highlight>
                <a:latin typeface="Courier New" panose="02070309020205020404" pitchFamily="49" charset="0"/>
              </a:rPr>
              <a:t>    </a:t>
            </a:r>
            <a:r>
              <a:rPr lang="en-US" sz="2000" b="1" dirty="0" err="1">
                <a:solidFill>
                  <a:srgbClr val="8000FF"/>
                </a:solidFill>
                <a:highlight>
                  <a:srgbClr val="FFFFFF"/>
                </a:highlight>
                <a:latin typeface="Courier New" panose="02070309020205020404" pitchFamily="49" charset="0"/>
              </a:rPr>
              <a:t>int</a:t>
            </a:r>
            <a:r>
              <a:rPr lang="en-US" sz="2000" b="1" dirty="0">
                <a:solidFill>
                  <a:srgbClr val="000000"/>
                </a:solidFill>
                <a:highlight>
                  <a:srgbClr val="FFFFFF"/>
                </a:highlight>
                <a:latin typeface="Courier New" panose="02070309020205020404" pitchFamily="49" charset="0"/>
              </a:rPr>
              <a:t> h1</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h2</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cin</a:t>
            </a:r>
            <a:r>
              <a:rPr lang="en-US" sz="2000" b="1" dirty="0">
                <a:solidFill>
                  <a:srgbClr val="000000"/>
                </a:solidFill>
                <a:highlight>
                  <a:srgbClr val="FFFFFF"/>
                </a:highlight>
                <a:latin typeface="Courier New" panose="02070309020205020404" pitchFamily="49" charset="0"/>
              </a:rPr>
              <a:t> &gt;&gt; h1 &gt;&gt; h2</a:t>
            </a:r>
          </a:p>
          <a:p>
            <a:r>
              <a:rPr lang="en-US" sz="2000" b="1"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if</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h1 </a:t>
            </a:r>
            <a:r>
              <a:rPr lang="en-US" sz="2000" b="1" dirty="0">
                <a:solidFill>
                  <a:srgbClr val="000080"/>
                </a:solidFill>
                <a:highlight>
                  <a:srgbClr val="FFFFFF"/>
                </a:highlight>
                <a:latin typeface="Courier New" panose="02070309020205020404" pitchFamily="49" charset="0"/>
              </a:rPr>
              <a:t>&gt;</a:t>
            </a:r>
            <a:r>
              <a:rPr lang="en-US" sz="2000" b="1" dirty="0">
                <a:solidFill>
                  <a:srgbClr val="000000"/>
                </a:solidFill>
                <a:highlight>
                  <a:srgbClr val="FFFFFF"/>
                </a:highlight>
                <a:latin typeface="Courier New" panose="02070309020205020404" pitchFamily="49" charset="0"/>
              </a:rPr>
              <a:t> h2</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cout</a:t>
            </a:r>
            <a:r>
              <a:rPr lang="en-US" sz="2000" b="1" dirty="0">
                <a:solidFill>
                  <a:srgbClr val="000000"/>
                </a:solidFill>
                <a:highlight>
                  <a:srgbClr val="FFFFFF"/>
                </a:highlight>
                <a:latin typeface="Courier New" panose="02070309020205020404" pitchFamily="49" charset="0"/>
              </a:rPr>
              <a:t> &lt;&lt; </a:t>
            </a:r>
            <a:r>
              <a:rPr lang="en-US" sz="2000" b="1" dirty="0">
                <a:solidFill>
                  <a:srgbClr val="C00000"/>
                </a:solidFill>
                <a:highlight>
                  <a:srgbClr val="FFFFFF"/>
                </a:highlight>
                <a:latin typeface="Courier New" panose="02070309020205020404" pitchFamily="49" charset="0"/>
              </a:rPr>
              <a:t>”Person 1 is taller"</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r>
              <a:rPr lang="en-US" sz="2000" b="1"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else</a:t>
            </a:r>
            <a:endParaRPr lang="en-US" sz="2000" b="1" dirty="0">
              <a:solidFill>
                <a:srgbClr val="000000"/>
              </a:solidFill>
              <a:highlight>
                <a:srgbClr val="FFFFFF"/>
              </a:highlight>
              <a:latin typeface="Courier New" panose="02070309020205020404" pitchFamily="49" charset="0"/>
            </a:endParaRPr>
          </a:p>
          <a:p>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cout</a:t>
            </a:r>
            <a:r>
              <a:rPr lang="en-US" sz="2000" b="1" dirty="0">
                <a:solidFill>
                  <a:srgbClr val="000000"/>
                </a:solidFill>
                <a:highlight>
                  <a:srgbClr val="FFFFFF"/>
                </a:highlight>
                <a:latin typeface="Courier New" panose="02070309020205020404" pitchFamily="49" charset="0"/>
              </a:rPr>
              <a:t> &lt;&lt; </a:t>
            </a:r>
            <a:r>
              <a:rPr lang="en-US" sz="2000" b="1" dirty="0">
                <a:solidFill>
                  <a:srgbClr val="C00000"/>
                </a:solidFill>
                <a:highlight>
                  <a:srgbClr val="FFFFFF"/>
                </a:highlight>
                <a:latin typeface="Courier New" panose="02070309020205020404" pitchFamily="49" charset="0"/>
              </a:rPr>
              <a:t>"Person 2 is taller“</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r>
              <a:rPr lang="en-US" sz="2000" b="1"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b="1" dirty="0">
                <a:solidFill>
                  <a:srgbClr val="000000"/>
                </a:solidFill>
                <a:highlight>
                  <a:srgbClr val="FFFFFF"/>
                </a:highlight>
                <a:latin typeface="Courier New" panose="02070309020205020404" pitchFamily="49" charset="0"/>
              </a:rPr>
              <a:t> </a:t>
            </a:r>
            <a:r>
              <a:rPr lang="en-US" sz="2000" b="1"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endParaRPr lang="en-GB" sz="2000" b="1" dirty="0">
              <a:solidFill>
                <a:srgbClr val="000000"/>
              </a:solidFill>
              <a:highlight>
                <a:srgbClr val="FFFFFF"/>
              </a:highlight>
              <a:latin typeface="Courier New" panose="02070309020205020404" pitchFamily="49" charset="0"/>
            </a:endParaRPr>
          </a:p>
        </p:txBody>
      </p:sp>
      <p:sp>
        <p:nvSpPr>
          <p:cNvPr id="5" name="Rectangle 4"/>
          <p:cNvSpPr/>
          <p:nvPr/>
        </p:nvSpPr>
        <p:spPr>
          <a:xfrm>
            <a:off x="0" y="1"/>
            <a:ext cx="533400" cy="76200"/>
          </a:xfrm>
          <a:prstGeom prst="rect">
            <a:avLst/>
          </a:prstGeom>
          <a:solidFill>
            <a:schemeClr val="bg1">
              <a:lumMod val="8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bg1">
              <a:lumMod val="8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dirty="0">
                <a:solidFill>
                  <a:schemeClr val="tx1"/>
                </a:solidFill>
                <a:latin typeface="Courier New" panose="02070309020205020404" pitchFamily="49" charset="0"/>
                <a:cs typeface="Courier New" panose="02070309020205020404" pitchFamily="49" charset="0"/>
              </a:rPr>
              <a:t>1</a:t>
            </a:r>
          </a:p>
          <a:p>
            <a:r>
              <a:rPr lang="en-US" sz="2000" dirty="0">
                <a:solidFill>
                  <a:schemeClr val="tx1"/>
                </a:solidFill>
                <a:latin typeface="Courier New" panose="02070309020205020404" pitchFamily="49" charset="0"/>
                <a:cs typeface="Courier New" panose="02070309020205020404" pitchFamily="49" charset="0"/>
              </a:rPr>
              <a:t>2</a:t>
            </a:r>
          </a:p>
          <a:p>
            <a:r>
              <a:rPr lang="en-US" sz="2000" dirty="0">
                <a:solidFill>
                  <a:schemeClr val="tx1"/>
                </a:solidFill>
                <a:latin typeface="Courier New" panose="02070309020205020404" pitchFamily="49" charset="0"/>
                <a:cs typeface="Courier New" panose="02070309020205020404" pitchFamily="49" charset="0"/>
              </a:rPr>
              <a:t>3</a:t>
            </a:r>
          </a:p>
          <a:p>
            <a:r>
              <a:rPr lang="en-US" sz="2000" dirty="0">
                <a:solidFill>
                  <a:schemeClr val="tx1"/>
                </a:solidFill>
                <a:latin typeface="Courier New" panose="02070309020205020404" pitchFamily="49" charset="0"/>
                <a:cs typeface="Courier New" panose="02070309020205020404" pitchFamily="49" charset="0"/>
              </a:rPr>
              <a:t>4</a:t>
            </a:r>
          </a:p>
          <a:p>
            <a:r>
              <a:rPr lang="en-US" sz="2000" dirty="0">
                <a:solidFill>
                  <a:schemeClr val="tx1"/>
                </a:solidFill>
                <a:latin typeface="Courier New" panose="02070309020205020404" pitchFamily="49" charset="0"/>
                <a:cs typeface="Courier New" panose="02070309020205020404" pitchFamily="49" charset="0"/>
              </a:rPr>
              <a:t>5</a:t>
            </a:r>
          </a:p>
          <a:p>
            <a:r>
              <a:rPr lang="en-US" sz="2000" dirty="0">
                <a:solidFill>
                  <a:schemeClr val="tx1"/>
                </a:solidFill>
                <a:latin typeface="Courier New" panose="02070309020205020404" pitchFamily="49" charset="0"/>
                <a:cs typeface="Courier New" panose="02070309020205020404" pitchFamily="49" charset="0"/>
              </a:rPr>
              <a:t>6</a:t>
            </a:r>
          </a:p>
          <a:p>
            <a:r>
              <a:rPr lang="en-US" sz="2000" dirty="0">
                <a:solidFill>
                  <a:schemeClr val="tx1"/>
                </a:solidFill>
                <a:latin typeface="Courier New" panose="02070309020205020404" pitchFamily="49" charset="0"/>
                <a:cs typeface="Courier New" panose="02070309020205020404" pitchFamily="49" charset="0"/>
              </a:rPr>
              <a:t>7</a:t>
            </a:r>
          </a:p>
          <a:p>
            <a:r>
              <a:rPr lang="en-US" sz="2000" dirty="0">
                <a:solidFill>
                  <a:schemeClr val="tx1"/>
                </a:solidFill>
                <a:latin typeface="Courier New" panose="02070309020205020404" pitchFamily="49" charset="0"/>
                <a:cs typeface="Courier New" panose="02070309020205020404" pitchFamily="49" charset="0"/>
              </a:rPr>
              <a:t>8</a:t>
            </a:r>
          </a:p>
          <a:p>
            <a:r>
              <a:rPr lang="en-US" sz="2000" dirty="0">
                <a:solidFill>
                  <a:schemeClr val="tx1"/>
                </a:solidFill>
                <a:latin typeface="Courier New" panose="02070309020205020404" pitchFamily="49" charset="0"/>
                <a:cs typeface="Courier New" panose="02070309020205020404" pitchFamily="49" charset="0"/>
              </a:rPr>
              <a:t>9</a:t>
            </a:r>
          </a:p>
          <a:p>
            <a:r>
              <a:rPr lang="en-US" sz="2000" dirty="0">
                <a:solidFill>
                  <a:schemeClr val="tx1"/>
                </a:solidFill>
                <a:latin typeface="Courier New" panose="02070309020205020404" pitchFamily="49" charset="0"/>
                <a:cs typeface="Courier New" panose="02070309020205020404" pitchFamily="49" charset="0"/>
              </a:rPr>
              <a:t>10</a:t>
            </a:r>
          </a:p>
          <a:p>
            <a:r>
              <a:rPr lang="en-US" sz="2000" dirty="0">
                <a:solidFill>
                  <a:schemeClr val="tx1"/>
                </a:solidFill>
                <a:latin typeface="Courier New" panose="02070309020205020404" pitchFamily="49" charset="0"/>
                <a:cs typeface="Courier New" panose="02070309020205020404" pitchFamily="49" charset="0"/>
              </a:rPr>
              <a:t>11</a:t>
            </a:r>
          </a:p>
          <a:p>
            <a:r>
              <a:rPr lang="en-US" sz="2000" dirty="0">
                <a:solidFill>
                  <a:schemeClr val="tx1"/>
                </a:solidFill>
                <a:latin typeface="Courier New" panose="02070309020205020404" pitchFamily="49" charset="0"/>
                <a:cs typeface="Courier New" panose="02070309020205020404" pitchFamily="49" charset="0"/>
              </a:rPr>
              <a:t>12</a:t>
            </a:r>
          </a:p>
          <a:p>
            <a:r>
              <a:rPr lang="en-US" sz="2000" dirty="0">
                <a:solidFill>
                  <a:schemeClr val="tx1"/>
                </a:solidFill>
                <a:latin typeface="Courier New" panose="02070309020205020404" pitchFamily="49" charset="0"/>
                <a:cs typeface="Courier New" panose="02070309020205020404" pitchFamily="49" charset="0"/>
              </a:rPr>
              <a:t>13</a:t>
            </a:r>
          </a:p>
          <a:p>
            <a:r>
              <a:rPr lang="en-US" sz="2000" dirty="0">
                <a:solidFill>
                  <a:schemeClr val="tx1"/>
                </a:solidFill>
                <a:latin typeface="Courier New" panose="02070309020205020404" pitchFamily="49" charset="0"/>
                <a:cs typeface="Courier New" panose="02070309020205020404" pitchFamily="49" charset="0"/>
              </a:rPr>
              <a:t>14</a:t>
            </a:r>
          </a:p>
          <a:p>
            <a:r>
              <a:rPr lang="en-US" sz="2000" dirty="0">
                <a:solidFill>
                  <a:schemeClr val="tx1"/>
                </a:solidFill>
                <a:latin typeface="Courier New" panose="02070309020205020404" pitchFamily="49" charset="0"/>
                <a:cs typeface="Courier New" panose="02070309020205020404" pitchFamily="49" charset="0"/>
              </a:rPr>
              <a:t>15</a:t>
            </a:r>
          </a:p>
          <a:p>
            <a:r>
              <a:rPr lang="en-US" sz="2000" dirty="0">
                <a:solidFill>
                  <a:schemeClr val="tx1"/>
                </a:solidFill>
                <a:latin typeface="Courier New" panose="02070309020205020404" pitchFamily="49" charset="0"/>
                <a:cs typeface="Courier New" panose="02070309020205020404" pitchFamily="49" charset="0"/>
              </a:rPr>
              <a:t>16</a:t>
            </a:r>
          </a:p>
          <a:p>
            <a:r>
              <a:rPr lang="en-US" sz="2000" dirty="0">
                <a:solidFill>
                  <a:schemeClr val="tx1"/>
                </a:solidFill>
                <a:latin typeface="Courier New" panose="02070309020205020404" pitchFamily="49" charset="0"/>
                <a:cs typeface="Courier New" panose="02070309020205020404" pitchFamily="49" charset="0"/>
              </a:rPr>
              <a:t>17</a:t>
            </a:r>
          </a:p>
          <a:p>
            <a:r>
              <a:rPr lang="en-US" sz="2000" dirty="0">
                <a:solidFill>
                  <a:schemeClr val="tx1"/>
                </a:solidFill>
                <a:latin typeface="Courier New" panose="02070309020205020404" pitchFamily="49" charset="0"/>
                <a:cs typeface="Courier New" panose="02070309020205020404" pitchFamily="49" charset="0"/>
              </a:rPr>
              <a:t>18</a:t>
            </a:r>
          </a:p>
          <a:p>
            <a:r>
              <a:rPr lang="en-US" sz="2000" dirty="0">
                <a:solidFill>
                  <a:schemeClr val="tx1"/>
                </a:solidFill>
                <a:latin typeface="Courier New" panose="02070309020205020404" pitchFamily="49" charset="0"/>
                <a:cs typeface="Courier New" panose="02070309020205020404" pitchFamily="49" charset="0"/>
              </a:rPr>
              <a:t>19</a:t>
            </a:r>
          </a:p>
          <a:p>
            <a:r>
              <a:rPr lang="en-US" sz="2000" dirty="0">
                <a:solidFill>
                  <a:schemeClr val="tx1"/>
                </a:solidFill>
                <a:latin typeface="Courier New" panose="02070309020205020404" pitchFamily="49" charset="0"/>
                <a:cs typeface="Courier New" panose="02070309020205020404" pitchFamily="49" charset="0"/>
              </a:rPr>
              <a:t>20</a:t>
            </a:r>
          </a:p>
          <a:p>
            <a:r>
              <a:rPr lang="en-US" sz="2000" dirty="0">
                <a:solidFill>
                  <a:schemeClr val="tx1"/>
                </a:solidFill>
                <a:latin typeface="Courier New" panose="02070309020205020404" pitchFamily="49" charset="0"/>
                <a:cs typeface="Courier New" panose="02070309020205020404" pitchFamily="49" charset="0"/>
              </a:rPr>
              <a:t>21</a:t>
            </a:r>
          </a:p>
          <a:p>
            <a:r>
              <a:rPr lang="en-US" sz="2000" dirty="0">
                <a:solidFill>
                  <a:schemeClr val="tx1"/>
                </a:solidFill>
                <a:latin typeface="Courier New" panose="02070309020205020404" pitchFamily="49" charset="0"/>
                <a:cs typeface="Courier New" panose="02070309020205020404" pitchFamily="49" charset="0"/>
              </a:rPr>
              <a:t>22</a:t>
            </a:r>
          </a:p>
          <a:p>
            <a:endParaRPr lang="en-US" sz="20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71639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itchFamily="2" charset="0"/>
              </a:rPr>
              <a:t>Which one of the following condition(s) has to be satisfied to check if a person is eligible to donate blood?</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sp>
        <p:nvSpPr>
          <p:cNvPr id="30" name="Rectangle 29">
            <a:extLst>
              <a:ext uri="{FF2B5EF4-FFF2-40B4-BE49-F238E27FC236}">
                <a16:creationId xmlns:a16="http://schemas.microsoft.com/office/drawing/2014/main" id="{BEF40363-1296-4F6B-8656-D47D96B64330}"/>
              </a:ext>
            </a:extLst>
          </p:cNvPr>
          <p:cNvSpPr/>
          <p:nvPr/>
        </p:nvSpPr>
        <p:spPr>
          <a:xfrm>
            <a:off x="6400800" y="4724400"/>
            <a:ext cx="5222055"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r>
              <a:rPr lang="en-US" sz="2500" dirty="0">
                <a:latin typeface="Nunito Sans" panose="00000500000000000000" pitchFamily="2" charset="0"/>
              </a:rPr>
              <a:t> Weight &gt; 50</a:t>
            </a:r>
          </a:p>
        </p:txBody>
      </p:sp>
      <p:sp>
        <p:nvSpPr>
          <p:cNvPr id="31" name="Rectangle 30">
            <a:extLst>
              <a:ext uri="{FF2B5EF4-FFF2-40B4-BE49-F238E27FC236}">
                <a16:creationId xmlns:a16="http://schemas.microsoft.com/office/drawing/2014/main" id="{BEF40363-1296-4F6B-8656-D47D96B64330}"/>
              </a:ext>
            </a:extLst>
          </p:cNvPr>
          <p:cNvSpPr/>
          <p:nvPr/>
        </p:nvSpPr>
        <p:spPr>
          <a:xfrm>
            <a:off x="623429" y="5393814"/>
            <a:ext cx="524397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 </a:t>
            </a:r>
            <a:r>
              <a:rPr lang="en-US" sz="2500" dirty="0">
                <a:latin typeface="Nunito Sans" panose="00000500000000000000" pitchFamily="2" charset="0"/>
              </a:rPr>
              <a:t>Both A and B</a:t>
            </a:r>
          </a:p>
        </p:txBody>
      </p:sp>
      <p:sp>
        <p:nvSpPr>
          <p:cNvPr id="32" name="Rectangle 31">
            <a:extLst>
              <a:ext uri="{FF2B5EF4-FFF2-40B4-BE49-F238E27FC236}">
                <a16:creationId xmlns:a16="http://schemas.microsoft.com/office/drawing/2014/main" id="{BEF40363-1296-4F6B-8656-D47D96B64330}"/>
              </a:ext>
            </a:extLst>
          </p:cNvPr>
          <p:cNvSpPr/>
          <p:nvPr/>
        </p:nvSpPr>
        <p:spPr>
          <a:xfrm>
            <a:off x="623429" y="4724400"/>
            <a:ext cx="5243971"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r>
              <a:rPr lang="en-US" sz="2500" dirty="0">
                <a:latin typeface="Nunito Sans" panose="00000500000000000000" pitchFamily="2" charset="0"/>
              </a:rPr>
              <a:t> Age &gt; 18</a:t>
            </a:r>
          </a:p>
        </p:txBody>
      </p:sp>
      <p:sp>
        <p:nvSpPr>
          <p:cNvPr id="33" name="Rectangle 32">
            <a:extLst>
              <a:ext uri="{FF2B5EF4-FFF2-40B4-BE49-F238E27FC236}">
                <a16:creationId xmlns:a16="http://schemas.microsoft.com/office/drawing/2014/main" id="{BEF40363-1296-4F6B-8656-D47D96B64330}"/>
              </a:ext>
            </a:extLst>
          </p:cNvPr>
          <p:cNvSpPr/>
          <p:nvPr/>
        </p:nvSpPr>
        <p:spPr>
          <a:xfrm>
            <a:off x="6400800" y="5393814"/>
            <a:ext cx="5222055"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dirty="0">
                <a:latin typeface="Nunito Sans" panose="00000500000000000000" pitchFamily="2" charset="0"/>
              </a:rPr>
              <a:t> None of the Mentioned</a:t>
            </a:r>
          </a:p>
        </p:txBody>
      </p:sp>
    </p:spTree>
    <p:extLst>
      <p:ext uri="{BB962C8B-B14F-4D97-AF65-F5344CB8AC3E}">
        <p14:creationId xmlns:p14="http://schemas.microsoft.com/office/powerpoint/2010/main" val="3260428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A73E930-58B4-4FEC-8303-01C4F888F30D}"/>
              </a:ext>
            </a:extLst>
          </p:cNvPr>
          <p:cNvSpPr txBox="1"/>
          <p:nvPr/>
        </p:nvSpPr>
        <p:spPr>
          <a:xfrm>
            <a:off x="529883" y="609600"/>
            <a:ext cx="11052517" cy="477054"/>
          </a:xfrm>
          <a:prstGeom prst="rect">
            <a:avLst/>
          </a:prstGeom>
          <a:noFill/>
        </p:spPr>
        <p:txBody>
          <a:bodyPr wrap="square" rtlCol="0">
            <a:spAutoFit/>
          </a:bodyPr>
          <a:lstStyle/>
          <a:p>
            <a:r>
              <a:rPr lang="en-US" sz="2500" dirty="0">
                <a:latin typeface="Nunito Sans" panose="00000500000000000000" pitchFamily="2" charset="0"/>
              </a:rPr>
              <a:t>Logical Operators</a:t>
            </a:r>
          </a:p>
        </p:txBody>
      </p:sp>
      <p:graphicFrame>
        <p:nvGraphicFramePr>
          <p:cNvPr id="5" name="Table 4"/>
          <p:cNvGraphicFramePr>
            <a:graphicFrameLocks noGrp="1"/>
          </p:cNvGraphicFramePr>
          <p:nvPr/>
        </p:nvGraphicFramePr>
        <p:xfrm>
          <a:off x="2438400" y="1722607"/>
          <a:ext cx="5943600" cy="3276600"/>
        </p:xfrm>
        <a:graphic>
          <a:graphicData uri="http://schemas.openxmlformats.org/drawingml/2006/table">
            <a:tbl>
              <a:tblPr firstRow="1" bandRow="1">
                <a:tableStyleId>{5940675A-B579-460E-94D1-54222C63F5DA}</a:tableStyleId>
              </a:tblPr>
              <a:tblGrid>
                <a:gridCol w="29718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819150">
                <a:tc>
                  <a:txBody>
                    <a:bodyPr/>
                    <a:lstStyle/>
                    <a:p>
                      <a:pPr algn="ctr"/>
                      <a:r>
                        <a:rPr lang="en-US" sz="2800" b="1" dirty="0"/>
                        <a:t>Operators</a:t>
                      </a:r>
                    </a:p>
                  </a:txBody>
                  <a:tcPr/>
                </a:tc>
                <a:tc>
                  <a:txBody>
                    <a:bodyPr/>
                    <a:lstStyle/>
                    <a:p>
                      <a:pPr algn="ctr"/>
                      <a:r>
                        <a:rPr lang="en-US" sz="2800" b="1" dirty="0"/>
                        <a:t>Meaning</a:t>
                      </a:r>
                    </a:p>
                  </a:txBody>
                  <a:tcPr/>
                </a:tc>
                <a:extLst>
                  <a:ext uri="{0D108BD9-81ED-4DB2-BD59-A6C34878D82A}">
                    <a16:rowId xmlns:a16="http://schemas.microsoft.com/office/drawing/2014/main" val="10000"/>
                  </a:ext>
                </a:extLst>
              </a:tr>
              <a:tr h="819150">
                <a:tc>
                  <a:txBody>
                    <a:bodyPr/>
                    <a:lstStyle/>
                    <a:p>
                      <a:pPr algn="ctr"/>
                      <a:r>
                        <a:rPr lang="en-US" sz="2400" dirty="0"/>
                        <a:t>&amp;&amp;</a:t>
                      </a:r>
                    </a:p>
                  </a:txBody>
                  <a:tcPr/>
                </a:tc>
                <a:tc>
                  <a:txBody>
                    <a:bodyPr/>
                    <a:lstStyle/>
                    <a:p>
                      <a:pPr algn="ctr"/>
                      <a:r>
                        <a:rPr lang="en-US" sz="2400" dirty="0"/>
                        <a:t>AND</a:t>
                      </a:r>
                    </a:p>
                  </a:txBody>
                  <a:tcPr/>
                </a:tc>
                <a:extLst>
                  <a:ext uri="{0D108BD9-81ED-4DB2-BD59-A6C34878D82A}">
                    <a16:rowId xmlns:a16="http://schemas.microsoft.com/office/drawing/2014/main" val="10001"/>
                  </a:ext>
                </a:extLst>
              </a:tr>
              <a:tr h="819150">
                <a:tc>
                  <a:txBody>
                    <a:bodyPr/>
                    <a:lstStyle/>
                    <a:p>
                      <a:pPr algn="ctr"/>
                      <a:r>
                        <a:rPr lang="en-US" sz="2400" dirty="0"/>
                        <a:t>||</a:t>
                      </a:r>
                    </a:p>
                  </a:txBody>
                  <a:tcPr/>
                </a:tc>
                <a:tc>
                  <a:txBody>
                    <a:bodyPr/>
                    <a:lstStyle/>
                    <a:p>
                      <a:pPr algn="ctr"/>
                      <a:r>
                        <a:rPr lang="en-US" sz="2400" dirty="0"/>
                        <a:t>OR</a:t>
                      </a:r>
                    </a:p>
                  </a:txBody>
                  <a:tcPr/>
                </a:tc>
                <a:extLst>
                  <a:ext uri="{0D108BD9-81ED-4DB2-BD59-A6C34878D82A}">
                    <a16:rowId xmlns:a16="http://schemas.microsoft.com/office/drawing/2014/main" val="10002"/>
                  </a:ext>
                </a:extLst>
              </a:tr>
              <a:tr h="819150">
                <a:tc>
                  <a:txBody>
                    <a:bodyPr/>
                    <a:lstStyle/>
                    <a:p>
                      <a:pPr algn="ctr"/>
                      <a:r>
                        <a:rPr lang="en-US" sz="2400" dirty="0"/>
                        <a:t>!</a:t>
                      </a:r>
                    </a:p>
                  </a:txBody>
                  <a:tcPr/>
                </a:tc>
                <a:tc>
                  <a:txBody>
                    <a:bodyPr/>
                    <a:lstStyle/>
                    <a:p>
                      <a:pPr algn="ctr"/>
                      <a:r>
                        <a:rPr lang="en-US" sz="2400" dirty="0"/>
                        <a:t>NOT</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6813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IN" sz="2000" b="1" dirty="0">
                <a:solidFill>
                  <a:srgbClr val="FF0000"/>
                </a:solidFill>
                <a:latin typeface="Courier New" panose="02070309020205020404" pitchFamily="49" charset="0"/>
                <a:cs typeface="Courier New" panose="02070309020205020404" pitchFamily="49" charset="0"/>
              </a:rPr>
              <a:t>// How to use Logical operators in the program</a:t>
            </a:r>
          </a:p>
          <a:p>
            <a:r>
              <a:rPr lang="en-IN" sz="2000" b="1" dirty="0">
                <a:solidFill>
                  <a:srgbClr val="FF0000"/>
                </a:solidFill>
                <a:latin typeface="Courier New" panose="02070309020205020404" pitchFamily="49" charset="0"/>
                <a:cs typeface="Courier New" panose="02070309020205020404" pitchFamily="49" charset="0"/>
              </a:rPr>
              <a:t>// Pseudocode</a:t>
            </a:r>
          </a:p>
          <a:p>
            <a:r>
              <a:rPr lang="en-IN" sz="2000" b="1" dirty="0">
                <a:solidFill>
                  <a:srgbClr val="000000"/>
                </a:solidFill>
                <a:latin typeface="Courier New" panose="02070309020205020404" pitchFamily="49" charset="0"/>
                <a:cs typeface="Courier New" panose="02070309020205020404" pitchFamily="49" charset="0"/>
              </a:rPr>
              <a:t>If(age of person </a:t>
            </a:r>
            <a:r>
              <a:rPr lang="en-IN" sz="2000" b="1" dirty="0">
                <a:solidFill>
                  <a:srgbClr val="FF0000"/>
                </a:solidFill>
                <a:latin typeface="Courier New" panose="02070309020205020404" pitchFamily="49" charset="0"/>
                <a:cs typeface="Courier New" panose="02070309020205020404" pitchFamily="49" charset="0"/>
              </a:rPr>
              <a:t>&gt;</a:t>
            </a:r>
            <a:r>
              <a:rPr lang="en-IN" sz="2000" b="1" dirty="0">
                <a:solidFill>
                  <a:srgbClr val="000000"/>
                </a:solidFill>
                <a:latin typeface="Courier New" panose="02070309020205020404" pitchFamily="49" charset="0"/>
                <a:cs typeface="Courier New" panose="02070309020205020404" pitchFamily="49" charset="0"/>
              </a:rPr>
              <a:t> 18) </a:t>
            </a:r>
            <a:r>
              <a:rPr lang="en-IN" sz="2000" b="1" dirty="0">
                <a:solidFill>
                  <a:srgbClr val="FF0000"/>
                </a:solidFill>
                <a:latin typeface="Courier New" panose="02070309020205020404" pitchFamily="49" charset="0"/>
                <a:cs typeface="Courier New" panose="02070309020205020404" pitchFamily="49" charset="0"/>
              </a:rPr>
              <a:t>&amp;&amp;</a:t>
            </a:r>
            <a:r>
              <a:rPr lang="en-IN" sz="2000" b="1" dirty="0">
                <a:solidFill>
                  <a:srgbClr val="000000"/>
                </a:solidFill>
                <a:latin typeface="Courier New" panose="02070309020205020404" pitchFamily="49" charset="0"/>
                <a:cs typeface="Courier New" panose="02070309020205020404" pitchFamily="49" charset="0"/>
              </a:rPr>
              <a:t> (weight of person  </a:t>
            </a:r>
            <a:r>
              <a:rPr lang="en-IN" sz="2000" b="1" dirty="0">
                <a:solidFill>
                  <a:srgbClr val="FF0000"/>
                </a:solidFill>
                <a:latin typeface="Courier New" panose="02070309020205020404" pitchFamily="49" charset="0"/>
                <a:cs typeface="Courier New" panose="02070309020205020404" pitchFamily="49" charset="0"/>
              </a:rPr>
              <a:t>&gt; </a:t>
            </a:r>
            <a:r>
              <a:rPr lang="en-IN" sz="2000" b="1" dirty="0">
                <a:solidFill>
                  <a:srgbClr val="000000"/>
                </a:solidFill>
                <a:latin typeface="Courier New" panose="02070309020205020404" pitchFamily="49" charset="0"/>
                <a:cs typeface="Courier New" panose="02070309020205020404" pitchFamily="49" charset="0"/>
              </a:rPr>
              <a:t> 50 kg)</a:t>
            </a:r>
          </a:p>
          <a:p>
            <a:r>
              <a:rPr lang="en-IN" sz="2000" b="1" dirty="0">
                <a:solidFill>
                  <a:srgbClr val="000000"/>
                </a:solidFill>
                <a:latin typeface="Courier New" panose="02070309020205020404" pitchFamily="49" charset="0"/>
                <a:cs typeface="Courier New" panose="02070309020205020404" pitchFamily="49" charset="0"/>
              </a:rPr>
              <a:t>{</a:t>
            </a:r>
          </a:p>
          <a:p>
            <a:r>
              <a:rPr lang="en-IN" sz="2000" b="1" dirty="0">
                <a:solidFill>
                  <a:srgbClr val="000000"/>
                </a:solidFill>
                <a:latin typeface="Courier New" panose="02070309020205020404" pitchFamily="49" charset="0"/>
                <a:cs typeface="Courier New" panose="02070309020205020404" pitchFamily="49" charset="0"/>
              </a:rPr>
              <a:t>	Print(“Eligible to donate blood”)</a:t>
            </a:r>
          </a:p>
          <a:p>
            <a:r>
              <a:rPr lang="en-IN" sz="2000" b="1" dirty="0">
                <a:solidFill>
                  <a:srgbClr val="000000"/>
                </a:solidFill>
                <a:latin typeface="Courier New" panose="02070309020205020404" pitchFamily="49" charset="0"/>
                <a:cs typeface="Courier New" panose="02070309020205020404" pitchFamily="49" charset="0"/>
              </a:rPr>
              <a:t>}</a:t>
            </a:r>
          </a:p>
          <a:p>
            <a:r>
              <a:rPr lang="en-IN" sz="2000" b="1" dirty="0">
                <a:solidFill>
                  <a:srgbClr val="000000"/>
                </a:solidFill>
                <a:latin typeface="Courier New" panose="02070309020205020404" pitchFamily="49" charset="0"/>
                <a:cs typeface="Courier New" panose="02070309020205020404" pitchFamily="49" charset="0"/>
              </a:rPr>
              <a:t>Else</a:t>
            </a:r>
          </a:p>
          <a:p>
            <a:r>
              <a:rPr lang="en-IN" sz="2000" b="1" dirty="0">
                <a:solidFill>
                  <a:srgbClr val="000000"/>
                </a:solidFill>
                <a:latin typeface="Courier New" panose="02070309020205020404" pitchFamily="49" charset="0"/>
                <a:cs typeface="Courier New" panose="02070309020205020404" pitchFamily="49" charset="0"/>
              </a:rPr>
              <a:t>{</a:t>
            </a:r>
          </a:p>
          <a:p>
            <a:r>
              <a:rPr lang="en-IN" sz="2000" b="1" dirty="0">
                <a:solidFill>
                  <a:srgbClr val="000000"/>
                </a:solidFill>
                <a:latin typeface="Courier New" panose="02070309020205020404" pitchFamily="49" charset="0"/>
                <a:cs typeface="Courier New" panose="02070309020205020404" pitchFamily="49" charset="0"/>
              </a:rPr>
              <a:t>	Print(“Not eligible”)</a:t>
            </a:r>
          </a:p>
          <a:p>
            <a:r>
              <a:rPr lang="en-IN" sz="2000" b="1" dirty="0">
                <a:solidFill>
                  <a:srgbClr val="000000"/>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bg1">
              <a:lumMod val="8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bg1">
              <a:lumMod val="8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dirty="0">
                <a:solidFill>
                  <a:schemeClr val="tx1"/>
                </a:solidFill>
                <a:latin typeface="Courier New" panose="02070309020205020404" pitchFamily="49" charset="0"/>
                <a:cs typeface="Courier New" panose="02070309020205020404" pitchFamily="49" charset="0"/>
              </a:rPr>
              <a:t>1</a:t>
            </a:r>
          </a:p>
          <a:p>
            <a:r>
              <a:rPr lang="en-US" sz="2000" dirty="0">
                <a:solidFill>
                  <a:schemeClr val="tx1"/>
                </a:solidFill>
                <a:latin typeface="Courier New" panose="02070309020205020404" pitchFamily="49" charset="0"/>
                <a:cs typeface="Courier New" panose="02070309020205020404" pitchFamily="49" charset="0"/>
              </a:rPr>
              <a:t>2</a:t>
            </a:r>
          </a:p>
          <a:p>
            <a:r>
              <a:rPr lang="en-US" sz="2000" dirty="0">
                <a:solidFill>
                  <a:schemeClr val="tx1"/>
                </a:solidFill>
                <a:latin typeface="Courier New" panose="02070309020205020404" pitchFamily="49" charset="0"/>
                <a:cs typeface="Courier New" panose="02070309020205020404" pitchFamily="49" charset="0"/>
              </a:rPr>
              <a:t>3</a:t>
            </a:r>
          </a:p>
          <a:p>
            <a:r>
              <a:rPr lang="en-US" sz="2000" dirty="0">
                <a:solidFill>
                  <a:schemeClr val="tx1"/>
                </a:solidFill>
                <a:latin typeface="Courier New" panose="02070309020205020404" pitchFamily="49" charset="0"/>
                <a:cs typeface="Courier New" panose="02070309020205020404" pitchFamily="49" charset="0"/>
              </a:rPr>
              <a:t>4</a:t>
            </a:r>
          </a:p>
          <a:p>
            <a:r>
              <a:rPr lang="en-US" sz="2000" dirty="0">
                <a:solidFill>
                  <a:schemeClr val="tx1"/>
                </a:solidFill>
                <a:latin typeface="Courier New" panose="02070309020205020404" pitchFamily="49" charset="0"/>
                <a:cs typeface="Courier New" panose="02070309020205020404" pitchFamily="49" charset="0"/>
              </a:rPr>
              <a:t>5</a:t>
            </a:r>
          </a:p>
          <a:p>
            <a:r>
              <a:rPr lang="en-US" sz="2000" dirty="0">
                <a:solidFill>
                  <a:schemeClr val="tx1"/>
                </a:solidFill>
                <a:latin typeface="Courier New" panose="02070309020205020404" pitchFamily="49" charset="0"/>
                <a:cs typeface="Courier New" panose="02070309020205020404" pitchFamily="49" charset="0"/>
              </a:rPr>
              <a:t>6</a:t>
            </a:r>
          </a:p>
          <a:p>
            <a:r>
              <a:rPr lang="en-US" sz="2000" dirty="0">
                <a:solidFill>
                  <a:schemeClr val="tx1"/>
                </a:solidFill>
                <a:latin typeface="Courier New" panose="02070309020205020404" pitchFamily="49" charset="0"/>
                <a:cs typeface="Courier New" panose="02070309020205020404" pitchFamily="49" charset="0"/>
              </a:rPr>
              <a:t>7</a:t>
            </a:r>
          </a:p>
          <a:p>
            <a:r>
              <a:rPr lang="en-US" sz="2000" dirty="0">
                <a:solidFill>
                  <a:schemeClr val="tx1"/>
                </a:solidFill>
                <a:latin typeface="Courier New" panose="02070309020205020404" pitchFamily="49" charset="0"/>
                <a:cs typeface="Courier New" panose="02070309020205020404" pitchFamily="49" charset="0"/>
              </a:rPr>
              <a:t>8</a:t>
            </a:r>
          </a:p>
          <a:p>
            <a:r>
              <a:rPr lang="en-US" sz="2000" dirty="0">
                <a:solidFill>
                  <a:schemeClr val="tx1"/>
                </a:solidFill>
                <a:latin typeface="Courier New" panose="02070309020205020404" pitchFamily="49" charset="0"/>
                <a:cs typeface="Courier New" panose="02070309020205020404" pitchFamily="49" charset="0"/>
              </a:rPr>
              <a:t>9</a:t>
            </a:r>
          </a:p>
          <a:p>
            <a:r>
              <a:rPr lang="en-US" sz="2000" dirty="0">
                <a:solidFill>
                  <a:schemeClr val="tx1"/>
                </a:solidFill>
                <a:latin typeface="Courier New" panose="02070309020205020404" pitchFamily="49" charset="0"/>
                <a:cs typeface="Courier New" panose="02070309020205020404" pitchFamily="49" charset="0"/>
              </a:rPr>
              <a:t>10</a:t>
            </a:r>
          </a:p>
          <a:p>
            <a:r>
              <a:rPr lang="en-US" sz="2000" dirty="0">
                <a:solidFill>
                  <a:schemeClr val="tx1"/>
                </a:solidFill>
                <a:latin typeface="Courier New" panose="02070309020205020404" pitchFamily="49" charset="0"/>
                <a:cs typeface="Courier New" panose="02070309020205020404" pitchFamily="49" charset="0"/>
              </a:rPr>
              <a:t>11</a:t>
            </a:r>
          </a:p>
          <a:p>
            <a:r>
              <a:rPr lang="en-US" sz="2000" dirty="0">
                <a:solidFill>
                  <a:schemeClr val="tx1"/>
                </a:solidFill>
                <a:latin typeface="Courier New" panose="02070309020205020404" pitchFamily="49" charset="0"/>
                <a:cs typeface="Courier New" panose="02070309020205020404" pitchFamily="49" charset="0"/>
              </a:rPr>
              <a:t>12</a:t>
            </a:r>
          </a:p>
          <a:p>
            <a:r>
              <a:rPr lang="en-US" sz="2000" dirty="0">
                <a:solidFill>
                  <a:schemeClr val="tx1"/>
                </a:solidFill>
                <a:latin typeface="Courier New" panose="02070309020205020404" pitchFamily="49" charset="0"/>
                <a:cs typeface="Courier New" panose="02070309020205020404" pitchFamily="49" charset="0"/>
              </a:rPr>
              <a:t>13</a:t>
            </a:r>
          </a:p>
          <a:p>
            <a:r>
              <a:rPr lang="en-US" sz="2000" dirty="0">
                <a:solidFill>
                  <a:schemeClr val="tx1"/>
                </a:solidFill>
                <a:latin typeface="Courier New" panose="02070309020205020404" pitchFamily="49" charset="0"/>
                <a:cs typeface="Courier New" panose="02070309020205020404" pitchFamily="49" charset="0"/>
              </a:rPr>
              <a:t>14</a:t>
            </a:r>
          </a:p>
          <a:p>
            <a:r>
              <a:rPr lang="en-US" sz="2000" dirty="0">
                <a:solidFill>
                  <a:schemeClr val="tx1"/>
                </a:solidFill>
                <a:latin typeface="Courier New" panose="02070309020205020404" pitchFamily="49" charset="0"/>
                <a:cs typeface="Courier New" panose="02070309020205020404" pitchFamily="49" charset="0"/>
              </a:rPr>
              <a:t>15</a:t>
            </a:r>
          </a:p>
          <a:p>
            <a:r>
              <a:rPr lang="en-US" sz="2000" dirty="0">
                <a:solidFill>
                  <a:schemeClr val="tx1"/>
                </a:solidFill>
                <a:latin typeface="Courier New" panose="02070309020205020404" pitchFamily="49" charset="0"/>
                <a:cs typeface="Courier New" panose="02070309020205020404" pitchFamily="49" charset="0"/>
              </a:rPr>
              <a:t>16</a:t>
            </a:r>
          </a:p>
          <a:p>
            <a:r>
              <a:rPr lang="en-US" sz="2000" dirty="0">
                <a:solidFill>
                  <a:schemeClr val="tx1"/>
                </a:solidFill>
                <a:latin typeface="Courier New" panose="02070309020205020404" pitchFamily="49" charset="0"/>
                <a:cs typeface="Courier New" panose="02070309020205020404" pitchFamily="49" charset="0"/>
              </a:rPr>
              <a:t>17</a:t>
            </a:r>
          </a:p>
          <a:p>
            <a:r>
              <a:rPr lang="en-US" sz="2000" dirty="0">
                <a:solidFill>
                  <a:schemeClr val="tx1"/>
                </a:solidFill>
                <a:latin typeface="Courier New" panose="02070309020205020404" pitchFamily="49" charset="0"/>
                <a:cs typeface="Courier New" panose="02070309020205020404" pitchFamily="49" charset="0"/>
              </a:rPr>
              <a:t>18</a:t>
            </a:r>
          </a:p>
          <a:p>
            <a:r>
              <a:rPr lang="en-US" sz="2000" dirty="0">
                <a:solidFill>
                  <a:schemeClr val="tx1"/>
                </a:solidFill>
                <a:latin typeface="Courier New" panose="02070309020205020404" pitchFamily="49" charset="0"/>
                <a:cs typeface="Courier New" panose="02070309020205020404" pitchFamily="49" charset="0"/>
              </a:rPr>
              <a:t>19</a:t>
            </a:r>
          </a:p>
          <a:p>
            <a:r>
              <a:rPr lang="en-US" sz="2000" dirty="0">
                <a:solidFill>
                  <a:schemeClr val="tx1"/>
                </a:solidFill>
                <a:latin typeface="Courier New" panose="02070309020205020404" pitchFamily="49" charset="0"/>
                <a:cs typeface="Courier New" panose="02070309020205020404" pitchFamily="49" charset="0"/>
              </a:rPr>
              <a:t>20</a:t>
            </a:r>
          </a:p>
          <a:p>
            <a:r>
              <a:rPr lang="en-US" sz="2000" dirty="0">
                <a:solidFill>
                  <a:schemeClr val="tx1"/>
                </a:solidFill>
                <a:latin typeface="Courier New" panose="02070309020205020404" pitchFamily="49" charset="0"/>
                <a:cs typeface="Courier New" panose="02070309020205020404" pitchFamily="49" charset="0"/>
              </a:rPr>
              <a:t>21</a:t>
            </a:r>
          </a:p>
          <a:p>
            <a:r>
              <a:rPr lang="en-US" sz="2000" dirty="0">
                <a:solidFill>
                  <a:schemeClr val="tx1"/>
                </a:solidFill>
                <a:latin typeface="Courier New" panose="02070309020205020404" pitchFamily="49" charset="0"/>
                <a:cs typeface="Courier New" panose="02070309020205020404" pitchFamily="49" charset="0"/>
              </a:rPr>
              <a:t>22</a:t>
            </a:r>
          </a:p>
          <a:p>
            <a:endParaRPr lang="en-US" sz="20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38718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GB" sz="2000" b="1" dirty="0">
                <a:solidFill>
                  <a:srgbClr val="FF0000"/>
                </a:solidFill>
                <a:latin typeface="Courier New" panose="02070309020205020404" pitchFamily="49" charset="0"/>
                <a:cs typeface="Courier New" panose="02070309020205020404" pitchFamily="49" charset="0"/>
              </a:rPr>
              <a:t>// Code</a:t>
            </a:r>
          </a:p>
          <a:p>
            <a:r>
              <a:rPr lang="en-GB" sz="2000" b="1" dirty="0">
                <a:solidFill>
                  <a:srgbClr val="804000"/>
                </a:solidFill>
                <a:highlight>
                  <a:srgbClr val="FFFFFF"/>
                </a:highlight>
                <a:latin typeface="Courier New" panose="02070309020205020404" pitchFamily="49" charset="0"/>
              </a:rPr>
              <a:t>#include&lt;</a:t>
            </a:r>
            <a:r>
              <a:rPr lang="en-GB" sz="2000" b="1" dirty="0" err="1">
                <a:solidFill>
                  <a:srgbClr val="804000"/>
                </a:solidFill>
                <a:highlight>
                  <a:srgbClr val="FFFFFF"/>
                </a:highlight>
                <a:latin typeface="Courier New" panose="02070309020205020404" pitchFamily="49" charset="0"/>
              </a:rPr>
              <a:t>stdio.h</a:t>
            </a:r>
            <a:r>
              <a:rPr lang="en-GB" sz="2000" b="1" dirty="0">
                <a:solidFill>
                  <a:srgbClr val="804000"/>
                </a:solidFill>
                <a:highlight>
                  <a:srgbClr val="FFFFFF"/>
                </a:highlight>
                <a:latin typeface="Courier New" panose="02070309020205020404" pitchFamily="49" charset="0"/>
              </a:rPr>
              <a:t>&gt;</a:t>
            </a:r>
          </a:p>
          <a:p>
            <a:r>
              <a:rPr lang="en-GB" sz="2000" b="1" dirty="0" err="1">
                <a:solidFill>
                  <a:srgbClr val="8000FF"/>
                </a:solidFill>
                <a:highlight>
                  <a:srgbClr val="FFFFFF"/>
                </a:highlight>
                <a:latin typeface="Courier New" panose="02070309020205020404" pitchFamily="49" charset="0"/>
              </a:rPr>
              <a:t>int</a:t>
            </a:r>
            <a:r>
              <a:rPr lang="en-GB" sz="2000" b="1" dirty="0">
                <a:solidFill>
                  <a:srgbClr val="000000"/>
                </a:solidFill>
                <a:highlight>
                  <a:srgbClr val="FFFFFF"/>
                </a:highlight>
                <a:latin typeface="Courier New" panose="02070309020205020404" pitchFamily="49" charset="0"/>
              </a:rPr>
              <a:t> main</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err="1">
                <a:solidFill>
                  <a:srgbClr val="8000FF"/>
                </a:solidFill>
                <a:highlight>
                  <a:srgbClr val="FFFFFF"/>
                </a:highlight>
                <a:latin typeface="Courier New" panose="02070309020205020404" pitchFamily="49" charset="0"/>
              </a:rPr>
              <a:t>int</a:t>
            </a:r>
            <a:r>
              <a:rPr lang="en-GB" sz="2000" b="1" dirty="0">
                <a:solidFill>
                  <a:srgbClr val="000000"/>
                </a:solidFill>
                <a:highlight>
                  <a:srgbClr val="FFFFFF"/>
                </a:highlight>
                <a:latin typeface="Courier New" panose="02070309020205020404" pitchFamily="49" charset="0"/>
              </a:rPr>
              <a:t> age</a:t>
            </a:r>
            <a:r>
              <a:rPr lang="en-GB" sz="2000" b="1" dirty="0">
                <a:solidFill>
                  <a:srgbClr val="000080"/>
                </a:solidFill>
                <a:highlight>
                  <a:srgbClr val="FFFFFF"/>
                </a:highlight>
                <a:latin typeface="Courier New" panose="02070309020205020404" pitchFamily="49" charset="0"/>
              </a:rPr>
              <a:t>,</a:t>
            </a:r>
            <a:r>
              <a:rPr lang="en-GB" sz="2000" b="1" dirty="0">
                <a:solidFill>
                  <a:srgbClr val="000000"/>
                </a:solidFill>
                <a:highlight>
                  <a:srgbClr val="FFFFFF"/>
                </a:highlight>
                <a:latin typeface="Courier New" panose="02070309020205020404" pitchFamily="49" charset="0"/>
              </a:rPr>
              <a:t> height</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err="1">
                <a:solidFill>
                  <a:srgbClr val="000000"/>
                </a:solidFill>
                <a:highlight>
                  <a:srgbClr val="FFFFFF"/>
                </a:highlight>
                <a:latin typeface="Courier New" panose="02070309020205020404" pitchFamily="49" charset="0"/>
              </a:rPr>
              <a:t>cin</a:t>
            </a:r>
            <a:r>
              <a:rPr lang="en-GB" sz="2000" b="1" dirty="0">
                <a:solidFill>
                  <a:srgbClr val="000000"/>
                </a:solidFill>
                <a:highlight>
                  <a:srgbClr val="FFFFFF"/>
                </a:highlight>
                <a:latin typeface="Courier New" panose="02070309020205020404" pitchFamily="49" charset="0"/>
              </a:rPr>
              <a:t> &gt;&gt; age &gt;&gt; height;</a:t>
            </a:r>
          </a:p>
          <a:p>
            <a:r>
              <a:rPr lang="en-GB" sz="2000" b="1" dirty="0">
                <a:solidFill>
                  <a:srgbClr val="000000"/>
                </a:solidFill>
                <a:highlight>
                  <a:srgbClr val="FFFFFF"/>
                </a:highlight>
                <a:latin typeface="Courier New" panose="02070309020205020404" pitchFamily="49" charset="0"/>
              </a:rPr>
              <a:t>    </a:t>
            </a:r>
            <a:r>
              <a:rPr lang="en-GB" sz="2000" b="1" dirty="0">
                <a:solidFill>
                  <a:srgbClr val="0000FF"/>
                </a:solidFill>
                <a:highlight>
                  <a:srgbClr val="FFFFFF"/>
                </a:highlight>
                <a:latin typeface="Courier New" panose="02070309020205020404" pitchFamily="49" charset="0"/>
              </a:rPr>
              <a:t>if</a:t>
            </a:r>
            <a:r>
              <a:rPr lang="en-GB" sz="2000" b="1" dirty="0">
                <a:solidFill>
                  <a:srgbClr val="000080"/>
                </a:solidFill>
                <a:highlight>
                  <a:srgbClr val="FFFFFF"/>
                </a:highlight>
                <a:latin typeface="Courier New" panose="02070309020205020404" pitchFamily="49" charset="0"/>
              </a:rPr>
              <a:t>(</a:t>
            </a:r>
            <a:r>
              <a:rPr lang="en-GB" sz="2000" b="1" dirty="0">
                <a:solidFill>
                  <a:srgbClr val="000000"/>
                </a:solidFill>
                <a:highlight>
                  <a:srgbClr val="FFFFFF"/>
                </a:highlight>
                <a:latin typeface="Courier New" panose="02070309020205020404" pitchFamily="49" charset="0"/>
              </a:rPr>
              <a:t>age </a:t>
            </a:r>
            <a:r>
              <a:rPr lang="en-GB" sz="2000" b="1" dirty="0">
                <a:solidFill>
                  <a:srgbClr val="000080"/>
                </a:solidFill>
                <a:highlight>
                  <a:srgbClr val="FFFFFF"/>
                </a:highlight>
                <a:latin typeface="Courier New" panose="02070309020205020404" pitchFamily="49" charset="0"/>
              </a:rPr>
              <a:t>&gt;</a:t>
            </a:r>
            <a:r>
              <a:rPr lang="en-GB" sz="2000" b="1" dirty="0">
                <a:solidFill>
                  <a:srgbClr val="000000"/>
                </a:solidFill>
                <a:highlight>
                  <a:srgbClr val="FFFFFF"/>
                </a:highlight>
                <a:latin typeface="Courier New" panose="02070309020205020404" pitchFamily="49" charset="0"/>
              </a:rPr>
              <a:t> </a:t>
            </a:r>
            <a:r>
              <a:rPr lang="en-GB" sz="2000" b="1" dirty="0">
                <a:solidFill>
                  <a:srgbClr val="FF8000"/>
                </a:solidFill>
                <a:highlight>
                  <a:srgbClr val="FFFFFF"/>
                </a:highlight>
                <a:latin typeface="Courier New" panose="02070309020205020404" pitchFamily="49" charset="0"/>
              </a:rPr>
              <a:t>18</a:t>
            </a:r>
            <a:r>
              <a:rPr lang="en-GB" sz="2000" b="1" dirty="0">
                <a:solidFill>
                  <a:srgbClr val="000080"/>
                </a:solidFill>
                <a:highlight>
                  <a:srgbClr val="FFFFFF"/>
                </a:highlight>
                <a:latin typeface="Courier New" panose="02070309020205020404" pitchFamily="49" charset="0"/>
              </a:rPr>
              <a:t>)</a:t>
            </a:r>
            <a:r>
              <a:rPr lang="en-GB" sz="2000" b="1" dirty="0">
                <a:solidFill>
                  <a:srgbClr val="000000"/>
                </a:solidFill>
                <a:highlight>
                  <a:srgbClr val="FFFFFF"/>
                </a:highlight>
                <a:latin typeface="Courier New" panose="02070309020205020404" pitchFamily="49" charset="0"/>
              </a:rPr>
              <a:t> </a:t>
            </a:r>
            <a:r>
              <a:rPr lang="en-GB" sz="2000" b="1" dirty="0">
                <a:solidFill>
                  <a:srgbClr val="000080"/>
                </a:solidFill>
                <a:highlight>
                  <a:srgbClr val="FFFFFF"/>
                </a:highlight>
                <a:latin typeface="Courier New" panose="02070309020205020404" pitchFamily="49" charset="0"/>
              </a:rPr>
              <a:t>&amp;&amp;</a:t>
            </a:r>
            <a:r>
              <a:rPr lang="en-GB" sz="2000" b="1" dirty="0">
                <a:solidFill>
                  <a:srgbClr val="000000"/>
                </a:solidFill>
                <a:highlight>
                  <a:srgbClr val="FFFFFF"/>
                </a:highlight>
                <a:latin typeface="Courier New" panose="02070309020205020404" pitchFamily="49" charset="0"/>
              </a:rPr>
              <a:t> </a:t>
            </a:r>
            <a:r>
              <a:rPr lang="en-GB" sz="2000" b="1" dirty="0">
                <a:solidFill>
                  <a:srgbClr val="000080"/>
                </a:solidFill>
                <a:highlight>
                  <a:srgbClr val="FFFFFF"/>
                </a:highlight>
                <a:latin typeface="Courier New" panose="02070309020205020404" pitchFamily="49" charset="0"/>
              </a:rPr>
              <a:t>(</a:t>
            </a:r>
            <a:r>
              <a:rPr lang="en-GB" sz="2000" b="1" dirty="0">
                <a:solidFill>
                  <a:srgbClr val="000000"/>
                </a:solidFill>
                <a:highlight>
                  <a:srgbClr val="FFFFFF"/>
                </a:highlight>
                <a:latin typeface="Courier New" panose="02070309020205020404" pitchFamily="49" charset="0"/>
              </a:rPr>
              <a:t>height </a:t>
            </a:r>
            <a:r>
              <a:rPr lang="en-GB" sz="2000" b="1" dirty="0">
                <a:solidFill>
                  <a:srgbClr val="000080"/>
                </a:solidFill>
                <a:highlight>
                  <a:srgbClr val="FFFFFF"/>
                </a:highlight>
                <a:latin typeface="Courier New" panose="02070309020205020404" pitchFamily="49" charset="0"/>
              </a:rPr>
              <a:t>&gt;</a:t>
            </a:r>
            <a:r>
              <a:rPr lang="en-GB" sz="2000" b="1" dirty="0">
                <a:solidFill>
                  <a:srgbClr val="FF8000"/>
                </a:solidFill>
                <a:highlight>
                  <a:srgbClr val="FFFFFF"/>
                </a:highlight>
                <a:latin typeface="Courier New" panose="02070309020205020404" pitchFamily="49" charset="0"/>
              </a:rPr>
              <a:t>50</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err="1">
                <a:solidFill>
                  <a:srgbClr val="000000"/>
                </a:solidFill>
                <a:highlight>
                  <a:srgbClr val="FFFFFF"/>
                </a:highlight>
                <a:latin typeface="Courier New" panose="02070309020205020404" pitchFamily="49" charset="0"/>
              </a:rPr>
              <a:t>cout</a:t>
            </a:r>
            <a:r>
              <a:rPr lang="en-GB" sz="2000" b="1" dirty="0">
                <a:solidFill>
                  <a:srgbClr val="000000"/>
                </a:solidFill>
                <a:highlight>
                  <a:srgbClr val="FFFFFF"/>
                </a:highlight>
                <a:latin typeface="Courier New" panose="02070309020205020404" pitchFamily="49" charset="0"/>
              </a:rPr>
              <a:t> &lt;&lt; </a:t>
            </a:r>
            <a:r>
              <a:rPr lang="en-GB" sz="2000" b="1" dirty="0">
                <a:solidFill>
                  <a:srgbClr val="C00000"/>
                </a:solidFill>
                <a:highlight>
                  <a:srgbClr val="FFFFFF"/>
                </a:highlight>
                <a:latin typeface="Courier New" panose="02070309020205020404" pitchFamily="49" charset="0"/>
              </a:rPr>
              <a:t>"Eligible to donate blood"</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a:solidFill>
                  <a:srgbClr val="0000FF"/>
                </a:solidFill>
                <a:highlight>
                  <a:srgbClr val="FFFFFF"/>
                </a:highlight>
                <a:latin typeface="Courier New" panose="02070309020205020404" pitchFamily="49" charset="0"/>
              </a:rPr>
              <a:t>else</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err="1">
                <a:solidFill>
                  <a:srgbClr val="000000"/>
                </a:solidFill>
                <a:highlight>
                  <a:srgbClr val="FFFFFF"/>
                </a:highlight>
                <a:latin typeface="Courier New" panose="02070309020205020404" pitchFamily="49" charset="0"/>
              </a:rPr>
              <a:t>cout</a:t>
            </a:r>
            <a:r>
              <a:rPr lang="en-GB" sz="2000" b="1" dirty="0">
                <a:solidFill>
                  <a:srgbClr val="000000"/>
                </a:solidFill>
                <a:highlight>
                  <a:srgbClr val="FFFFFF"/>
                </a:highlight>
                <a:latin typeface="Courier New" panose="02070309020205020404" pitchFamily="49" charset="0"/>
              </a:rPr>
              <a:t> &lt;&lt; </a:t>
            </a:r>
            <a:r>
              <a:rPr lang="en-GB" sz="2000" b="1" dirty="0">
                <a:solidFill>
                  <a:srgbClr val="C00000"/>
                </a:solidFill>
                <a:highlight>
                  <a:srgbClr val="FFFFFF"/>
                </a:highlight>
                <a:latin typeface="Courier New" panose="02070309020205020404" pitchFamily="49" charset="0"/>
              </a:rPr>
              <a:t>"Not Eligible to donate blood"</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a:solidFill>
                  <a:srgbClr val="0000FF"/>
                </a:solidFill>
                <a:highlight>
                  <a:srgbClr val="FFFFFF"/>
                </a:highlight>
                <a:latin typeface="Courier New" panose="02070309020205020404" pitchFamily="49" charset="0"/>
              </a:rPr>
              <a:t>return</a:t>
            </a:r>
            <a:r>
              <a:rPr lang="en-GB" sz="2000" b="1" dirty="0">
                <a:solidFill>
                  <a:srgbClr val="000000"/>
                </a:solidFill>
                <a:highlight>
                  <a:srgbClr val="FFFFFF"/>
                </a:highlight>
                <a:latin typeface="Courier New" panose="02070309020205020404" pitchFamily="49" charset="0"/>
              </a:rPr>
              <a:t> </a:t>
            </a:r>
            <a:r>
              <a:rPr lang="en-GB" sz="2000" b="1" dirty="0">
                <a:solidFill>
                  <a:srgbClr val="FF8000"/>
                </a:solidFill>
                <a:highlight>
                  <a:srgbClr val="FFFFFF"/>
                </a:highlight>
                <a:latin typeface="Courier New" panose="02070309020205020404" pitchFamily="49" charset="0"/>
              </a:rPr>
              <a:t>0</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p:txBody>
      </p:sp>
      <p:sp>
        <p:nvSpPr>
          <p:cNvPr id="5" name="Rectangle 4"/>
          <p:cNvSpPr/>
          <p:nvPr/>
        </p:nvSpPr>
        <p:spPr>
          <a:xfrm>
            <a:off x="0" y="1"/>
            <a:ext cx="533400" cy="76200"/>
          </a:xfrm>
          <a:prstGeom prst="rect">
            <a:avLst/>
          </a:prstGeom>
          <a:solidFill>
            <a:schemeClr val="bg1">
              <a:lumMod val="8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bg1">
              <a:lumMod val="8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dirty="0">
                <a:solidFill>
                  <a:schemeClr val="tx1"/>
                </a:solidFill>
                <a:latin typeface="Courier New" panose="02070309020205020404" pitchFamily="49" charset="0"/>
                <a:cs typeface="Courier New" panose="02070309020205020404" pitchFamily="49" charset="0"/>
              </a:rPr>
              <a:t>1</a:t>
            </a:r>
          </a:p>
          <a:p>
            <a:r>
              <a:rPr lang="en-US" sz="2000" dirty="0">
                <a:solidFill>
                  <a:schemeClr val="tx1"/>
                </a:solidFill>
                <a:latin typeface="Courier New" panose="02070309020205020404" pitchFamily="49" charset="0"/>
                <a:cs typeface="Courier New" panose="02070309020205020404" pitchFamily="49" charset="0"/>
              </a:rPr>
              <a:t>2</a:t>
            </a:r>
          </a:p>
          <a:p>
            <a:r>
              <a:rPr lang="en-US" sz="2000" dirty="0">
                <a:solidFill>
                  <a:schemeClr val="tx1"/>
                </a:solidFill>
                <a:latin typeface="Courier New" panose="02070309020205020404" pitchFamily="49" charset="0"/>
                <a:cs typeface="Courier New" panose="02070309020205020404" pitchFamily="49" charset="0"/>
              </a:rPr>
              <a:t>3</a:t>
            </a:r>
          </a:p>
          <a:p>
            <a:r>
              <a:rPr lang="en-US" sz="2000" dirty="0">
                <a:solidFill>
                  <a:schemeClr val="tx1"/>
                </a:solidFill>
                <a:latin typeface="Courier New" panose="02070309020205020404" pitchFamily="49" charset="0"/>
                <a:cs typeface="Courier New" panose="02070309020205020404" pitchFamily="49" charset="0"/>
              </a:rPr>
              <a:t>4</a:t>
            </a:r>
          </a:p>
          <a:p>
            <a:r>
              <a:rPr lang="en-US" sz="2000" dirty="0">
                <a:solidFill>
                  <a:schemeClr val="tx1"/>
                </a:solidFill>
                <a:latin typeface="Courier New" panose="02070309020205020404" pitchFamily="49" charset="0"/>
                <a:cs typeface="Courier New" panose="02070309020205020404" pitchFamily="49" charset="0"/>
              </a:rPr>
              <a:t>5</a:t>
            </a:r>
          </a:p>
          <a:p>
            <a:r>
              <a:rPr lang="en-US" sz="2000" dirty="0">
                <a:solidFill>
                  <a:schemeClr val="tx1"/>
                </a:solidFill>
                <a:latin typeface="Courier New" panose="02070309020205020404" pitchFamily="49" charset="0"/>
                <a:cs typeface="Courier New" panose="02070309020205020404" pitchFamily="49" charset="0"/>
              </a:rPr>
              <a:t>6</a:t>
            </a:r>
          </a:p>
          <a:p>
            <a:r>
              <a:rPr lang="en-US" sz="2000" dirty="0">
                <a:solidFill>
                  <a:schemeClr val="tx1"/>
                </a:solidFill>
                <a:latin typeface="Courier New" panose="02070309020205020404" pitchFamily="49" charset="0"/>
                <a:cs typeface="Courier New" panose="02070309020205020404" pitchFamily="49" charset="0"/>
              </a:rPr>
              <a:t>7</a:t>
            </a:r>
          </a:p>
          <a:p>
            <a:r>
              <a:rPr lang="en-US" sz="2000" dirty="0">
                <a:solidFill>
                  <a:schemeClr val="tx1"/>
                </a:solidFill>
                <a:latin typeface="Courier New" panose="02070309020205020404" pitchFamily="49" charset="0"/>
                <a:cs typeface="Courier New" panose="02070309020205020404" pitchFamily="49" charset="0"/>
              </a:rPr>
              <a:t>8</a:t>
            </a:r>
          </a:p>
          <a:p>
            <a:r>
              <a:rPr lang="en-US" sz="2000" dirty="0">
                <a:solidFill>
                  <a:schemeClr val="tx1"/>
                </a:solidFill>
                <a:latin typeface="Courier New" panose="02070309020205020404" pitchFamily="49" charset="0"/>
                <a:cs typeface="Courier New" panose="02070309020205020404" pitchFamily="49" charset="0"/>
              </a:rPr>
              <a:t>9</a:t>
            </a:r>
          </a:p>
          <a:p>
            <a:r>
              <a:rPr lang="en-US" sz="2000" dirty="0">
                <a:solidFill>
                  <a:schemeClr val="tx1"/>
                </a:solidFill>
                <a:latin typeface="Courier New" panose="02070309020205020404" pitchFamily="49" charset="0"/>
                <a:cs typeface="Courier New" panose="02070309020205020404" pitchFamily="49" charset="0"/>
              </a:rPr>
              <a:t>10</a:t>
            </a:r>
          </a:p>
          <a:p>
            <a:r>
              <a:rPr lang="en-US" sz="2000" dirty="0">
                <a:solidFill>
                  <a:schemeClr val="tx1"/>
                </a:solidFill>
                <a:latin typeface="Courier New" panose="02070309020205020404" pitchFamily="49" charset="0"/>
                <a:cs typeface="Courier New" panose="02070309020205020404" pitchFamily="49" charset="0"/>
              </a:rPr>
              <a:t>11</a:t>
            </a:r>
          </a:p>
          <a:p>
            <a:r>
              <a:rPr lang="en-US" sz="2000" dirty="0">
                <a:solidFill>
                  <a:schemeClr val="tx1"/>
                </a:solidFill>
                <a:latin typeface="Courier New" panose="02070309020205020404" pitchFamily="49" charset="0"/>
                <a:cs typeface="Courier New" panose="02070309020205020404" pitchFamily="49" charset="0"/>
              </a:rPr>
              <a:t>12</a:t>
            </a:r>
          </a:p>
          <a:p>
            <a:r>
              <a:rPr lang="en-US" sz="2000" dirty="0">
                <a:solidFill>
                  <a:schemeClr val="tx1"/>
                </a:solidFill>
                <a:latin typeface="Courier New" panose="02070309020205020404" pitchFamily="49" charset="0"/>
                <a:cs typeface="Courier New" panose="02070309020205020404" pitchFamily="49" charset="0"/>
              </a:rPr>
              <a:t>13</a:t>
            </a:r>
          </a:p>
          <a:p>
            <a:r>
              <a:rPr lang="en-US" sz="2000" dirty="0">
                <a:solidFill>
                  <a:schemeClr val="tx1"/>
                </a:solidFill>
                <a:latin typeface="Courier New" panose="02070309020205020404" pitchFamily="49" charset="0"/>
                <a:cs typeface="Courier New" panose="02070309020205020404" pitchFamily="49" charset="0"/>
              </a:rPr>
              <a:t>14</a:t>
            </a:r>
          </a:p>
          <a:p>
            <a:r>
              <a:rPr lang="en-US" sz="2000" dirty="0">
                <a:solidFill>
                  <a:schemeClr val="tx1"/>
                </a:solidFill>
                <a:latin typeface="Courier New" panose="02070309020205020404" pitchFamily="49" charset="0"/>
                <a:cs typeface="Courier New" panose="02070309020205020404" pitchFamily="49" charset="0"/>
              </a:rPr>
              <a:t>15</a:t>
            </a:r>
          </a:p>
          <a:p>
            <a:r>
              <a:rPr lang="en-US" sz="2000" dirty="0">
                <a:solidFill>
                  <a:schemeClr val="tx1"/>
                </a:solidFill>
                <a:latin typeface="Courier New" panose="02070309020205020404" pitchFamily="49" charset="0"/>
                <a:cs typeface="Courier New" panose="02070309020205020404" pitchFamily="49" charset="0"/>
              </a:rPr>
              <a:t>16</a:t>
            </a:r>
          </a:p>
          <a:p>
            <a:r>
              <a:rPr lang="en-US" sz="2000" dirty="0">
                <a:solidFill>
                  <a:schemeClr val="tx1"/>
                </a:solidFill>
                <a:latin typeface="Courier New" panose="02070309020205020404" pitchFamily="49" charset="0"/>
                <a:cs typeface="Courier New" panose="02070309020205020404" pitchFamily="49" charset="0"/>
              </a:rPr>
              <a:t>17</a:t>
            </a:r>
          </a:p>
          <a:p>
            <a:r>
              <a:rPr lang="en-US" sz="2000" dirty="0">
                <a:solidFill>
                  <a:schemeClr val="tx1"/>
                </a:solidFill>
                <a:latin typeface="Courier New" panose="02070309020205020404" pitchFamily="49" charset="0"/>
                <a:cs typeface="Courier New" panose="02070309020205020404" pitchFamily="49" charset="0"/>
              </a:rPr>
              <a:t>18</a:t>
            </a:r>
          </a:p>
          <a:p>
            <a:r>
              <a:rPr lang="en-US" sz="2000" dirty="0">
                <a:solidFill>
                  <a:schemeClr val="tx1"/>
                </a:solidFill>
                <a:latin typeface="Courier New" panose="02070309020205020404" pitchFamily="49" charset="0"/>
                <a:cs typeface="Courier New" panose="02070309020205020404" pitchFamily="49" charset="0"/>
              </a:rPr>
              <a:t>19</a:t>
            </a:r>
          </a:p>
          <a:p>
            <a:r>
              <a:rPr lang="en-US" sz="2000" dirty="0">
                <a:solidFill>
                  <a:schemeClr val="tx1"/>
                </a:solidFill>
                <a:latin typeface="Courier New" panose="02070309020205020404" pitchFamily="49" charset="0"/>
                <a:cs typeface="Courier New" panose="02070309020205020404" pitchFamily="49" charset="0"/>
              </a:rPr>
              <a:t>20</a:t>
            </a:r>
          </a:p>
          <a:p>
            <a:r>
              <a:rPr lang="en-US" sz="2000" dirty="0">
                <a:solidFill>
                  <a:schemeClr val="tx1"/>
                </a:solidFill>
                <a:latin typeface="Courier New" panose="02070309020205020404" pitchFamily="49" charset="0"/>
                <a:cs typeface="Courier New" panose="02070309020205020404" pitchFamily="49" charset="0"/>
              </a:rPr>
              <a:t>21</a:t>
            </a:r>
          </a:p>
          <a:p>
            <a:r>
              <a:rPr lang="en-US" sz="2000" dirty="0">
                <a:solidFill>
                  <a:schemeClr val="tx1"/>
                </a:solidFill>
                <a:latin typeface="Courier New" panose="02070309020205020404" pitchFamily="49" charset="0"/>
                <a:cs typeface="Courier New" panose="02070309020205020404" pitchFamily="49" charset="0"/>
              </a:rPr>
              <a:t>22</a:t>
            </a:r>
          </a:p>
          <a:p>
            <a:endParaRPr lang="en-US" sz="20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84688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Who is taller ?</a:t>
            </a:r>
          </a:p>
        </p:txBody>
      </p:sp>
      <p:sp>
        <p:nvSpPr>
          <p:cNvPr id="18" name="Rectangle 17">
            <a:extLst>
              <a:ext uri="{FF2B5EF4-FFF2-40B4-BE49-F238E27FC236}">
                <a16:creationId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Image result for 10 school students standing"/>
          <p:cNvPicPr>
            <a:picLocks noChangeAspect="1" noChangeArrowheads="1"/>
          </p:cNvPicPr>
          <p:nvPr/>
        </p:nvPicPr>
        <p:blipFill>
          <a:blip r:embed="rId3"/>
          <a:srcRect/>
          <a:stretch>
            <a:fillRect/>
          </a:stretch>
        </p:blipFill>
        <p:spPr bwMode="auto">
          <a:xfrm>
            <a:off x="6867525" y="2006600"/>
            <a:ext cx="4562475" cy="3041651"/>
          </a:xfrm>
          <a:prstGeom prst="rect">
            <a:avLst/>
          </a:prstGeom>
          <a:noFill/>
        </p:spPr>
      </p:pic>
      <p:sp>
        <p:nvSpPr>
          <p:cNvPr id="11" name="TextBox 10">
            <a:extLst>
              <a:ext uri="{FF2B5EF4-FFF2-40B4-BE49-F238E27FC236}">
                <a16:creationId xmlns:a16="http://schemas.microsoft.com/office/drawing/2014/main" id="{5AFC0D69-68C1-4838-9AC4-A4286388BDC4}"/>
              </a:ext>
            </a:extLst>
          </p:cNvPr>
          <p:cNvSpPr txBox="1"/>
          <p:nvPr/>
        </p:nvSpPr>
        <p:spPr>
          <a:xfrm>
            <a:off x="598714" y="1553993"/>
            <a:ext cx="6411686" cy="2400657"/>
          </a:xfrm>
          <a:prstGeom prst="rect">
            <a:avLst/>
          </a:prstGeom>
          <a:noFill/>
        </p:spPr>
        <p:txBody>
          <a:bodyPr wrap="square" rtlCol="0">
            <a:spAutoFit/>
          </a:bodyPr>
          <a:lstStyle/>
          <a:p>
            <a:pPr marL="457200" indent="-457200">
              <a:lnSpc>
                <a:spcPct val="150000"/>
              </a:lnSpc>
              <a:buFont typeface="Arial" panose="020B0604020202020204" pitchFamily="34" charset="0"/>
              <a:buChar char="•"/>
            </a:pP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How will you find it ?</a:t>
            </a:r>
          </a:p>
          <a:p>
            <a:pPr marL="457200" indent="-457200">
              <a:lnSpc>
                <a:spcPct val="150000"/>
              </a:lnSpc>
              <a:buFont typeface="Arial" panose="020B0604020202020204" pitchFamily="34" charset="0"/>
              <a:buChar char="•"/>
            </a:pPr>
            <a:r>
              <a:rPr lang="en-US" sz="2500" dirty="0">
                <a:latin typeface="Nunito Sans" panose="00000500000000000000" pitchFamily="2" charset="0"/>
              </a:rPr>
              <a:t>By Comparing</a:t>
            </a:r>
          </a:p>
          <a:p>
            <a:pPr marL="457200" indent="-457200">
              <a:lnSpc>
                <a:spcPct val="150000"/>
              </a:lnSpc>
              <a:buFont typeface="Arial" panose="020B0604020202020204" pitchFamily="34" charset="0"/>
              <a:buChar char="•"/>
            </a:pPr>
            <a:r>
              <a:rPr lang="en-US" sz="2500" dirty="0">
                <a:latin typeface="Nunito Sans" panose="00000500000000000000" pitchFamily="2" charset="0"/>
              </a:rPr>
              <a:t>How to do that in programming ?</a:t>
            </a:r>
          </a:p>
        </p:txBody>
      </p:sp>
    </p:spTree>
    <p:extLst>
      <p:ext uri="{BB962C8B-B14F-4D97-AF65-F5344CB8AC3E}">
        <p14:creationId xmlns:p14="http://schemas.microsoft.com/office/powerpoint/2010/main" val="2815268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0000500000000000000" pitchFamily="2" charset="0"/>
              </a:rPr>
              <a:t>Cascaded (if - else if)</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73F422-781C-4385-84E3-34EDBC7AB3E7}"/>
              </a:ext>
            </a:extLst>
          </p:cNvPr>
          <p:cNvSpPr txBox="1"/>
          <p:nvPr/>
        </p:nvSpPr>
        <p:spPr>
          <a:xfrm>
            <a:off x="558069" y="1611766"/>
            <a:ext cx="11104481" cy="477054"/>
          </a:xfrm>
          <a:prstGeom prst="rect">
            <a:avLst/>
          </a:prstGeom>
          <a:noFill/>
        </p:spPr>
        <p:txBody>
          <a:bodyPr wrap="square" rtlCol="0">
            <a:spAutoFit/>
          </a:bodyPr>
          <a:lstStyle/>
          <a:p>
            <a:r>
              <a:rPr lang="en-US" sz="2500" b="1" dirty="0">
                <a:latin typeface="Nunito Sans" panose="00000500000000000000" pitchFamily="2" charset="0"/>
              </a:rPr>
              <a:t>Syntax:</a:t>
            </a:r>
          </a:p>
        </p:txBody>
      </p:sp>
      <p:sp>
        <p:nvSpPr>
          <p:cNvPr id="8" name="Rectangle 7"/>
          <p:cNvSpPr/>
          <p:nvPr/>
        </p:nvSpPr>
        <p:spPr>
          <a:xfrm>
            <a:off x="598714" y="2146593"/>
            <a:ext cx="11063836" cy="37970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bIns="914400" rtlCol="0" anchor="t" anchorCtr="0"/>
          <a:lstStyle/>
          <a:p>
            <a:r>
              <a:rPr lang="en-US" sz="2000" b="1" dirty="0">
                <a:latin typeface="Courier New" panose="02070309020205020404" pitchFamily="49" charset="0"/>
                <a:cs typeface="Courier New" panose="02070309020205020404" pitchFamily="49" charset="0"/>
              </a:rPr>
              <a:t>if(condition1)  {  </a:t>
            </a:r>
          </a:p>
          <a:p>
            <a:r>
              <a:rPr lang="en-US" sz="2000" b="1" dirty="0">
                <a:latin typeface="Courier New" panose="02070309020205020404" pitchFamily="49" charset="0"/>
                <a:cs typeface="Courier New" panose="02070309020205020404" pitchFamily="49" charset="0"/>
              </a:rPr>
              <a:t>	//code to be executed if condition1 is true  </a:t>
            </a:r>
          </a:p>
          <a:p>
            <a:r>
              <a:rPr lang="en-US"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else if(condition2) { </a:t>
            </a:r>
          </a:p>
          <a:p>
            <a:r>
              <a:rPr lang="en-US" sz="2000" b="1" dirty="0">
                <a:latin typeface="Courier New" panose="02070309020205020404" pitchFamily="49" charset="0"/>
                <a:cs typeface="Courier New" panose="02070309020205020404" pitchFamily="49" charset="0"/>
              </a:rPr>
              <a:t>    	//code to be executed if condition2 is true  </a:t>
            </a:r>
          </a:p>
          <a:p>
            <a:r>
              <a:rPr lang="en-US" sz="2000" b="1" dirty="0">
                <a:latin typeface="Courier New" panose="02070309020205020404" pitchFamily="49" charset="0"/>
                <a:cs typeface="Courier New" panose="02070309020205020404" pitchFamily="49" charset="0"/>
              </a:rPr>
              <a:t>}  </a:t>
            </a:r>
          </a:p>
          <a:p>
            <a:r>
              <a:rPr lang="en-US" sz="2000" b="1" dirty="0">
                <a:latin typeface="Courier New" panose="02070309020205020404" pitchFamily="49" charset="0"/>
                <a:cs typeface="Courier New" panose="02070309020205020404" pitchFamily="49" charset="0"/>
              </a:rPr>
              <a:t>else if(condition3) { </a:t>
            </a:r>
          </a:p>
          <a:p>
            <a:r>
              <a:rPr lang="en-US" sz="2000" b="1" dirty="0">
                <a:latin typeface="Courier New" panose="02070309020205020404" pitchFamily="49" charset="0"/>
                <a:cs typeface="Courier New" panose="02070309020205020404" pitchFamily="49" charset="0"/>
              </a:rPr>
              <a:t>    	//code to be executed if condition3 is true  </a:t>
            </a:r>
          </a:p>
          <a:p>
            <a:r>
              <a:rPr lang="en-US" sz="2000" b="1" dirty="0">
                <a:latin typeface="Courier New" panose="02070309020205020404" pitchFamily="49" charset="0"/>
                <a:cs typeface="Courier New" panose="02070309020205020404" pitchFamily="49" charset="0"/>
              </a:rPr>
              <a:t>}   </a:t>
            </a:r>
          </a:p>
          <a:p>
            <a:r>
              <a:rPr lang="en-US" sz="2000" b="1" dirty="0">
                <a:latin typeface="Courier New" panose="02070309020205020404" pitchFamily="49" charset="0"/>
                <a:cs typeface="Courier New" panose="02070309020205020404" pitchFamily="49" charset="0"/>
              </a:rPr>
              <a:t>else{  </a:t>
            </a:r>
          </a:p>
          <a:p>
            <a:r>
              <a:rPr lang="en-US" sz="2000" b="1" dirty="0">
                <a:latin typeface="Courier New" panose="02070309020205020404" pitchFamily="49" charset="0"/>
                <a:cs typeface="Courier New" panose="02070309020205020404" pitchFamily="49" charset="0"/>
              </a:rPr>
              <a:t>    	//code to be executed if all the conditions are false	</a:t>
            </a:r>
          </a:p>
          <a:p>
            <a:r>
              <a:rPr lang="en-US"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53245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7">
            <a:extLst>
              <a:ext uri="{FF2B5EF4-FFF2-40B4-BE49-F238E27FC236}">
                <a16:creationId xmlns:a16="http://schemas.microsoft.com/office/drawing/2014/main" id="{2F411AA2-03F9-4062-918B-DF979FBCE9D9}"/>
              </a:ext>
            </a:extLst>
          </p:cNvPr>
          <p:cNvSpPr>
            <a:spLocks noGrp="1"/>
          </p:cNvSpPr>
          <p:nvPr>
            <p:ph idx="1"/>
          </p:nvPr>
        </p:nvSpPr>
        <p:spPr>
          <a:xfrm>
            <a:off x="2133600" y="1600200"/>
            <a:ext cx="2895600" cy="1257299"/>
          </a:xfrm>
          <a:prstGeom prst="homePlate">
            <a:avLst/>
          </a:prstGeom>
        </p:spPr>
        <p:style>
          <a:lnRef idx="2">
            <a:schemeClr val="dk1"/>
          </a:lnRef>
          <a:fillRef idx="1">
            <a:schemeClr val="lt1"/>
          </a:fillRef>
          <a:effectRef idx="0">
            <a:schemeClr val="dk1"/>
          </a:effectRef>
          <a:fontRef idx="minor">
            <a:schemeClr val="dk1"/>
          </a:fontRef>
        </p:style>
        <p:txBody>
          <a:bodyPr rtlCol="0" anchor="ctr">
            <a:normAutofit/>
          </a:bodyPr>
          <a:lstStyle/>
          <a:p>
            <a:pPr marL="0" indent="0" algn="ctr">
              <a:buNone/>
            </a:pPr>
            <a:r>
              <a:rPr lang="en-US" sz="2500" b="1" i="1" dirty="0">
                <a:solidFill>
                  <a:schemeClr val="tx1"/>
                </a:solidFill>
                <a:effectLst>
                  <a:outerShdw blurRad="38100" dist="38100" dir="2700000" algn="tl">
                    <a:srgbClr val="000000">
                      <a:alpha val="43137"/>
                    </a:srgbClr>
                  </a:outerShdw>
                </a:effectLst>
                <a:latin typeface="Nunito Sans" panose="020B0604020202020204" charset="0"/>
              </a:rPr>
              <a:t>Branching</a:t>
            </a:r>
            <a:endParaRPr lang="en-IN" sz="2500" b="1" i="1" dirty="0">
              <a:solidFill>
                <a:schemeClr val="tx1"/>
              </a:solidFill>
              <a:effectLst>
                <a:outerShdw blurRad="38100" dist="38100" dir="2700000" algn="tl">
                  <a:srgbClr val="000000">
                    <a:alpha val="43137"/>
                  </a:srgbClr>
                </a:outerShdw>
              </a:effectLst>
              <a:latin typeface="Nunito Sans" panose="020B0604020202020204" charset="0"/>
            </a:endParaRPr>
          </a:p>
        </p:txBody>
      </p:sp>
      <p:sp>
        <p:nvSpPr>
          <p:cNvPr id="5" name="Rectangle 4">
            <a:extLst>
              <a:ext uri="{FF2B5EF4-FFF2-40B4-BE49-F238E27FC236}">
                <a16:creationId xmlns:a16="http://schemas.microsoft.com/office/drawing/2014/main" id="{8845027F-99AD-4F95-BDFF-E0A4F5404886}"/>
              </a:ext>
            </a:extLst>
          </p:cNvPr>
          <p:cNvSpPr/>
          <p:nvPr/>
        </p:nvSpPr>
        <p:spPr>
          <a:xfrm>
            <a:off x="5562600" y="1961346"/>
            <a:ext cx="4876800" cy="477054"/>
          </a:xfrm>
          <a:prstGeom prst="rect">
            <a:avLst/>
          </a:prstGeom>
        </p:spPr>
        <p:txBody>
          <a:bodyPr wrap="square">
            <a:spAutoFit/>
          </a:bodyPr>
          <a:lstStyle/>
          <a:p>
            <a:r>
              <a:rPr lang="en-IN" sz="2500" b="1" dirty="0">
                <a:latin typeface="Nunito Sans" panose="020B0604020202020204" charset="0"/>
              </a:rPr>
              <a:t>- Decides what actions to take</a:t>
            </a:r>
          </a:p>
        </p:txBody>
      </p:sp>
      <p:sp>
        <p:nvSpPr>
          <p:cNvPr id="7" name="Pentagon 8">
            <a:extLst>
              <a:ext uri="{FF2B5EF4-FFF2-40B4-BE49-F238E27FC236}">
                <a16:creationId xmlns:a16="http://schemas.microsoft.com/office/drawing/2014/main" id="{134AC383-472E-423A-A0B7-8659CF20DB2E}"/>
              </a:ext>
            </a:extLst>
          </p:cNvPr>
          <p:cNvSpPr/>
          <p:nvPr/>
        </p:nvSpPr>
        <p:spPr>
          <a:xfrm>
            <a:off x="2133600" y="3924301"/>
            <a:ext cx="2971800" cy="1257299"/>
          </a:xfrm>
          <a:prstGeom prst="homePlate">
            <a:avLst>
              <a:gd name="adj" fmla="val 5477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500" b="1" i="1" dirty="0">
                <a:solidFill>
                  <a:schemeClr val="tx1"/>
                </a:solidFill>
                <a:effectLst>
                  <a:outerShdw blurRad="38100" dist="38100" dir="2700000" algn="tl">
                    <a:srgbClr val="000000">
                      <a:alpha val="43137"/>
                    </a:srgbClr>
                  </a:outerShdw>
                </a:effectLst>
                <a:latin typeface="Nunito Sans" panose="020B0604020202020204" charset="0"/>
              </a:rPr>
              <a:t>Looping</a:t>
            </a:r>
            <a:endParaRPr lang="en-IN" sz="2500" b="1" i="1" dirty="0">
              <a:solidFill>
                <a:schemeClr val="tx1"/>
              </a:solidFill>
              <a:effectLst>
                <a:outerShdw blurRad="38100" dist="38100" dir="2700000" algn="tl">
                  <a:srgbClr val="000000">
                    <a:alpha val="43137"/>
                  </a:srgbClr>
                </a:outerShdw>
              </a:effectLst>
              <a:latin typeface="Nunito Sans" panose="020B0604020202020204" charset="0"/>
            </a:endParaRPr>
          </a:p>
        </p:txBody>
      </p:sp>
      <p:sp>
        <p:nvSpPr>
          <p:cNvPr id="8" name="Rectangle 7">
            <a:extLst>
              <a:ext uri="{FF2B5EF4-FFF2-40B4-BE49-F238E27FC236}">
                <a16:creationId xmlns:a16="http://schemas.microsoft.com/office/drawing/2014/main" id="{E52DCF1C-3DE4-4F9D-95C9-51F0DEC1BEF0}"/>
              </a:ext>
            </a:extLst>
          </p:cNvPr>
          <p:cNvSpPr/>
          <p:nvPr/>
        </p:nvSpPr>
        <p:spPr>
          <a:xfrm>
            <a:off x="5562600" y="4114800"/>
            <a:ext cx="5988001" cy="1198405"/>
          </a:xfrm>
          <a:prstGeom prst="rect">
            <a:avLst/>
          </a:prstGeom>
        </p:spPr>
        <p:txBody>
          <a:bodyPr wrap="square">
            <a:spAutoFit/>
          </a:bodyPr>
          <a:lstStyle/>
          <a:p>
            <a:pPr>
              <a:lnSpc>
                <a:spcPct val="150000"/>
              </a:lnSpc>
              <a:buFontTx/>
              <a:buChar char="-"/>
            </a:pPr>
            <a:r>
              <a:rPr lang="en-IN" sz="2500" b="1" dirty="0">
                <a:latin typeface="Nunito Sans" panose="020B0604020202020204" charset="0"/>
              </a:rPr>
              <a:t> Decides how many times to</a:t>
            </a:r>
          </a:p>
          <a:p>
            <a:pPr>
              <a:lnSpc>
                <a:spcPct val="150000"/>
              </a:lnSpc>
            </a:pPr>
            <a:r>
              <a:rPr lang="en-IN" sz="2500" b="1" dirty="0">
                <a:latin typeface="Nunito Sans" panose="020B0604020202020204" charset="0"/>
              </a:rPr>
              <a:t>  take a certain action.</a:t>
            </a:r>
          </a:p>
        </p:txBody>
      </p:sp>
    </p:spTree>
    <p:extLst>
      <p:ext uri="{BB962C8B-B14F-4D97-AF65-F5344CB8AC3E}">
        <p14:creationId xmlns:p14="http://schemas.microsoft.com/office/powerpoint/2010/main" val="412749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ppt_x-.2"/>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9"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1000" fill="hold"/>
                                        <p:tgtEl>
                                          <p:spTgt spid="7"/>
                                        </p:tgtEl>
                                        <p:attrNameLst>
                                          <p:attrName>ppt_x</p:attrName>
                                        </p:attrNameLst>
                                      </p:cBhvr>
                                      <p:tavLst>
                                        <p:tav tm="0">
                                          <p:val>
                                            <p:strVal val="#ppt_x-.2"/>
                                          </p:val>
                                        </p:tav>
                                        <p:tav tm="100000">
                                          <p:val>
                                            <p:strVal val="#ppt_x"/>
                                          </p:val>
                                        </p:tav>
                                      </p:tavLst>
                                    </p:anim>
                                    <p:anim calcmode="lin" valueType="num">
                                      <p:cBhvr>
                                        <p:cTn id="19"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20" dur="1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7" grpId="0" bldLvl="0" animBg="1"/>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Decision Making in PUBG</a:t>
            </a:r>
          </a:p>
        </p:txBody>
      </p:sp>
      <p:sp>
        <p:nvSpPr>
          <p:cNvPr id="16" name="TextBox 15">
            <a:extLst>
              <a:ext uri="{FF2B5EF4-FFF2-40B4-BE49-F238E27FC236}">
                <a16:creationId xmlns:a16="http://schemas.microsoft.com/office/drawing/2014/main" id="{5AFC0D69-68C1-4838-9AC4-A4286388BDC4}"/>
              </a:ext>
            </a:extLst>
          </p:cNvPr>
          <p:cNvSpPr txBox="1"/>
          <p:nvPr/>
        </p:nvSpPr>
        <p:spPr>
          <a:xfrm>
            <a:off x="558069" y="1611766"/>
            <a:ext cx="5524501" cy="3564437"/>
          </a:xfrm>
          <a:prstGeom prst="rect">
            <a:avLst/>
          </a:prstGeom>
          <a:noFill/>
        </p:spPr>
        <p:txBody>
          <a:bodyPr wrap="square" rtlCol="0">
            <a:spAutoFit/>
          </a:bodyPr>
          <a:lstStyle/>
          <a:p>
            <a:pPr lvl="0">
              <a:lnSpc>
                <a:spcPct val="90000"/>
              </a:lnSpc>
              <a:spcBef>
                <a:spcPts val="1000"/>
              </a:spcBef>
            </a:pPr>
            <a:r>
              <a:rPr lang="en-IN" sz="2500" dirty="0">
                <a:solidFill>
                  <a:prstClr val="black"/>
                </a:solidFill>
                <a:latin typeface="Nunito Sans" panose="020B0604020202020204" charset="0"/>
              </a:rPr>
              <a:t>PUBG players are not going to get a Chicken Dinner anytime soon without the ability to aim at targets and take them down with relative ease. So to aim the target they must use scope. It can take hundreds of rounds before you become more comfortable with all the weapons on offer and start landing your shots, but we’re here to help speed that process up.</a:t>
            </a:r>
          </a:p>
        </p:txBody>
      </p:sp>
      <p:sp>
        <p:nvSpPr>
          <p:cNvPr id="18" name="Rectangle 17">
            <a:extLst>
              <a:ext uri="{FF2B5EF4-FFF2-40B4-BE49-F238E27FC236}">
                <a16:creationId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2743200"/>
            <a:ext cx="4724400" cy="2208144"/>
          </a:xfrm>
          <a:prstGeom prst="rect">
            <a:avLst/>
          </a:prstGeom>
        </p:spPr>
      </p:pic>
    </p:spTree>
    <p:extLst>
      <p:ext uri="{BB962C8B-B14F-4D97-AF65-F5344CB8AC3E}">
        <p14:creationId xmlns:p14="http://schemas.microsoft.com/office/powerpoint/2010/main" val="1783590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Decision Making in PUBG</a:t>
            </a:r>
          </a:p>
        </p:txBody>
      </p:sp>
      <p:sp>
        <p:nvSpPr>
          <p:cNvPr id="16" name="TextBox 15">
            <a:extLst>
              <a:ext uri="{FF2B5EF4-FFF2-40B4-BE49-F238E27FC236}">
                <a16:creationId xmlns:a16="http://schemas.microsoft.com/office/drawing/2014/main" id="{5AFC0D69-68C1-4838-9AC4-A4286388BDC4}"/>
              </a:ext>
            </a:extLst>
          </p:cNvPr>
          <p:cNvSpPr txBox="1"/>
          <p:nvPr/>
        </p:nvSpPr>
        <p:spPr>
          <a:xfrm>
            <a:off x="558069" y="1611766"/>
            <a:ext cx="5524501" cy="4580741"/>
          </a:xfrm>
          <a:prstGeom prst="rect">
            <a:avLst/>
          </a:prstGeom>
          <a:noFill/>
        </p:spPr>
        <p:txBody>
          <a:bodyPr wrap="square" rtlCol="0">
            <a:spAutoFit/>
          </a:bodyPr>
          <a:lstStyle/>
          <a:p>
            <a:pPr lvl="0">
              <a:spcBef>
                <a:spcPts val="1000"/>
              </a:spcBef>
            </a:pPr>
            <a:r>
              <a:rPr lang="en-IN" sz="2500" b="1" dirty="0">
                <a:solidFill>
                  <a:prstClr val="black"/>
                </a:solidFill>
                <a:latin typeface="Nunito Sans" panose="020B0604020202020204" charset="0"/>
              </a:rPr>
              <a:t>Conditions:</a:t>
            </a:r>
          </a:p>
          <a:p>
            <a:pPr marL="228600" lvl="0" indent="-228600">
              <a:spcBef>
                <a:spcPts val="1000"/>
              </a:spcBef>
              <a:buFont typeface="Arial" panose="020B0604020202020204" pitchFamily="34" charset="0"/>
              <a:buChar char="•"/>
            </a:pPr>
            <a:r>
              <a:rPr lang="en-IN" sz="2500" dirty="0">
                <a:solidFill>
                  <a:prstClr val="black"/>
                </a:solidFill>
                <a:latin typeface="Nunito Sans" panose="020B0604020202020204" charset="0"/>
              </a:rPr>
              <a:t>If you have 8x scope, Use snipper gun.</a:t>
            </a:r>
          </a:p>
          <a:p>
            <a:pPr marL="228600" lvl="0" indent="-228600">
              <a:spcBef>
                <a:spcPts val="1000"/>
              </a:spcBef>
              <a:buFont typeface="Arial" panose="020B0604020202020204" pitchFamily="34" charset="0"/>
              <a:buChar char="•"/>
            </a:pPr>
            <a:r>
              <a:rPr lang="en-IN" sz="2500" dirty="0">
                <a:solidFill>
                  <a:prstClr val="black"/>
                </a:solidFill>
                <a:latin typeface="Nunito Sans" panose="020B0604020202020204" charset="0"/>
              </a:rPr>
              <a:t>If you have 6X scope, Use AUG A3, GROZA, QBZ, M16A4, M416 .</a:t>
            </a:r>
          </a:p>
          <a:p>
            <a:pPr marL="228600" lvl="0" indent="-228600">
              <a:spcBef>
                <a:spcPts val="1000"/>
              </a:spcBef>
              <a:buFont typeface="Arial" panose="020B0604020202020204" pitchFamily="34" charset="0"/>
              <a:buChar char="•"/>
            </a:pPr>
            <a:r>
              <a:rPr lang="en-IN" sz="2500" dirty="0">
                <a:solidFill>
                  <a:prstClr val="black"/>
                </a:solidFill>
                <a:latin typeface="Nunito Sans" panose="020B0604020202020204" charset="0"/>
              </a:rPr>
              <a:t>If you have 4x Scope, Use UMP9, AKM, SCAR-L, Cross Bow .</a:t>
            </a:r>
          </a:p>
          <a:p>
            <a:pPr marL="228600" lvl="0" indent="-228600">
              <a:spcBef>
                <a:spcPts val="1000"/>
              </a:spcBef>
              <a:buFont typeface="Arial" panose="020B0604020202020204" pitchFamily="34" charset="0"/>
              <a:buChar char="•"/>
            </a:pPr>
            <a:r>
              <a:rPr lang="en-IN" sz="2500" dirty="0">
                <a:solidFill>
                  <a:prstClr val="black"/>
                </a:solidFill>
                <a:latin typeface="Nunito Sans" panose="020B0604020202020204" charset="0"/>
              </a:rPr>
              <a:t>If you have 2x Scope, almost all guns.</a:t>
            </a:r>
          </a:p>
          <a:p>
            <a:pPr marL="228600" lvl="0" indent="-228600">
              <a:spcBef>
                <a:spcPts val="1000"/>
              </a:spcBef>
              <a:buFont typeface="Arial" panose="020B0604020202020204" pitchFamily="34" charset="0"/>
              <a:buChar char="•"/>
            </a:pPr>
            <a:r>
              <a:rPr lang="en-IN" sz="2500" dirty="0">
                <a:solidFill>
                  <a:prstClr val="black"/>
                </a:solidFill>
                <a:latin typeface="Nunito Sans" panose="020B0604020202020204" charset="0"/>
              </a:rPr>
              <a:t>If you don’t have scope, find one.</a:t>
            </a:r>
          </a:p>
        </p:txBody>
      </p:sp>
      <p:sp>
        <p:nvSpPr>
          <p:cNvPr id="18" name="Rectangle 17">
            <a:extLst>
              <a:ext uri="{FF2B5EF4-FFF2-40B4-BE49-F238E27FC236}">
                <a16:creationId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3109" y="2590800"/>
            <a:ext cx="4596891" cy="2362200"/>
          </a:xfrm>
          <a:prstGeom prst="rect">
            <a:avLst/>
          </a:prstGeom>
        </p:spPr>
      </p:pic>
    </p:spTree>
    <p:extLst>
      <p:ext uri="{BB962C8B-B14F-4D97-AF65-F5344CB8AC3E}">
        <p14:creationId xmlns:p14="http://schemas.microsoft.com/office/powerpoint/2010/main" val="45082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F0000"/>
                </a:solidFill>
                <a:latin typeface="Courier New" panose="02070309020205020404" pitchFamily="49" charset="0"/>
                <a:cs typeface="Courier New" panose="02070309020205020404" pitchFamily="49" charset="0"/>
              </a:rPr>
              <a:t>// Pseudocode</a:t>
            </a:r>
          </a:p>
          <a:p>
            <a:r>
              <a:rPr lang="en-IN" sz="2000" b="1" dirty="0">
                <a:solidFill>
                  <a:schemeClr val="tx1"/>
                </a:solidFill>
                <a:latin typeface="Courier New" panose="02070309020205020404" pitchFamily="49" charset="0"/>
                <a:cs typeface="Courier New" panose="02070309020205020404" pitchFamily="49" charset="0"/>
              </a:rPr>
              <a:t>if(scope == 8)</a:t>
            </a:r>
          </a:p>
          <a:p>
            <a:r>
              <a:rPr lang="en-IN" sz="2000" b="1" dirty="0">
                <a:solidFill>
                  <a:schemeClr val="tx1"/>
                </a:solidFill>
                <a:latin typeface="Courier New" panose="02070309020205020404" pitchFamily="49" charset="0"/>
                <a:cs typeface="Courier New" panose="02070309020205020404" pitchFamily="49" charset="0"/>
              </a:rPr>
              <a:t>{</a:t>
            </a:r>
          </a:p>
          <a:p>
            <a:r>
              <a:rPr lang="en-IN" sz="2000" b="1" dirty="0">
                <a:solidFill>
                  <a:schemeClr val="tx1"/>
                </a:solidFill>
                <a:latin typeface="Courier New" panose="02070309020205020404" pitchFamily="49" charset="0"/>
                <a:cs typeface="Courier New" panose="02070309020205020404" pitchFamily="49" charset="0"/>
              </a:rPr>
              <a:t> 	Print(“Use Snipper”);</a:t>
            </a:r>
          </a:p>
          <a:p>
            <a:r>
              <a:rPr lang="en-IN" sz="2000" b="1" dirty="0">
                <a:solidFill>
                  <a:schemeClr val="tx1"/>
                </a:solidFill>
                <a:latin typeface="Courier New" panose="02070309020205020404" pitchFamily="49" charset="0"/>
                <a:cs typeface="Courier New" panose="02070309020205020404" pitchFamily="49" charset="0"/>
              </a:rPr>
              <a:t>}</a:t>
            </a:r>
          </a:p>
          <a:p>
            <a:r>
              <a:rPr lang="en-IN" sz="2000" b="1" dirty="0">
                <a:solidFill>
                  <a:schemeClr val="tx1"/>
                </a:solidFill>
                <a:latin typeface="Courier New" panose="02070309020205020404" pitchFamily="49" charset="0"/>
                <a:cs typeface="Courier New" panose="02070309020205020404" pitchFamily="49" charset="0"/>
              </a:rPr>
              <a:t>else if(scope == 6)</a:t>
            </a:r>
          </a:p>
          <a:p>
            <a:r>
              <a:rPr lang="en-IN" sz="2000" b="1" dirty="0">
                <a:solidFill>
                  <a:schemeClr val="tx1"/>
                </a:solidFill>
                <a:latin typeface="Courier New" panose="02070309020205020404" pitchFamily="49" charset="0"/>
                <a:cs typeface="Courier New" panose="02070309020205020404" pitchFamily="49" charset="0"/>
              </a:rPr>
              <a:t>{</a:t>
            </a:r>
          </a:p>
          <a:p>
            <a:r>
              <a:rPr lang="en-IN" sz="2000" b="1" dirty="0">
                <a:solidFill>
                  <a:schemeClr val="tx1"/>
                </a:solidFill>
                <a:latin typeface="Courier New" panose="02070309020205020404" pitchFamily="49" charset="0"/>
                <a:cs typeface="Courier New" panose="02070309020205020404" pitchFamily="49" charset="0"/>
              </a:rPr>
              <a:t>   	Print(“Use AUG A3 / GROZA / QBZ / M16A4 / M416 “);</a:t>
            </a:r>
          </a:p>
          <a:p>
            <a:r>
              <a:rPr lang="en-IN" sz="2000" b="1" dirty="0">
                <a:solidFill>
                  <a:schemeClr val="tx1"/>
                </a:solidFill>
                <a:latin typeface="Courier New" panose="02070309020205020404" pitchFamily="49" charset="0"/>
                <a:cs typeface="Courier New" panose="02070309020205020404" pitchFamily="49" charset="0"/>
              </a:rPr>
              <a:t>}</a:t>
            </a:r>
          </a:p>
          <a:p>
            <a:r>
              <a:rPr lang="en-IN" sz="2000" b="1" dirty="0">
                <a:solidFill>
                  <a:schemeClr val="tx1"/>
                </a:solidFill>
                <a:latin typeface="Courier New" panose="02070309020205020404" pitchFamily="49" charset="0"/>
                <a:cs typeface="Courier New" panose="02070309020205020404" pitchFamily="49" charset="0"/>
              </a:rPr>
              <a:t>else if(scope == 4)</a:t>
            </a:r>
          </a:p>
          <a:p>
            <a:r>
              <a:rPr lang="en-IN" sz="2000" b="1" dirty="0">
                <a:solidFill>
                  <a:schemeClr val="tx1"/>
                </a:solidFill>
                <a:latin typeface="Courier New" panose="02070309020205020404" pitchFamily="49" charset="0"/>
                <a:cs typeface="Courier New" panose="02070309020205020404" pitchFamily="49" charset="0"/>
              </a:rPr>
              <a:t>{</a:t>
            </a:r>
          </a:p>
          <a:p>
            <a:r>
              <a:rPr lang="en-IN" sz="2000" b="1" dirty="0">
                <a:solidFill>
                  <a:schemeClr val="tx1"/>
                </a:solidFill>
                <a:latin typeface="Courier New" panose="02070309020205020404" pitchFamily="49" charset="0"/>
                <a:cs typeface="Courier New" panose="02070309020205020404" pitchFamily="49" charset="0"/>
              </a:rPr>
              <a:t>   	Print(“Use UMP9 / AKM / SCAR-L / Cross Bow );</a:t>
            </a:r>
          </a:p>
          <a:p>
            <a:r>
              <a:rPr lang="en-IN" sz="2000" b="1" dirty="0">
                <a:solidFill>
                  <a:schemeClr val="tx1"/>
                </a:solidFill>
                <a:latin typeface="Courier New" panose="02070309020205020404" pitchFamily="49" charset="0"/>
                <a:cs typeface="Courier New" panose="02070309020205020404" pitchFamily="49" charset="0"/>
              </a:rPr>
              <a:t>}</a:t>
            </a:r>
          </a:p>
          <a:p>
            <a:r>
              <a:rPr lang="en-IN" sz="2000" b="1" dirty="0">
                <a:solidFill>
                  <a:schemeClr val="tx1"/>
                </a:solidFill>
                <a:latin typeface="Courier New" panose="02070309020205020404" pitchFamily="49" charset="0"/>
                <a:cs typeface="Courier New" panose="02070309020205020404" pitchFamily="49" charset="0"/>
              </a:rPr>
              <a:t>else if(scope == 2)</a:t>
            </a:r>
          </a:p>
          <a:p>
            <a:r>
              <a:rPr lang="en-IN" sz="2000" b="1" dirty="0">
                <a:solidFill>
                  <a:schemeClr val="tx1"/>
                </a:solidFill>
                <a:latin typeface="Courier New" panose="02070309020205020404" pitchFamily="49" charset="0"/>
                <a:cs typeface="Courier New" panose="02070309020205020404" pitchFamily="49" charset="0"/>
              </a:rPr>
              <a:t>{</a:t>
            </a:r>
          </a:p>
          <a:p>
            <a:r>
              <a:rPr lang="en-IN" sz="2000" b="1" dirty="0">
                <a:solidFill>
                  <a:schemeClr val="tx1"/>
                </a:solidFill>
                <a:latin typeface="Courier New" panose="02070309020205020404" pitchFamily="49" charset="0"/>
                <a:cs typeface="Courier New" panose="02070309020205020404" pitchFamily="49" charset="0"/>
              </a:rPr>
              <a:t>   	Print(“Almost all guns”);</a:t>
            </a:r>
          </a:p>
          <a:p>
            <a:r>
              <a:rPr lang="en-IN" sz="2000" b="1" dirty="0">
                <a:solidFill>
                  <a:schemeClr val="tx1"/>
                </a:solidFill>
                <a:latin typeface="Courier New" panose="02070309020205020404" pitchFamily="49" charset="0"/>
                <a:cs typeface="Courier New" panose="02070309020205020404" pitchFamily="49" charset="0"/>
              </a:rPr>
              <a:t>}</a:t>
            </a:r>
          </a:p>
          <a:p>
            <a:r>
              <a:rPr lang="en-IN" sz="2000" b="1" dirty="0">
                <a:solidFill>
                  <a:schemeClr val="tx1"/>
                </a:solidFill>
                <a:latin typeface="Courier New" panose="02070309020205020404" pitchFamily="49" charset="0"/>
                <a:cs typeface="Courier New" panose="02070309020205020404" pitchFamily="49" charset="0"/>
              </a:rPr>
              <a:t>else</a:t>
            </a:r>
          </a:p>
          <a:p>
            <a:r>
              <a:rPr lang="en-IN" sz="2000" b="1" dirty="0">
                <a:solidFill>
                  <a:schemeClr val="tx1"/>
                </a:solidFill>
                <a:latin typeface="Courier New" panose="02070309020205020404" pitchFamily="49" charset="0"/>
                <a:cs typeface="Courier New" panose="02070309020205020404" pitchFamily="49" charset="0"/>
              </a:rPr>
              <a:t>{</a:t>
            </a:r>
          </a:p>
          <a:p>
            <a:r>
              <a:rPr lang="en-IN" sz="2000" b="1" dirty="0">
                <a:solidFill>
                  <a:schemeClr val="tx1"/>
                </a:solidFill>
                <a:latin typeface="Courier New" panose="02070309020205020404" pitchFamily="49" charset="0"/>
                <a:cs typeface="Courier New" panose="02070309020205020404" pitchFamily="49" charset="0"/>
              </a:rPr>
              <a:t>   	Print(“Find one”);</a:t>
            </a:r>
          </a:p>
          <a:p>
            <a:r>
              <a:rPr lang="en-IN" sz="2000" b="1" dirty="0">
                <a:solidFill>
                  <a:schemeClr val="tx1"/>
                </a:solidFill>
                <a:latin typeface="Courier New" panose="02070309020205020404" pitchFamily="49" charset="0"/>
                <a:cs typeface="Courier New" panose="02070309020205020404" pitchFamily="49" charset="0"/>
              </a:rPr>
              <a:t>}</a:t>
            </a:r>
            <a:endParaRPr lang="en-GB" sz="2000" b="1" dirty="0">
              <a:solidFill>
                <a:schemeClr val="tx1"/>
              </a:solidFill>
              <a:latin typeface="Courier New" panose="02070309020205020404" pitchFamily="49" charset="0"/>
              <a:cs typeface="Courier New" panose="02070309020205020404" pitchFamily="49" charset="0"/>
            </a:endParaRPr>
          </a:p>
          <a:p>
            <a:pPr>
              <a:lnSpc>
                <a:spcPct val="150000"/>
              </a:lnSpc>
            </a:pPr>
            <a:endParaRPr lang="en-US" sz="2000" b="1" dirty="0">
              <a:solidFill>
                <a:schemeClr val="tx1"/>
              </a:solidFill>
              <a:latin typeface="Courier New" panose="02070309020205020404" pitchFamily="49" charset="0"/>
              <a:cs typeface="Courier New" panose="02070309020205020404" pitchFamily="49" charset="0"/>
            </a:endParaRPr>
          </a:p>
          <a:p>
            <a:endParaRPr lang="en-IN" sz="2000" b="1" dirty="0">
              <a:solidFill>
                <a:schemeClr val="tx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bg1">
              <a:lumMod val="8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bg1">
              <a:lumMod val="8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dirty="0">
                <a:solidFill>
                  <a:schemeClr val="tx1"/>
                </a:solidFill>
                <a:latin typeface="Courier New" panose="02070309020205020404" pitchFamily="49" charset="0"/>
                <a:cs typeface="Courier New" panose="02070309020205020404" pitchFamily="49" charset="0"/>
              </a:rPr>
              <a:t>1</a:t>
            </a:r>
          </a:p>
          <a:p>
            <a:r>
              <a:rPr lang="en-US" sz="2000" dirty="0">
                <a:solidFill>
                  <a:schemeClr val="tx1"/>
                </a:solidFill>
                <a:latin typeface="Courier New" panose="02070309020205020404" pitchFamily="49" charset="0"/>
                <a:cs typeface="Courier New" panose="02070309020205020404" pitchFamily="49" charset="0"/>
              </a:rPr>
              <a:t>2</a:t>
            </a:r>
          </a:p>
          <a:p>
            <a:r>
              <a:rPr lang="en-US" sz="2000" dirty="0">
                <a:solidFill>
                  <a:schemeClr val="tx1"/>
                </a:solidFill>
                <a:latin typeface="Courier New" panose="02070309020205020404" pitchFamily="49" charset="0"/>
                <a:cs typeface="Courier New" panose="02070309020205020404" pitchFamily="49" charset="0"/>
              </a:rPr>
              <a:t>3</a:t>
            </a:r>
          </a:p>
          <a:p>
            <a:r>
              <a:rPr lang="en-US" sz="2000" dirty="0">
                <a:solidFill>
                  <a:schemeClr val="tx1"/>
                </a:solidFill>
                <a:latin typeface="Courier New" panose="02070309020205020404" pitchFamily="49" charset="0"/>
                <a:cs typeface="Courier New" panose="02070309020205020404" pitchFamily="49" charset="0"/>
              </a:rPr>
              <a:t>4</a:t>
            </a:r>
          </a:p>
          <a:p>
            <a:r>
              <a:rPr lang="en-US" sz="2000" dirty="0">
                <a:solidFill>
                  <a:schemeClr val="tx1"/>
                </a:solidFill>
                <a:latin typeface="Courier New" panose="02070309020205020404" pitchFamily="49" charset="0"/>
                <a:cs typeface="Courier New" panose="02070309020205020404" pitchFamily="49" charset="0"/>
              </a:rPr>
              <a:t>5</a:t>
            </a:r>
          </a:p>
          <a:p>
            <a:r>
              <a:rPr lang="en-US" sz="2000" dirty="0">
                <a:solidFill>
                  <a:schemeClr val="tx1"/>
                </a:solidFill>
                <a:latin typeface="Courier New" panose="02070309020205020404" pitchFamily="49" charset="0"/>
                <a:cs typeface="Courier New" panose="02070309020205020404" pitchFamily="49" charset="0"/>
              </a:rPr>
              <a:t>6</a:t>
            </a:r>
          </a:p>
          <a:p>
            <a:r>
              <a:rPr lang="en-US" sz="2000" dirty="0">
                <a:solidFill>
                  <a:schemeClr val="tx1"/>
                </a:solidFill>
                <a:latin typeface="Courier New" panose="02070309020205020404" pitchFamily="49" charset="0"/>
                <a:cs typeface="Courier New" panose="02070309020205020404" pitchFamily="49" charset="0"/>
              </a:rPr>
              <a:t>7</a:t>
            </a:r>
          </a:p>
          <a:p>
            <a:r>
              <a:rPr lang="en-US" sz="2000" dirty="0">
                <a:solidFill>
                  <a:schemeClr val="tx1"/>
                </a:solidFill>
                <a:latin typeface="Courier New" panose="02070309020205020404" pitchFamily="49" charset="0"/>
                <a:cs typeface="Courier New" panose="02070309020205020404" pitchFamily="49" charset="0"/>
              </a:rPr>
              <a:t>8</a:t>
            </a:r>
          </a:p>
          <a:p>
            <a:r>
              <a:rPr lang="en-US" sz="2000" dirty="0">
                <a:solidFill>
                  <a:schemeClr val="tx1"/>
                </a:solidFill>
                <a:latin typeface="Courier New" panose="02070309020205020404" pitchFamily="49" charset="0"/>
                <a:cs typeface="Courier New" panose="02070309020205020404" pitchFamily="49" charset="0"/>
              </a:rPr>
              <a:t>9</a:t>
            </a:r>
          </a:p>
          <a:p>
            <a:r>
              <a:rPr lang="en-US" sz="2000" dirty="0">
                <a:solidFill>
                  <a:schemeClr val="tx1"/>
                </a:solidFill>
                <a:latin typeface="Courier New" panose="02070309020205020404" pitchFamily="49" charset="0"/>
                <a:cs typeface="Courier New" panose="02070309020205020404" pitchFamily="49" charset="0"/>
              </a:rPr>
              <a:t>10</a:t>
            </a:r>
          </a:p>
          <a:p>
            <a:r>
              <a:rPr lang="en-US" sz="2000" dirty="0">
                <a:solidFill>
                  <a:schemeClr val="tx1"/>
                </a:solidFill>
                <a:latin typeface="Courier New" panose="02070309020205020404" pitchFamily="49" charset="0"/>
                <a:cs typeface="Courier New" panose="02070309020205020404" pitchFamily="49" charset="0"/>
              </a:rPr>
              <a:t>11</a:t>
            </a:r>
          </a:p>
          <a:p>
            <a:r>
              <a:rPr lang="en-US" sz="2000" dirty="0">
                <a:solidFill>
                  <a:schemeClr val="tx1"/>
                </a:solidFill>
                <a:latin typeface="Courier New" panose="02070309020205020404" pitchFamily="49" charset="0"/>
                <a:cs typeface="Courier New" panose="02070309020205020404" pitchFamily="49" charset="0"/>
              </a:rPr>
              <a:t>12</a:t>
            </a:r>
          </a:p>
          <a:p>
            <a:r>
              <a:rPr lang="en-US" sz="2000" dirty="0">
                <a:solidFill>
                  <a:schemeClr val="tx1"/>
                </a:solidFill>
                <a:latin typeface="Courier New" panose="02070309020205020404" pitchFamily="49" charset="0"/>
                <a:cs typeface="Courier New" panose="02070309020205020404" pitchFamily="49" charset="0"/>
              </a:rPr>
              <a:t>13</a:t>
            </a:r>
          </a:p>
          <a:p>
            <a:r>
              <a:rPr lang="en-US" sz="2000" dirty="0">
                <a:solidFill>
                  <a:schemeClr val="tx1"/>
                </a:solidFill>
                <a:latin typeface="Courier New" panose="02070309020205020404" pitchFamily="49" charset="0"/>
                <a:cs typeface="Courier New" panose="02070309020205020404" pitchFamily="49" charset="0"/>
              </a:rPr>
              <a:t>14</a:t>
            </a:r>
          </a:p>
          <a:p>
            <a:r>
              <a:rPr lang="en-US" sz="2000" dirty="0">
                <a:solidFill>
                  <a:schemeClr val="tx1"/>
                </a:solidFill>
                <a:latin typeface="Courier New" panose="02070309020205020404" pitchFamily="49" charset="0"/>
                <a:cs typeface="Courier New" panose="02070309020205020404" pitchFamily="49" charset="0"/>
              </a:rPr>
              <a:t>15</a:t>
            </a:r>
          </a:p>
          <a:p>
            <a:r>
              <a:rPr lang="en-US" sz="2000" dirty="0">
                <a:solidFill>
                  <a:schemeClr val="tx1"/>
                </a:solidFill>
                <a:latin typeface="Courier New" panose="02070309020205020404" pitchFamily="49" charset="0"/>
                <a:cs typeface="Courier New" panose="02070309020205020404" pitchFamily="49" charset="0"/>
              </a:rPr>
              <a:t>16</a:t>
            </a:r>
          </a:p>
          <a:p>
            <a:r>
              <a:rPr lang="en-US" sz="2000" dirty="0">
                <a:solidFill>
                  <a:schemeClr val="tx1"/>
                </a:solidFill>
                <a:latin typeface="Courier New" panose="02070309020205020404" pitchFamily="49" charset="0"/>
                <a:cs typeface="Courier New" panose="02070309020205020404" pitchFamily="49" charset="0"/>
              </a:rPr>
              <a:t>17</a:t>
            </a:r>
          </a:p>
          <a:p>
            <a:r>
              <a:rPr lang="en-US" sz="2000" dirty="0">
                <a:solidFill>
                  <a:schemeClr val="tx1"/>
                </a:solidFill>
                <a:latin typeface="Courier New" panose="02070309020205020404" pitchFamily="49" charset="0"/>
                <a:cs typeface="Courier New" panose="02070309020205020404" pitchFamily="49" charset="0"/>
              </a:rPr>
              <a:t>18</a:t>
            </a:r>
          </a:p>
          <a:p>
            <a:r>
              <a:rPr lang="en-US" sz="2000" dirty="0">
                <a:solidFill>
                  <a:schemeClr val="tx1"/>
                </a:solidFill>
                <a:latin typeface="Courier New" panose="02070309020205020404" pitchFamily="49" charset="0"/>
                <a:cs typeface="Courier New" panose="02070309020205020404" pitchFamily="49" charset="0"/>
              </a:rPr>
              <a:t>19</a:t>
            </a:r>
          </a:p>
          <a:p>
            <a:r>
              <a:rPr lang="en-US" sz="2000" dirty="0">
                <a:solidFill>
                  <a:schemeClr val="tx1"/>
                </a:solidFill>
                <a:latin typeface="Courier New" panose="02070309020205020404" pitchFamily="49" charset="0"/>
                <a:cs typeface="Courier New" panose="02070309020205020404" pitchFamily="49" charset="0"/>
              </a:rPr>
              <a:t>20</a:t>
            </a:r>
          </a:p>
          <a:p>
            <a:r>
              <a:rPr lang="en-US" sz="2000" dirty="0">
                <a:solidFill>
                  <a:schemeClr val="tx1"/>
                </a:solidFill>
                <a:latin typeface="Courier New" panose="02070309020205020404" pitchFamily="49" charset="0"/>
                <a:cs typeface="Courier New" panose="02070309020205020404" pitchFamily="49" charset="0"/>
              </a:rPr>
              <a:t>21</a:t>
            </a:r>
          </a:p>
          <a:p>
            <a:r>
              <a:rPr lang="en-US" sz="2000" dirty="0">
                <a:solidFill>
                  <a:schemeClr val="tx1"/>
                </a:solidFill>
                <a:latin typeface="Courier New" panose="02070309020205020404" pitchFamily="49" charset="0"/>
                <a:cs typeface="Courier New" panose="02070309020205020404" pitchFamily="49" charset="0"/>
              </a:rPr>
              <a:t>22</a:t>
            </a:r>
          </a:p>
          <a:p>
            <a:endParaRPr lang="en-US" sz="20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4789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5" end="1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7" end="1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18" end="18"/>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19" end="19"/>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GB" sz="2000" b="1" dirty="0">
                <a:solidFill>
                  <a:srgbClr val="FF0000"/>
                </a:solidFill>
                <a:highlight>
                  <a:srgbClr val="FFFFFF"/>
                </a:highlight>
                <a:latin typeface="Courier New" panose="02070309020205020404" pitchFamily="49" charset="0"/>
              </a:rPr>
              <a:t>// Code</a:t>
            </a:r>
          </a:p>
          <a:p>
            <a:r>
              <a:rPr lang="en-GB" sz="2000" b="1" dirty="0">
                <a:solidFill>
                  <a:srgbClr val="804000"/>
                </a:solidFill>
                <a:highlight>
                  <a:srgbClr val="FFFFFF"/>
                </a:highlight>
                <a:latin typeface="Courier New" panose="02070309020205020404" pitchFamily="49" charset="0"/>
              </a:rPr>
              <a:t>#include&lt;iostream&gt;</a:t>
            </a:r>
          </a:p>
          <a:p>
            <a:r>
              <a:rPr lang="en-GB" sz="2000" b="1" dirty="0">
                <a:solidFill>
                  <a:srgbClr val="804000"/>
                </a:solidFill>
                <a:highlight>
                  <a:srgbClr val="FFFFFF"/>
                </a:highlight>
                <a:latin typeface="Courier New" panose="02070309020205020404" pitchFamily="49" charset="0"/>
              </a:rPr>
              <a:t>using namespace std;</a:t>
            </a:r>
          </a:p>
          <a:p>
            <a:endParaRPr lang="en-GB" sz="2000" b="1" dirty="0">
              <a:solidFill>
                <a:srgbClr val="804000"/>
              </a:solidFill>
              <a:highlight>
                <a:srgbClr val="FFFFFF"/>
              </a:highlight>
              <a:latin typeface="Courier New" panose="02070309020205020404" pitchFamily="49" charset="0"/>
            </a:endParaRPr>
          </a:p>
          <a:p>
            <a:r>
              <a:rPr lang="en-GB" sz="2000" b="1" dirty="0" err="1">
                <a:solidFill>
                  <a:srgbClr val="8000FF"/>
                </a:solidFill>
                <a:highlight>
                  <a:srgbClr val="FFFFFF"/>
                </a:highlight>
                <a:latin typeface="Courier New" panose="02070309020205020404" pitchFamily="49" charset="0"/>
              </a:rPr>
              <a:t>int</a:t>
            </a:r>
            <a:r>
              <a:rPr lang="en-GB" sz="2000" b="1" dirty="0">
                <a:solidFill>
                  <a:srgbClr val="000000"/>
                </a:solidFill>
                <a:highlight>
                  <a:srgbClr val="FFFFFF"/>
                </a:highlight>
                <a:latin typeface="Courier New" panose="02070309020205020404" pitchFamily="49" charset="0"/>
              </a:rPr>
              <a:t> main</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err="1">
                <a:solidFill>
                  <a:srgbClr val="8000FF"/>
                </a:solidFill>
                <a:highlight>
                  <a:srgbClr val="FFFFFF"/>
                </a:highlight>
                <a:latin typeface="Courier New" panose="02070309020205020404" pitchFamily="49" charset="0"/>
              </a:rPr>
              <a:t>int</a:t>
            </a:r>
            <a:r>
              <a:rPr lang="en-GB" sz="2000" b="1" dirty="0">
                <a:solidFill>
                  <a:srgbClr val="000000"/>
                </a:solidFill>
                <a:highlight>
                  <a:srgbClr val="FFFFFF"/>
                </a:highlight>
                <a:latin typeface="Courier New" panose="02070309020205020404" pitchFamily="49" charset="0"/>
              </a:rPr>
              <a:t> scope</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err="1">
                <a:solidFill>
                  <a:srgbClr val="000000"/>
                </a:solidFill>
                <a:highlight>
                  <a:srgbClr val="FFFFFF"/>
                </a:highlight>
                <a:latin typeface="Courier New" panose="02070309020205020404" pitchFamily="49" charset="0"/>
              </a:rPr>
              <a:t>cin</a:t>
            </a:r>
            <a:r>
              <a:rPr lang="en-GB" sz="2000" b="1" dirty="0">
                <a:solidFill>
                  <a:srgbClr val="000000"/>
                </a:solidFill>
                <a:highlight>
                  <a:srgbClr val="FFFFFF"/>
                </a:highlight>
                <a:latin typeface="Courier New" panose="02070309020205020404" pitchFamily="49" charset="0"/>
              </a:rPr>
              <a:t> &gt;&gt; scope;</a:t>
            </a:r>
          </a:p>
          <a:p>
            <a:r>
              <a:rPr lang="en-GB" sz="2000" b="1" dirty="0">
                <a:solidFill>
                  <a:srgbClr val="000000"/>
                </a:solidFill>
                <a:highlight>
                  <a:srgbClr val="FFFFFF"/>
                </a:highlight>
                <a:latin typeface="Courier New" panose="02070309020205020404" pitchFamily="49" charset="0"/>
              </a:rPr>
              <a:t>    </a:t>
            </a:r>
            <a:r>
              <a:rPr lang="en-GB" sz="2000" b="1" dirty="0">
                <a:solidFill>
                  <a:srgbClr val="0000FF"/>
                </a:solidFill>
                <a:highlight>
                  <a:srgbClr val="FFFFFF"/>
                </a:highlight>
                <a:latin typeface="Courier New" panose="02070309020205020404" pitchFamily="49" charset="0"/>
              </a:rPr>
              <a:t>if</a:t>
            </a:r>
            <a:r>
              <a:rPr lang="en-GB" sz="2000" b="1" dirty="0">
                <a:solidFill>
                  <a:srgbClr val="000080"/>
                </a:solidFill>
                <a:highlight>
                  <a:srgbClr val="FFFFFF"/>
                </a:highlight>
                <a:latin typeface="Courier New" panose="02070309020205020404" pitchFamily="49" charset="0"/>
              </a:rPr>
              <a:t>(</a:t>
            </a:r>
            <a:r>
              <a:rPr lang="en-GB" sz="2000" b="1" dirty="0">
                <a:solidFill>
                  <a:srgbClr val="000000"/>
                </a:solidFill>
                <a:highlight>
                  <a:srgbClr val="FFFFFF"/>
                </a:highlight>
                <a:latin typeface="Courier New" panose="02070309020205020404" pitchFamily="49" charset="0"/>
              </a:rPr>
              <a:t>scope </a:t>
            </a:r>
            <a:r>
              <a:rPr lang="en-GB" sz="2000" b="1" dirty="0">
                <a:solidFill>
                  <a:srgbClr val="000080"/>
                </a:solidFill>
                <a:highlight>
                  <a:srgbClr val="FFFFFF"/>
                </a:highlight>
                <a:latin typeface="Courier New" panose="02070309020205020404" pitchFamily="49" charset="0"/>
              </a:rPr>
              <a:t>==</a:t>
            </a:r>
            <a:r>
              <a:rPr lang="en-GB" sz="2000" b="1" dirty="0">
                <a:solidFill>
                  <a:srgbClr val="000000"/>
                </a:solidFill>
                <a:highlight>
                  <a:srgbClr val="FFFFFF"/>
                </a:highlight>
                <a:latin typeface="Courier New" panose="02070309020205020404" pitchFamily="49" charset="0"/>
              </a:rPr>
              <a:t> </a:t>
            </a:r>
            <a:r>
              <a:rPr lang="en-GB" sz="2000" b="1" dirty="0">
                <a:solidFill>
                  <a:srgbClr val="FF8000"/>
                </a:solidFill>
                <a:highlight>
                  <a:srgbClr val="FFFFFF"/>
                </a:highlight>
                <a:latin typeface="Courier New" panose="02070309020205020404" pitchFamily="49" charset="0"/>
              </a:rPr>
              <a:t>8</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err="1">
                <a:solidFill>
                  <a:srgbClr val="000000"/>
                </a:solidFill>
                <a:highlight>
                  <a:srgbClr val="FFFFFF"/>
                </a:highlight>
                <a:latin typeface="Courier New" panose="02070309020205020404" pitchFamily="49" charset="0"/>
              </a:rPr>
              <a:t>cout</a:t>
            </a:r>
            <a:r>
              <a:rPr lang="en-GB" sz="2000" b="1" dirty="0">
                <a:solidFill>
                  <a:srgbClr val="000000"/>
                </a:solidFill>
                <a:highlight>
                  <a:srgbClr val="FFFFFF"/>
                </a:highlight>
                <a:latin typeface="Courier New" panose="02070309020205020404" pitchFamily="49" charset="0"/>
              </a:rPr>
              <a:t> &lt;&lt; </a:t>
            </a:r>
            <a:r>
              <a:rPr lang="en-GB" sz="2000" b="1" dirty="0">
                <a:solidFill>
                  <a:srgbClr val="C00000"/>
                </a:solidFill>
                <a:highlight>
                  <a:srgbClr val="FFFFFF"/>
                </a:highlight>
                <a:latin typeface="Courier New" panose="02070309020205020404" pitchFamily="49" charset="0"/>
              </a:rPr>
              <a:t>"Use Snipper"</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a:solidFill>
                  <a:srgbClr val="0000FF"/>
                </a:solidFill>
                <a:highlight>
                  <a:srgbClr val="FFFFFF"/>
                </a:highlight>
                <a:latin typeface="Courier New" panose="02070309020205020404" pitchFamily="49" charset="0"/>
              </a:rPr>
              <a:t>else</a:t>
            </a:r>
            <a:r>
              <a:rPr lang="en-GB" sz="2000" b="1" dirty="0">
                <a:solidFill>
                  <a:srgbClr val="000000"/>
                </a:solidFill>
                <a:highlight>
                  <a:srgbClr val="FFFFFF"/>
                </a:highlight>
                <a:latin typeface="Courier New" panose="02070309020205020404" pitchFamily="49" charset="0"/>
              </a:rPr>
              <a:t> </a:t>
            </a:r>
            <a:r>
              <a:rPr lang="en-GB" sz="2000" b="1" dirty="0">
                <a:solidFill>
                  <a:srgbClr val="0000FF"/>
                </a:solidFill>
                <a:highlight>
                  <a:srgbClr val="FFFFFF"/>
                </a:highlight>
                <a:latin typeface="Courier New" panose="02070309020205020404" pitchFamily="49" charset="0"/>
              </a:rPr>
              <a:t>if</a:t>
            </a:r>
            <a:r>
              <a:rPr lang="en-GB" sz="2000" b="1" dirty="0">
                <a:solidFill>
                  <a:srgbClr val="000000"/>
                </a:solidFill>
                <a:highlight>
                  <a:srgbClr val="FFFFFF"/>
                </a:highlight>
                <a:latin typeface="Courier New" panose="02070309020205020404" pitchFamily="49" charset="0"/>
              </a:rPr>
              <a:t> </a:t>
            </a:r>
            <a:r>
              <a:rPr lang="en-GB" sz="2000" b="1" dirty="0">
                <a:solidFill>
                  <a:srgbClr val="000080"/>
                </a:solidFill>
                <a:highlight>
                  <a:srgbClr val="FFFFFF"/>
                </a:highlight>
                <a:latin typeface="Courier New" panose="02070309020205020404" pitchFamily="49" charset="0"/>
              </a:rPr>
              <a:t>(</a:t>
            </a:r>
            <a:r>
              <a:rPr lang="en-GB" sz="2000" b="1" dirty="0">
                <a:solidFill>
                  <a:srgbClr val="000000"/>
                </a:solidFill>
                <a:highlight>
                  <a:srgbClr val="FFFFFF"/>
                </a:highlight>
                <a:latin typeface="Courier New" panose="02070309020205020404" pitchFamily="49" charset="0"/>
              </a:rPr>
              <a:t>scope </a:t>
            </a:r>
            <a:r>
              <a:rPr lang="en-GB" sz="2000" b="1" dirty="0">
                <a:solidFill>
                  <a:srgbClr val="000080"/>
                </a:solidFill>
                <a:highlight>
                  <a:srgbClr val="FFFFFF"/>
                </a:highlight>
                <a:latin typeface="Courier New" panose="02070309020205020404" pitchFamily="49" charset="0"/>
              </a:rPr>
              <a:t>==</a:t>
            </a:r>
            <a:r>
              <a:rPr lang="en-GB" sz="2000" b="1" dirty="0">
                <a:solidFill>
                  <a:srgbClr val="000000"/>
                </a:solidFill>
                <a:highlight>
                  <a:srgbClr val="FFFFFF"/>
                </a:highlight>
                <a:latin typeface="Courier New" panose="02070309020205020404" pitchFamily="49" charset="0"/>
              </a:rPr>
              <a:t> </a:t>
            </a:r>
            <a:r>
              <a:rPr lang="en-GB" sz="2000" b="1" dirty="0">
                <a:solidFill>
                  <a:srgbClr val="FF8000"/>
                </a:solidFill>
                <a:highlight>
                  <a:srgbClr val="FFFFFF"/>
                </a:highlight>
                <a:latin typeface="Courier New" panose="02070309020205020404" pitchFamily="49" charset="0"/>
              </a:rPr>
              <a:t>6</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err="1">
                <a:solidFill>
                  <a:srgbClr val="000000"/>
                </a:solidFill>
                <a:highlight>
                  <a:srgbClr val="FFFFFF"/>
                </a:highlight>
                <a:latin typeface="Courier New" panose="02070309020205020404" pitchFamily="49" charset="0"/>
              </a:rPr>
              <a:t>cout</a:t>
            </a:r>
            <a:r>
              <a:rPr lang="en-GB" sz="2000" b="1" dirty="0">
                <a:solidFill>
                  <a:srgbClr val="000000"/>
                </a:solidFill>
                <a:highlight>
                  <a:srgbClr val="FFFFFF"/>
                </a:highlight>
                <a:latin typeface="Courier New" panose="02070309020205020404" pitchFamily="49" charset="0"/>
              </a:rPr>
              <a:t> &lt;&lt; </a:t>
            </a:r>
            <a:r>
              <a:rPr lang="en-GB" sz="2000" b="1" dirty="0">
                <a:solidFill>
                  <a:srgbClr val="C00000"/>
                </a:solidFill>
                <a:highlight>
                  <a:srgbClr val="FFFFFF"/>
                </a:highlight>
                <a:latin typeface="Courier New" panose="02070309020205020404" pitchFamily="49" charset="0"/>
              </a:rPr>
              <a:t>"Use AUG A3 / GROZA /  QBZ / M16A4 / M416 "</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a:solidFill>
                  <a:srgbClr val="0000FF"/>
                </a:solidFill>
                <a:highlight>
                  <a:srgbClr val="FFFFFF"/>
                </a:highlight>
                <a:latin typeface="Courier New" panose="02070309020205020404" pitchFamily="49" charset="0"/>
              </a:rPr>
              <a:t>else</a:t>
            </a:r>
            <a:r>
              <a:rPr lang="en-GB" sz="2000" b="1" dirty="0">
                <a:solidFill>
                  <a:srgbClr val="000000"/>
                </a:solidFill>
                <a:highlight>
                  <a:srgbClr val="FFFFFF"/>
                </a:highlight>
                <a:latin typeface="Courier New" panose="02070309020205020404" pitchFamily="49" charset="0"/>
              </a:rPr>
              <a:t> </a:t>
            </a:r>
            <a:r>
              <a:rPr lang="en-GB" sz="2000" b="1" dirty="0">
                <a:solidFill>
                  <a:srgbClr val="0000FF"/>
                </a:solidFill>
                <a:highlight>
                  <a:srgbClr val="FFFFFF"/>
                </a:highlight>
                <a:latin typeface="Courier New" panose="02070309020205020404" pitchFamily="49" charset="0"/>
              </a:rPr>
              <a:t>if</a:t>
            </a:r>
            <a:r>
              <a:rPr lang="en-GB" sz="2000" b="1" dirty="0">
                <a:solidFill>
                  <a:srgbClr val="000000"/>
                </a:solidFill>
                <a:highlight>
                  <a:srgbClr val="FFFFFF"/>
                </a:highlight>
                <a:latin typeface="Courier New" panose="02070309020205020404" pitchFamily="49" charset="0"/>
              </a:rPr>
              <a:t> </a:t>
            </a:r>
            <a:r>
              <a:rPr lang="en-GB" sz="2000" b="1" dirty="0">
                <a:solidFill>
                  <a:srgbClr val="000080"/>
                </a:solidFill>
                <a:highlight>
                  <a:srgbClr val="FFFFFF"/>
                </a:highlight>
                <a:latin typeface="Courier New" panose="02070309020205020404" pitchFamily="49" charset="0"/>
              </a:rPr>
              <a:t>(</a:t>
            </a:r>
            <a:r>
              <a:rPr lang="en-GB" sz="2000" b="1" dirty="0">
                <a:solidFill>
                  <a:srgbClr val="000000"/>
                </a:solidFill>
                <a:highlight>
                  <a:srgbClr val="FFFFFF"/>
                </a:highlight>
                <a:latin typeface="Courier New" panose="02070309020205020404" pitchFamily="49" charset="0"/>
              </a:rPr>
              <a:t>scope </a:t>
            </a:r>
            <a:r>
              <a:rPr lang="en-GB" sz="2000" b="1" dirty="0">
                <a:solidFill>
                  <a:srgbClr val="000080"/>
                </a:solidFill>
                <a:highlight>
                  <a:srgbClr val="FFFFFF"/>
                </a:highlight>
                <a:latin typeface="Courier New" panose="02070309020205020404" pitchFamily="49" charset="0"/>
              </a:rPr>
              <a:t>==</a:t>
            </a:r>
            <a:r>
              <a:rPr lang="en-GB" sz="2000" b="1" dirty="0">
                <a:solidFill>
                  <a:srgbClr val="000000"/>
                </a:solidFill>
                <a:highlight>
                  <a:srgbClr val="FFFFFF"/>
                </a:highlight>
                <a:latin typeface="Courier New" panose="02070309020205020404" pitchFamily="49" charset="0"/>
              </a:rPr>
              <a:t> </a:t>
            </a:r>
            <a:r>
              <a:rPr lang="en-GB" sz="2000" b="1" dirty="0">
                <a:solidFill>
                  <a:srgbClr val="FF8000"/>
                </a:solidFill>
                <a:highlight>
                  <a:srgbClr val="FFFFFF"/>
                </a:highlight>
                <a:latin typeface="Courier New" panose="02070309020205020404" pitchFamily="49" charset="0"/>
              </a:rPr>
              <a:t>4</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err="1">
                <a:solidFill>
                  <a:srgbClr val="000000"/>
                </a:solidFill>
                <a:highlight>
                  <a:srgbClr val="FFFFFF"/>
                </a:highlight>
                <a:latin typeface="Courier New" panose="02070309020205020404" pitchFamily="49" charset="0"/>
              </a:rPr>
              <a:t>cout</a:t>
            </a:r>
            <a:r>
              <a:rPr lang="en-GB" sz="2000" b="1" dirty="0">
                <a:solidFill>
                  <a:srgbClr val="000000"/>
                </a:solidFill>
                <a:highlight>
                  <a:srgbClr val="FFFFFF"/>
                </a:highlight>
                <a:latin typeface="Courier New" panose="02070309020205020404" pitchFamily="49" charset="0"/>
              </a:rPr>
              <a:t> &lt;&lt; </a:t>
            </a:r>
            <a:r>
              <a:rPr lang="en-GB" sz="2000" b="1" dirty="0">
                <a:solidFill>
                  <a:srgbClr val="C00000"/>
                </a:solidFill>
                <a:highlight>
                  <a:srgbClr val="FFFFFF"/>
                </a:highlight>
                <a:latin typeface="Courier New" panose="02070309020205020404" pitchFamily="49" charset="0"/>
              </a:rPr>
              <a:t>"Use UMP9 / AKM / SCAR-L  / Cross Bow "</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a:solidFill>
                  <a:srgbClr val="0000FF"/>
                </a:solidFill>
                <a:highlight>
                  <a:srgbClr val="FFFFFF"/>
                </a:highlight>
                <a:latin typeface="Courier New" panose="02070309020205020404" pitchFamily="49" charset="0"/>
              </a:rPr>
              <a:t>else</a:t>
            </a:r>
            <a:r>
              <a:rPr lang="en-GB" sz="2000" b="1" dirty="0">
                <a:solidFill>
                  <a:srgbClr val="000000"/>
                </a:solidFill>
                <a:highlight>
                  <a:srgbClr val="FFFFFF"/>
                </a:highlight>
                <a:latin typeface="Courier New" panose="02070309020205020404" pitchFamily="49" charset="0"/>
              </a:rPr>
              <a:t> </a:t>
            </a:r>
            <a:r>
              <a:rPr lang="en-GB" sz="2000" b="1" dirty="0">
                <a:solidFill>
                  <a:srgbClr val="0000FF"/>
                </a:solidFill>
                <a:highlight>
                  <a:srgbClr val="FFFFFF"/>
                </a:highlight>
                <a:latin typeface="Courier New" panose="02070309020205020404" pitchFamily="49" charset="0"/>
              </a:rPr>
              <a:t>if</a:t>
            </a:r>
            <a:r>
              <a:rPr lang="en-GB" sz="2000" b="1" dirty="0">
                <a:solidFill>
                  <a:srgbClr val="000000"/>
                </a:solidFill>
                <a:highlight>
                  <a:srgbClr val="FFFFFF"/>
                </a:highlight>
                <a:latin typeface="Courier New" panose="02070309020205020404" pitchFamily="49" charset="0"/>
              </a:rPr>
              <a:t> </a:t>
            </a:r>
            <a:r>
              <a:rPr lang="en-GB" sz="2000" b="1" dirty="0">
                <a:solidFill>
                  <a:srgbClr val="000080"/>
                </a:solidFill>
                <a:highlight>
                  <a:srgbClr val="FFFFFF"/>
                </a:highlight>
                <a:latin typeface="Courier New" panose="02070309020205020404" pitchFamily="49" charset="0"/>
              </a:rPr>
              <a:t>(</a:t>
            </a:r>
            <a:r>
              <a:rPr lang="en-GB" sz="2000" b="1" dirty="0">
                <a:solidFill>
                  <a:srgbClr val="000000"/>
                </a:solidFill>
                <a:highlight>
                  <a:srgbClr val="FFFFFF"/>
                </a:highlight>
                <a:latin typeface="Courier New" panose="02070309020205020404" pitchFamily="49" charset="0"/>
              </a:rPr>
              <a:t>scope </a:t>
            </a:r>
            <a:r>
              <a:rPr lang="en-GB" sz="2000" b="1">
                <a:solidFill>
                  <a:srgbClr val="000080"/>
                </a:solidFill>
                <a:highlight>
                  <a:srgbClr val="FFFFFF"/>
                </a:highlight>
                <a:latin typeface="Courier New" panose="02070309020205020404" pitchFamily="49" charset="0"/>
              </a:rPr>
              <a:t>==</a:t>
            </a:r>
            <a:r>
              <a:rPr lang="en-GB" sz="2000" b="1">
                <a:solidFill>
                  <a:srgbClr val="000000"/>
                </a:solidFill>
                <a:highlight>
                  <a:srgbClr val="FFFFFF"/>
                </a:highlight>
                <a:latin typeface="Courier New" panose="02070309020205020404" pitchFamily="49" charset="0"/>
              </a:rPr>
              <a:t> </a:t>
            </a:r>
            <a:r>
              <a:rPr lang="en-GB" sz="2000" b="1" dirty="0">
                <a:solidFill>
                  <a:srgbClr val="FF8000"/>
                </a:solidFill>
                <a:highlight>
                  <a:srgbClr val="FFFFFF"/>
                </a:highlight>
                <a:latin typeface="Courier New" panose="02070309020205020404" pitchFamily="49" charset="0"/>
              </a:rPr>
              <a:t>2</a:t>
            </a:r>
            <a:r>
              <a:rPr lang="en-GB" sz="2000" b="1">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err="1">
                <a:solidFill>
                  <a:srgbClr val="000000"/>
                </a:solidFill>
                <a:highlight>
                  <a:srgbClr val="FFFFFF"/>
                </a:highlight>
                <a:latin typeface="Courier New" panose="02070309020205020404" pitchFamily="49" charset="0"/>
              </a:rPr>
              <a:t>cout</a:t>
            </a:r>
            <a:r>
              <a:rPr lang="en-GB" sz="2000" b="1" dirty="0">
                <a:solidFill>
                  <a:srgbClr val="000000"/>
                </a:solidFill>
                <a:highlight>
                  <a:srgbClr val="FFFFFF"/>
                </a:highlight>
                <a:latin typeface="Courier New" panose="02070309020205020404" pitchFamily="49" charset="0"/>
              </a:rPr>
              <a:t> &lt;&lt; </a:t>
            </a:r>
            <a:r>
              <a:rPr lang="en-GB" sz="2000" b="1" dirty="0">
                <a:solidFill>
                  <a:srgbClr val="C00000"/>
                </a:solidFill>
                <a:highlight>
                  <a:srgbClr val="FFFFFF"/>
                </a:highlight>
                <a:latin typeface="Courier New" panose="02070309020205020404" pitchFamily="49" charset="0"/>
              </a:rPr>
              <a:t>"Almost All guns"</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a:solidFill>
                  <a:srgbClr val="0000FF"/>
                </a:solidFill>
                <a:highlight>
                  <a:srgbClr val="FFFFFF"/>
                </a:highlight>
                <a:latin typeface="Courier New" panose="02070309020205020404" pitchFamily="49" charset="0"/>
              </a:rPr>
              <a:t>else</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err="1">
                <a:solidFill>
                  <a:srgbClr val="000000"/>
                </a:solidFill>
                <a:highlight>
                  <a:srgbClr val="FFFFFF"/>
                </a:highlight>
                <a:latin typeface="Courier New" panose="02070309020205020404" pitchFamily="49" charset="0"/>
              </a:rPr>
              <a:t>cout</a:t>
            </a:r>
            <a:r>
              <a:rPr lang="en-GB" sz="2000" b="1" dirty="0">
                <a:solidFill>
                  <a:srgbClr val="000000"/>
                </a:solidFill>
                <a:highlight>
                  <a:srgbClr val="FFFFFF"/>
                </a:highlight>
                <a:latin typeface="Courier New" panose="02070309020205020404" pitchFamily="49" charset="0"/>
              </a:rPr>
              <a:t> &lt;&lt; </a:t>
            </a:r>
            <a:r>
              <a:rPr lang="en-GB" sz="2000" b="1" dirty="0">
                <a:solidFill>
                  <a:srgbClr val="C00000"/>
                </a:solidFill>
                <a:highlight>
                  <a:srgbClr val="FFFFFF"/>
                </a:highlight>
                <a:latin typeface="Courier New" panose="02070309020205020404" pitchFamily="49" charset="0"/>
              </a:rPr>
              <a:t>"Find one"</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a:solidFill>
                  <a:srgbClr val="0000FF"/>
                </a:solidFill>
                <a:highlight>
                  <a:srgbClr val="FFFFFF"/>
                </a:highlight>
                <a:latin typeface="Courier New" panose="02070309020205020404" pitchFamily="49" charset="0"/>
              </a:rPr>
              <a:t>return</a:t>
            </a:r>
            <a:r>
              <a:rPr lang="en-GB" sz="2000" b="1" dirty="0">
                <a:solidFill>
                  <a:srgbClr val="000000"/>
                </a:solidFill>
                <a:highlight>
                  <a:srgbClr val="FFFFFF"/>
                </a:highlight>
                <a:latin typeface="Courier New" panose="02070309020205020404" pitchFamily="49" charset="0"/>
              </a:rPr>
              <a:t> </a:t>
            </a:r>
            <a:r>
              <a:rPr lang="en-GB" sz="2000" b="1" dirty="0">
                <a:solidFill>
                  <a:srgbClr val="FF8000"/>
                </a:solidFill>
                <a:highlight>
                  <a:srgbClr val="FFFFFF"/>
                </a:highlight>
                <a:latin typeface="Courier New" panose="02070309020205020404" pitchFamily="49" charset="0"/>
              </a:rPr>
              <a:t>0</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p:txBody>
      </p:sp>
      <p:sp>
        <p:nvSpPr>
          <p:cNvPr id="5" name="Rectangle 4"/>
          <p:cNvSpPr/>
          <p:nvPr/>
        </p:nvSpPr>
        <p:spPr>
          <a:xfrm>
            <a:off x="0" y="1"/>
            <a:ext cx="533400" cy="76200"/>
          </a:xfrm>
          <a:prstGeom prst="rect">
            <a:avLst/>
          </a:prstGeom>
          <a:solidFill>
            <a:schemeClr val="bg1">
              <a:lumMod val="8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bg1">
              <a:lumMod val="8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dirty="0">
                <a:solidFill>
                  <a:schemeClr val="tx1"/>
                </a:solidFill>
                <a:latin typeface="Courier New" panose="02070309020205020404" pitchFamily="49" charset="0"/>
                <a:cs typeface="Courier New" panose="02070309020205020404" pitchFamily="49" charset="0"/>
              </a:rPr>
              <a:t>1</a:t>
            </a:r>
          </a:p>
          <a:p>
            <a:r>
              <a:rPr lang="en-US" sz="2000" dirty="0">
                <a:solidFill>
                  <a:schemeClr val="tx1"/>
                </a:solidFill>
                <a:latin typeface="Courier New" panose="02070309020205020404" pitchFamily="49" charset="0"/>
                <a:cs typeface="Courier New" panose="02070309020205020404" pitchFamily="49" charset="0"/>
              </a:rPr>
              <a:t>2</a:t>
            </a:r>
          </a:p>
          <a:p>
            <a:r>
              <a:rPr lang="en-US" sz="2000" dirty="0">
                <a:solidFill>
                  <a:schemeClr val="tx1"/>
                </a:solidFill>
                <a:latin typeface="Courier New" panose="02070309020205020404" pitchFamily="49" charset="0"/>
                <a:cs typeface="Courier New" panose="02070309020205020404" pitchFamily="49" charset="0"/>
              </a:rPr>
              <a:t>3</a:t>
            </a:r>
          </a:p>
          <a:p>
            <a:r>
              <a:rPr lang="en-US" sz="2000" dirty="0">
                <a:solidFill>
                  <a:schemeClr val="tx1"/>
                </a:solidFill>
                <a:latin typeface="Courier New" panose="02070309020205020404" pitchFamily="49" charset="0"/>
                <a:cs typeface="Courier New" panose="02070309020205020404" pitchFamily="49" charset="0"/>
              </a:rPr>
              <a:t>4</a:t>
            </a:r>
          </a:p>
          <a:p>
            <a:r>
              <a:rPr lang="en-US" sz="2000" dirty="0">
                <a:solidFill>
                  <a:schemeClr val="tx1"/>
                </a:solidFill>
                <a:latin typeface="Courier New" panose="02070309020205020404" pitchFamily="49" charset="0"/>
                <a:cs typeface="Courier New" panose="02070309020205020404" pitchFamily="49" charset="0"/>
              </a:rPr>
              <a:t>5</a:t>
            </a:r>
          </a:p>
          <a:p>
            <a:r>
              <a:rPr lang="en-US" sz="2000" dirty="0">
                <a:solidFill>
                  <a:schemeClr val="tx1"/>
                </a:solidFill>
                <a:latin typeface="Courier New" panose="02070309020205020404" pitchFamily="49" charset="0"/>
                <a:cs typeface="Courier New" panose="02070309020205020404" pitchFamily="49" charset="0"/>
              </a:rPr>
              <a:t>6</a:t>
            </a:r>
          </a:p>
          <a:p>
            <a:r>
              <a:rPr lang="en-US" sz="2000" dirty="0">
                <a:solidFill>
                  <a:schemeClr val="tx1"/>
                </a:solidFill>
                <a:latin typeface="Courier New" panose="02070309020205020404" pitchFamily="49" charset="0"/>
                <a:cs typeface="Courier New" panose="02070309020205020404" pitchFamily="49" charset="0"/>
              </a:rPr>
              <a:t>7</a:t>
            </a:r>
          </a:p>
          <a:p>
            <a:r>
              <a:rPr lang="en-US" sz="2000" dirty="0">
                <a:solidFill>
                  <a:schemeClr val="tx1"/>
                </a:solidFill>
                <a:latin typeface="Courier New" panose="02070309020205020404" pitchFamily="49" charset="0"/>
                <a:cs typeface="Courier New" panose="02070309020205020404" pitchFamily="49" charset="0"/>
              </a:rPr>
              <a:t>8</a:t>
            </a:r>
          </a:p>
          <a:p>
            <a:r>
              <a:rPr lang="en-US" sz="2000" dirty="0">
                <a:solidFill>
                  <a:schemeClr val="tx1"/>
                </a:solidFill>
                <a:latin typeface="Courier New" panose="02070309020205020404" pitchFamily="49" charset="0"/>
                <a:cs typeface="Courier New" panose="02070309020205020404" pitchFamily="49" charset="0"/>
              </a:rPr>
              <a:t>9</a:t>
            </a:r>
          </a:p>
          <a:p>
            <a:r>
              <a:rPr lang="en-US" sz="2000" dirty="0">
                <a:solidFill>
                  <a:schemeClr val="tx1"/>
                </a:solidFill>
                <a:latin typeface="Courier New" panose="02070309020205020404" pitchFamily="49" charset="0"/>
                <a:cs typeface="Courier New" panose="02070309020205020404" pitchFamily="49" charset="0"/>
              </a:rPr>
              <a:t>10</a:t>
            </a:r>
          </a:p>
          <a:p>
            <a:r>
              <a:rPr lang="en-US" sz="2000" dirty="0">
                <a:solidFill>
                  <a:schemeClr val="tx1"/>
                </a:solidFill>
                <a:latin typeface="Courier New" panose="02070309020205020404" pitchFamily="49" charset="0"/>
                <a:cs typeface="Courier New" panose="02070309020205020404" pitchFamily="49" charset="0"/>
              </a:rPr>
              <a:t>11</a:t>
            </a:r>
          </a:p>
          <a:p>
            <a:r>
              <a:rPr lang="en-US" sz="2000" dirty="0">
                <a:solidFill>
                  <a:schemeClr val="tx1"/>
                </a:solidFill>
                <a:latin typeface="Courier New" panose="02070309020205020404" pitchFamily="49" charset="0"/>
                <a:cs typeface="Courier New" panose="02070309020205020404" pitchFamily="49" charset="0"/>
              </a:rPr>
              <a:t>12</a:t>
            </a:r>
          </a:p>
          <a:p>
            <a:r>
              <a:rPr lang="en-US" sz="2000" dirty="0">
                <a:solidFill>
                  <a:schemeClr val="tx1"/>
                </a:solidFill>
                <a:latin typeface="Courier New" panose="02070309020205020404" pitchFamily="49" charset="0"/>
                <a:cs typeface="Courier New" panose="02070309020205020404" pitchFamily="49" charset="0"/>
              </a:rPr>
              <a:t>13</a:t>
            </a:r>
          </a:p>
          <a:p>
            <a:r>
              <a:rPr lang="en-US" sz="2000" dirty="0">
                <a:solidFill>
                  <a:schemeClr val="tx1"/>
                </a:solidFill>
                <a:latin typeface="Courier New" panose="02070309020205020404" pitchFamily="49" charset="0"/>
                <a:cs typeface="Courier New" panose="02070309020205020404" pitchFamily="49" charset="0"/>
              </a:rPr>
              <a:t>14</a:t>
            </a:r>
          </a:p>
          <a:p>
            <a:r>
              <a:rPr lang="en-US" sz="2000" dirty="0">
                <a:solidFill>
                  <a:schemeClr val="tx1"/>
                </a:solidFill>
                <a:latin typeface="Courier New" panose="02070309020205020404" pitchFamily="49" charset="0"/>
                <a:cs typeface="Courier New" panose="02070309020205020404" pitchFamily="49" charset="0"/>
              </a:rPr>
              <a:t>15</a:t>
            </a:r>
          </a:p>
          <a:p>
            <a:r>
              <a:rPr lang="en-US" sz="2000" dirty="0">
                <a:solidFill>
                  <a:schemeClr val="tx1"/>
                </a:solidFill>
                <a:latin typeface="Courier New" panose="02070309020205020404" pitchFamily="49" charset="0"/>
                <a:cs typeface="Courier New" panose="02070309020205020404" pitchFamily="49" charset="0"/>
              </a:rPr>
              <a:t>16</a:t>
            </a:r>
          </a:p>
          <a:p>
            <a:r>
              <a:rPr lang="en-US" sz="2000" dirty="0">
                <a:solidFill>
                  <a:schemeClr val="tx1"/>
                </a:solidFill>
                <a:latin typeface="Courier New" panose="02070309020205020404" pitchFamily="49" charset="0"/>
                <a:cs typeface="Courier New" panose="02070309020205020404" pitchFamily="49" charset="0"/>
              </a:rPr>
              <a:t>17</a:t>
            </a:r>
          </a:p>
          <a:p>
            <a:r>
              <a:rPr lang="en-US" sz="2000" dirty="0">
                <a:solidFill>
                  <a:schemeClr val="tx1"/>
                </a:solidFill>
                <a:latin typeface="Courier New" panose="02070309020205020404" pitchFamily="49" charset="0"/>
                <a:cs typeface="Courier New" panose="02070309020205020404" pitchFamily="49" charset="0"/>
              </a:rPr>
              <a:t>18</a:t>
            </a:r>
          </a:p>
          <a:p>
            <a:r>
              <a:rPr lang="en-US" sz="2000" dirty="0">
                <a:solidFill>
                  <a:schemeClr val="tx1"/>
                </a:solidFill>
                <a:latin typeface="Courier New" panose="02070309020205020404" pitchFamily="49" charset="0"/>
                <a:cs typeface="Courier New" panose="02070309020205020404" pitchFamily="49" charset="0"/>
              </a:rPr>
              <a:t>19</a:t>
            </a:r>
          </a:p>
          <a:p>
            <a:r>
              <a:rPr lang="en-US" sz="2000" dirty="0">
                <a:solidFill>
                  <a:schemeClr val="tx1"/>
                </a:solidFill>
                <a:latin typeface="Courier New" panose="02070309020205020404" pitchFamily="49" charset="0"/>
                <a:cs typeface="Courier New" panose="02070309020205020404" pitchFamily="49" charset="0"/>
              </a:rPr>
              <a:t>20</a:t>
            </a:r>
          </a:p>
          <a:p>
            <a:r>
              <a:rPr lang="en-US" sz="2000" dirty="0">
                <a:solidFill>
                  <a:schemeClr val="tx1"/>
                </a:solidFill>
                <a:latin typeface="Courier New" panose="02070309020205020404" pitchFamily="49" charset="0"/>
                <a:cs typeface="Courier New" panose="02070309020205020404" pitchFamily="49" charset="0"/>
              </a:rPr>
              <a:t>21</a:t>
            </a:r>
          </a:p>
          <a:p>
            <a:r>
              <a:rPr lang="en-US" sz="2000" dirty="0">
                <a:solidFill>
                  <a:schemeClr val="tx1"/>
                </a:solidFill>
                <a:latin typeface="Courier New" panose="02070309020205020404" pitchFamily="49" charset="0"/>
                <a:cs typeface="Courier New" panose="02070309020205020404" pitchFamily="49" charset="0"/>
              </a:rPr>
              <a:t>22</a:t>
            </a:r>
          </a:p>
          <a:p>
            <a:endParaRPr lang="en-US" sz="20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05136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0000500000000000000" pitchFamily="2" charset="0"/>
              </a:rPr>
              <a:t>Nested If </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73F422-781C-4385-84E3-34EDBC7AB3E7}"/>
              </a:ext>
            </a:extLst>
          </p:cNvPr>
          <p:cNvSpPr txBox="1"/>
          <p:nvPr/>
        </p:nvSpPr>
        <p:spPr>
          <a:xfrm>
            <a:off x="558069" y="1611766"/>
            <a:ext cx="11104481" cy="1246495"/>
          </a:xfrm>
          <a:prstGeom prst="rect">
            <a:avLst/>
          </a:prstGeom>
          <a:noFill/>
        </p:spPr>
        <p:txBody>
          <a:bodyPr wrap="square" rtlCol="0">
            <a:spAutoFit/>
          </a:bodyPr>
          <a:lstStyle/>
          <a:p>
            <a:endParaRPr lang="en-US" sz="2500" b="1" dirty="0">
              <a:latin typeface="Nunito Sans" panose="00000500000000000000" pitchFamily="2" charset="0"/>
            </a:endParaRPr>
          </a:p>
          <a:p>
            <a:endParaRPr lang="en-US" sz="2500" b="1" dirty="0">
              <a:latin typeface="Nunito Sans" panose="00000500000000000000" pitchFamily="2" charset="0"/>
            </a:endParaRPr>
          </a:p>
          <a:p>
            <a:r>
              <a:rPr lang="en-US" sz="2500" b="1" dirty="0">
                <a:latin typeface="Nunito Sans" panose="00000500000000000000" pitchFamily="2" charset="0"/>
              </a:rPr>
              <a:t>Syntax:</a:t>
            </a:r>
          </a:p>
        </p:txBody>
      </p:sp>
      <p:sp>
        <p:nvSpPr>
          <p:cNvPr id="8" name="Rectangle 7"/>
          <p:cNvSpPr/>
          <p:nvPr/>
        </p:nvSpPr>
        <p:spPr>
          <a:xfrm>
            <a:off x="598714" y="3246120"/>
            <a:ext cx="11063836" cy="26212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584" bIns="914400" rtlCol="0" anchor="t" anchorCtr="0"/>
          <a:lstStyle/>
          <a:p>
            <a:r>
              <a:rPr lang="en-US" sz="2000" b="1" dirty="0">
                <a:latin typeface="Courier New" panose="02070309020205020404" pitchFamily="49" charset="0"/>
                <a:cs typeface="Courier New" panose="02070309020205020404" pitchFamily="49" charset="0"/>
              </a:rPr>
              <a:t>if (condition1) </a:t>
            </a:r>
          </a:p>
          <a:p>
            <a:r>
              <a:rPr lang="en-US"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     // code to be executed if condition1 is true </a:t>
            </a:r>
          </a:p>
          <a:p>
            <a:r>
              <a:rPr lang="en-US" sz="2000" b="1" dirty="0">
                <a:latin typeface="Courier New" panose="02070309020205020404" pitchFamily="49" charset="0"/>
                <a:cs typeface="Courier New" panose="02070309020205020404" pitchFamily="49" charset="0"/>
              </a:rPr>
              <a:t>     if (condition2) </a:t>
            </a:r>
          </a:p>
          <a:p>
            <a:r>
              <a:rPr lang="en-US" sz="2000" b="1" dirty="0">
                <a:latin typeface="Courier New" panose="02070309020205020404" pitchFamily="49" charset="0"/>
                <a:cs typeface="Courier New" panose="02070309020205020404" pitchFamily="49" charset="0"/>
              </a:rPr>
              <a:t>     {</a:t>
            </a:r>
          </a:p>
          <a:p>
            <a:r>
              <a:rPr lang="en-US" sz="2000" b="1" dirty="0">
                <a:latin typeface="Courier New" panose="02070309020205020404" pitchFamily="49" charset="0"/>
                <a:cs typeface="Courier New" panose="02070309020205020404" pitchFamily="49" charset="0"/>
              </a:rPr>
              <a:t>          // code to be executed if condition2 is true </a:t>
            </a:r>
          </a:p>
          <a:p>
            <a:r>
              <a:rPr lang="en-US" sz="2000" b="1" dirty="0">
                <a:latin typeface="Courier New" panose="02070309020205020404" pitchFamily="49" charset="0"/>
                <a:cs typeface="Courier New" panose="02070309020205020404" pitchFamily="49" charset="0"/>
              </a:rPr>
              <a:t>     }</a:t>
            </a:r>
          </a:p>
          <a:p>
            <a:r>
              <a:rPr lang="en-US"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97240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err="1">
                <a:latin typeface="Nunito Sans" panose="00000500000000000000" pitchFamily="2" charset="0"/>
              </a:rPr>
              <a:t>Bunjee</a:t>
            </a:r>
            <a:r>
              <a:rPr lang="en-US" sz="4500" b="1" dirty="0">
                <a:latin typeface="Nunito Sans" panose="00000500000000000000" pitchFamily="2" charset="0"/>
              </a:rPr>
              <a:t> Jumping</a:t>
            </a:r>
          </a:p>
        </p:txBody>
      </p:sp>
      <p:sp>
        <p:nvSpPr>
          <p:cNvPr id="16" name="TextBox 15">
            <a:extLst>
              <a:ext uri="{FF2B5EF4-FFF2-40B4-BE49-F238E27FC236}">
                <a16:creationId xmlns:a16="http://schemas.microsoft.com/office/drawing/2014/main" id="{5AFC0D69-68C1-4838-9AC4-A4286388BDC4}"/>
              </a:ext>
            </a:extLst>
          </p:cNvPr>
          <p:cNvSpPr txBox="1"/>
          <p:nvPr/>
        </p:nvSpPr>
        <p:spPr>
          <a:xfrm>
            <a:off x="558069" y="1611766"/>
            <a:ext cx="5524501" cy="5093702"/>
          </a:xfrm>
          <a:prstGeom prst="rect">
            <a:avLst/>
          </a:prstGeom>
          <a:noFill/>
        </p:spPr>
        <p:txBody>
          <a:bodyPr wrap="square" rtlCol="0">
            <a:spAutoFit/>
          </a:bodyPr>
          <a:lstStyle/>
          <a:p>
            <a:r>
              <a:rPr lang="en-IN" sz="2500" dirty="0">
                <a:latin typeface="Nunito Sans" panose="020B0604020202020204" charset="0"/>
              </a:rPr>
              <a:t>Have you tried or seen </a:t>
            </a:r>
            <a:r>
              <a:rPr lang="en-IN" sz="2500" dirty="0" err="1">
                <a:latin typeface="Nunito Sans" panose="020B0604020202020204" charset="0"/>
              </a:rPr>
              <a:t>Bunjee</a:t>
            </a:r>
            <a:r>
              <a:rPr lang="en-IN" sz="2500" dirty="0">
                <a:latin typeface="Nunito Sans" panose="020B0604020202020204" charset="0"/>
              </a:rPr>
              <a:t> Jumping ? It’s a weird experience, Isn’t it?. But if someone is very eager to try </a:t>
            </a:r>
            <a:r>
              <a:rPr lang="en-IN" sz="2500" dirty="0" err="1">
                <a:latin typeface="Nunito Sans" panose="020B0604020202020204" charset="0"/>
              </a:rPr>
              <a:t>bunjee</a:t>
            </a:r>
            <a:r>
              <a:rPr lang="en-IN" sz="2500" dirty="0">
                <a:latin typeface="Nunito Sans" panose="020B0604020202020204" charset="0"/>
              </a:rPr>
              <a:t> jumping, they must satisfy few conditions</a:t>
            </a:r>
            <a:endParaRPr lang="en-IN" sz="2500" b="1" dirty="0">
              <a:latin typeface="Nunito Sans" panose="020B0604020202020204" charset="0"/>
            </a:endParaRPr>
          </a:p>
          <a:p>
            <a:r>
              <a:rPr lang="en-IN" sz="2500" b="1" dirty="0">
                <a:latin typeface="Nunito Sans" panose="020B0604020202020204" charset="0"/>
              </a:rPr>
              <a:t>Conditions:</a:t>
            </a:r>
          </a:p>
          <a:p>
            <a:pPr marL="457200" indent="-457200">
              <a:buFont typeface="+mj-lt"/>
              <a:buAutoNum type="arabicParenR"/>
            </a:pPr>
            <a:r>
              <a:rPr lang="en-IN" sz="2500" dirty="0">
                <a:latin typeface="Nunito Sans" panose="020B0604020202020204" charset="0"/>
              </a:rPr>
              <a:t>Minimum Weight must be 40 </a:t>
            </a:r>
            <a:r>
              <a:rPr lang="en-IN" sz="2500" dirty="0" err="1">
                <a:latin typeface="Nunito Sans" panose="020B0604020202020204" charset="0"/>
              </a:rPr>
              <a:t>kgs</a:t>
            </a:r>
            <a:endParaRPr lang="en-IN" sz="2500" dirty="0">
              <a:latin typeface="Nunito Sans" panose="020B0604020202020204" charset="0"/>
            </a:endParaRPr>
          </a:p>
          <a:p>
            <a:pPr marL="457200" indent="-457200">
              <a:buFont typeface="+mj-lt"/>
              <a:buAutoNum type="arabicParenR"/>
            </a:pPr>
            <a:r>
              <a:rPr lang="en-IN" sz="2500" dirty="0">
                <a:latin typeface="Nunito Sans" panose="020B0604020202020204" charset="0"/>
              </a:rPr>
              <a:t>Maximum Weight must be 110 </a:t>
            </a:r>
            <a:r>
              <a:rPr lang="en-IN" sz="2500" dirty="0" err="1">
                <a:latin typeface="Nunito Sans" panose="020B0604020202020204" charset="0"/>
              </a:rPr>
              <a:t>kgs</a:t>
            </a:r>
            <a:r>
              <a:rPr lang="en-IN" sz="2500" dirty="0">
                <a:latin typeface="Nunito Sans" panose="020B0604020202020204" charset="0"/>
              </a:rPr>
              <a:t>[If Weight is greater than maximum, extra ropes will be added]</a:t>
            </a:r>
          </a:p>
          <a:p>
            <a:pPr marL="457200" indent="-457200"/>
            <a:r>
              <a:rPr lang="en-IN" sz="2500" dirty="0">
                <a:latin typeface="Nunito Sans" panose="020B0604020202020204" charset="0"/>
              </a:rPr>
              <a:t>3)  Minimum age required is 12 years.</a:t>
            </a:r>
          </a:p>
          <a:p>
            <a:endParaRPr lang="en-US" sz="2500" dirty="0">
              <a:latin typeface="Nunito Sans" panose="020B0604020202020204" charset="0"/>
            </a:endParaRPr>
          </a:p>
        </p:txBody>
      </p:sp>
      <p:sp>
        <p:nvSpPr>
          <p:cNvPr id="18" name="Rectangle 17">
            <a:extLst>
              <a:ext uri="{FF2B5EF4-FFF2-40B4-BE49-F238E27FC236}">
                <a16:creationId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03528" y="2743200"/>
            <a:ext cx="4526472" cy="2546141"/>
          </a:xfrm>
          <a:prstGeom prst="rect">
            <a:avLst/>
          </a:prstGeom>
        </p:spPr>
      </p:pic>
    </p:spTree>
    <p:extLst>
      <p:ext uri="{BB962C8B-B14F-4D97-AF65-F5344CB8AC3E}">
        <p14:creationId xmlns:p14="http://schemas.microsoft.com/office/powerpoint/2010/main" val="72119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GB" sz="2000" b="1" dirty="0">
                <a:solidFill>
                  <a:srgbClr val="FF0000"/>
                </a:solidFill>
                <a:latin typeface="Courier New" panose="02070309020205020404" pitchFamily="49" charset="0"/>
                <a:cs typeface="Courier New" panose="02070309020205020404" pitchFamily="49" charset="0"/>
              </a:rPr>
              <a:t>// </a:t>
            </a:r>
            <a:r>
              <a:rPr lang="en-GB" sz="2000" b="1" dirty="0" err="1">
                <a:solidFill>
                  <a:srgbClr val="FF0000"/>
                </a:solidFill>
                <a:latin typeface="Courier New" panose="02070309020205020404" pitchFamily="49" charset="0"/>
                <a:cs typeface="Courier New" panose="02070309020205020404" pitchFamily="49" charset="0"/>
              </a:rPr>
              <a:t>PseudoCode</a:t>
            </a:r>
            <a:endParaRPr lang="en-GB" sz="2000" b="1" dirty="0">
              <a:solidFill>
                <a:srgbClr val="FF0000"/>
              </a:solidFill>
              <a:latin typeface="Courier New" panose="02070309020205020404" pitchFamily="49" charset="0"/>
              <a:cs typeface="Courier New" panose="02070309020205020404" pitchFamily="49" charset="0"/>
            </a:endParaRPr>
          </a:p>
          <a:p>
            <a:r>
              <a:rPr lang="en-GB" sz="2000" b="1" dirty="0">
                <a:solidFill>
                  <a:schemeClr val="tx1"/>
                </a:solidFill>
                <a:latin typeface="Courier New" panose="02070309020205020404" pitchFamily="49" charset="0"/>
                <a:cs typeface="Courier New" panose="02070309020205020404" pitchFamily="49" charset="0"/>
              </a:rPr>
              <a:t>If(age &gt;= 12)</a:t>
            </a:r>
          </a:p>
          <a:p>
            <a:r>
              <a:rPr lang="en-GB" sz="2000" b="1" dirty="0">
                <a:solidFill>
                  <a:schemeClr val="tx1"/>
                </a:solidFill>
                <a:latin typeface="Courier New" panose="02070309020205020404" pitchFamily="49" charset="0"/>
                <a:cs typeface="Courier New" panose="02070309020205020404" pitchFamily="49" charset="0"/>
              </a:rPr>
              <a:t>{</a:t>
            </a:r>
          </a:p>
          <a:p>
            <a:r>
              <a:rPr lang="en-GB" sz="2000" b="1" dirty="0">
                <a:solidFill>
                  <a:schemeClr val="tx1"/>
                </a:solidFill>
                <a:latin typeface="Courier New" panose="02070309020205020404" pitchFamily="49" charset="0"/>
                <a:cs typeface="Courier New" panose="02070309020205020404" pitchFamily="49" charset="0"/>
              </a:rPr>
              <a:t>    If(weight &gt;= 40)</a:t>
            </a:r>
          </a:p>
          <a:p>
            <a:r>
              <a:rPr lang="en-GB" sz="2000" b="1" dirty="0">
                <a:solidFill>
                  <a:schemeClr val="tx1"/>
                </a:solidFill>
                <a:latin typeface="Courier New" panose="02070309020205020404" pitchFamily="49" charset="0"/>
                <a:cs typeface="Courier New" panose="02070309020205020404" pitchFamily="49" charset="0"/>
              </a:rPr>
              <a:t>    {</a:t>
            </a:r>
          </a:p>
          <a:p>
            <a:r>
              <a:rPr lang="en-GB" sz="2000" b="1" dirty="0">
                <a:solidFill>
                  <a:schemeClr val="tx1"/>
                </a:solidFill>
                <a:latin typeface="Courier New" panose="02070309020205020404" pitchFamily="49" charset="0"/>
                <a:cs typeface="Courier New" panose="02070309020205020404" pitchFamily="49" charset="0"/>
              </a:rPr>
              <a:t>         If(weight &lt;= 110)</a:t>
            </a:r>
          </a:p>
          <a:p>
            <a:r>
              <a:rPr lang="en-GB" sz="2000" b="1" dirty="0">
                <a:solidFill>
                  <a:schemeClr val="tx1"/>
                </a:solidFill>
                <a:latin typeface="Courier New" panose="02070309020205020404" pitchFamily="49" charset="0"/>
                <a:cs typeface="Courier New" panose="02070309020205020404" pitchFamily="49" charset="0"/>
              </a:rPr>
              <a:t>	   {</a:t>
            </a:r>
          </a:p>
          <a:p>
            <a:r>
              <a:rPr lang="en-GB" sz="2000" b="1" dirty="0">
                <a:solidFill>
                  <a:schemeClr val="tx1"/>
                </a:solidFill>
                <a:latin typeface="Courier New" panose="02070309020205020404" pitchFamily="49" charset="0"/>
                <a:cs typeface="Courier New" panose="02070309020205020404" pitchFamily="49" charset="0"/>
              </a:rPr>
              <a:t>            Print(“He can Jump”);</a:t>
            </a:r>
          </a:p>
          <a:p>
            <a:r>
              <a:rPr lang="en-GB" sz="2000" b="1" dirty="0">
                <a:solidFill>
                  <a:schemeClr val="tx1"/>
                </a:solidFill>
                <a:latin typeface="Courier New" panose="02070309020205020404" pitchFamily="49" charset="0"/>
                <a:cs typeface="Courier New" panose="02070309020205020404" pitchFamily="49" charset="0"/>
              </a:rPr>
              <a:t>         }</a:t>
            </a:r>
          </a:p>
          <a:p>
            <a:r>
              <a:rPr lang="en-GB" sz="2000" b="1" dirty="0">
                <a:solidFill>
                  <a:schemeClr val="tx1"/>
                </a:solidFill>
                <a:latin typeface="Courier New" panose="02070309020205020404" pitchFamily="49" charset="0"/>
                <a:cs typeface="Courier New" panose="02070309020205020404" pitchFamily="49" charset="0"/>
              </a:rPr>
              <a:t>         Else{</a:t>
            </a:r>
          </a:p>
          <a:p>
            <a:r>
              <a:rPr lang="en-GB" sz="2000" b="1" dirty="0">
                <a:solidFill>
                  <a:schemeClr val="tx1"/>
                </a:solidFill>
                <a:latin typeface="Courier New" panose="02070309020205020404" pitchFamily="49" charset="0"/>
                <a:cs typeface="Courier New" panose="02070309020205020404" pitchFamily="49" charset="0"/>
              </a:rPr>
              <a:t>             Print(“Extra ropes will be added”);</a:t>
            </a:r>
          </a:p>
          <a:p>
            <a:r>
              <a:rPr lang="en-GB" sz="2000" b="1" dirty="0">
                <a:solidFill>
                  <a:schemeClr val="tx1"/>
                </a:solidFill>
                <a:latin typeface="Courier New" panose="02070309020205020404" pitchFamily="49" charset="0"/>
                <a:cs typeface="Courier New" panose="02070309020205020404" pitchFamily="49" charset="0"/>
              </a:rPr>
              <a:t>         }</a:t>
            </a:r>
          </a:p>
          <a:p>
            <a:r>
              <a:rPr lang="en-GB" sz="2000" b="1" dirty="0">
                <a:solidFill>
                  <a:schemeClr val="tx1"/>
                </a:solidFill>
                <a:latin typeface="Courier New" panose="02070309020205020404" pitchFamily="49" charset="0"/>
                <a:cs typeface="Courier New" panose="02070309020205020404" pitchFamily="49" charset="0"/>
              </a:rPr>
              <a:t>    }</a:t>
            </a:r>
          </a:p>
          <a:p>
            <a:r>
              <a:rPr lang="en-GB" sz="2000" b="1" dirty="0">
                <a:solidFill>
                  <a:schemeClr val="tx1"/>
                </a:solidFill>
                <a:latin typeface="Courier New" panose="02070309020205020404" pitchFamily="49" charset="0"/>
                <a:cs typeface="Courier New" panose="02070309020205020404" pitchFamily="49" charset="0"/>
              </a:rPr>
              <a:t>    Else</a:t>
            </a:r>
          </a:p>
          <a:p>
            <a:r>
              <a:rPr lang="en-GB" sz="2000" b="1" dirty="0">
                <a:solidFill>
                  <a:schemeClr val="tx1"/>
                </a:solidFill>
                <a:latin typeface="Courier New" panose="02070309020205020404" pitchFamily="49" charset="0"/>
                <a:cs typeface="Courier New" panose="02070309020205020404" pitchFamily="49" charset="0"/>
              </a:rPr>
              <a:t>    {</a:t>
            </a:r>
          </a:p>
          <a:p>
            <a:r>
              <a:rPr lang="en-GB" sz="2000" b="1" dirty="0">
                <a:solidFill>
                  <a:schemeClr val="tx1"/>
                </a:solidFill>
                <a:latin typeface="Courier New" panose="02070309020205020404" pitchFamily="49" charset="0"/>
                <a:cs typeface="Courier New" panose="02070309020205020404" pitchFamily="49" charset="0"/>
              </a:rPr>
              <a:t>         Print(“He can’t Jump”);</a:t>
            </a:r>
          </a:p>
          <a:p>
            <a:r>
              <a:rPr lang="en-GB" sz="2000" b="1" dirty="0">
                <a:solidFill>
                  <a:schemeClr val="tx1"/>
                </a:solidFill>
                <a:latin typeface="Courier New" panose="02070309020205020404" pitchFamily="49" charset="0"/>
                <a:cs typeface="Courier New" panose="02070309020205020404" pitchFamily="49" charset="0"/>
              </a:rPr>
              <a:t>    }</a:t>
            </a:r>
          </a:p>
          <a:p>
            <a:r>
              <a:rPr lang="en-GB" sz="2000" b="1" dirty="0">
                <a:solidFill>
                  <a:schemeClr val="tx1"/>
                </a:solidFill>
                <a:latin typeface="Courier New" panose="02070309020205020404" pitchFamily="49" charset="0"/>
                <a:cs typeface="Courier New" panose="02070309020205020404" pitchFamily="49" charset="0"/>
              </a:rPr>
              <a:t>}</a:t>
            </a:r>
          </a:p>
          <a:p>
            <a:r>
              <a:rPr lang="en-GB" sz="2000" b="1" dirty="0">
                <a:solidFill>
                  <a:schemeClr val="tx1"/>
                </a:solidFill>
                <a:latin typeface="Courier New" panose="02070309020205020404" pitchFamily="49" charset="0"/>
                <a:cs typeface="Courier New" panose="02070309020205020404" pitchFamily="49" charset="0"/>
              </a:rPr>
              <a:t>Else</a:t>
            </a:r>
          </a:p>
          <a:p>
            <a:r>
              <a:rPr lang="en-GB" sz="2000" b="1" dirty="0">
                <a:solidFill>
                  <a:schemeClr val="tx1"/>
                </a:solidFill>
                <a:latin typeface="Courier New" panose="02070309020205020404" pitchFamily="49" charset="0"/>
                <a:cs typeface="Courier New" panose="02070309020205020404" pitchFamily="49" charset="0"/>
              </a:rPr>
              <a:t>{</a:t>
            </a:r>
          </a:p>
          <a:p>
            <a:r>
              <a:rPr lang="en-GB" sz="2000" b="1" dirty="0">
                <a:solidFill>
                  <a:schemeClr val="tx1"/>
                </a:solidFill>
                <a:latin typeface="Courier New" panose="02070309020205020404" pitchFamily="49" charset="0"/>
                <a:cs typeface="Courier New" panose="02070309020205020404" pitchFamily="49" charset="0"/>
              </a:rPr>
              <a:t>    Print(“He can’t Jump”);</a:t>
            </a:r>
          </a:p>
          <a:p>
            <a:r>
              <a:rPr lang="en-GB" sz="2000" b="1" dirty="0">
                <a:solidFill>
                  <a:schemeClr val="tx1"/>
                </a:solidFill>
                <a:latin typeface="Courier New" panose="02070309020205020404" pitchFamily="49" charset="0"/>
                <a:cs typeface="Courier New" panose="02070309020205020404" pitchFamily="49" charset="0"/>
              </a:rPr>
              <a:t>}</a:t>
            </a:r>
          </a:p>
          <a:p>
            <a:endParaRPr lang="en-GB" sz="2000" b="1" dirty="0">
              <a:solidFill>
                <a:schemeClr val="tx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bg1">
              <a:lumMod val="8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bg1">
              <a:lumMod val="8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dirty="0">
                <a:solidFill>
                  <a:schemeClr val="tx1"/>
                </a:solidFill>
                <a:latin typeface="Courier New" panose="02070309020205020404" pitchFamily="49" charset="0"/>
                <a:cs typeface="Courier New" panose="02070309020205020404" pitchFamily="49" charset="0"/>
              </a:rPr>
              <a:t>1</a:t>
            </a:r>
          </a:p>
          <a:p>
            <a:r>
              <a:rPr lang="en-US" sz="2000" dirty="0">
                <a:solidFill>
                  <a:schemeClr val="tx1"/>
                </a:solidFill>
                <a:latin typeface="Courier New" panose="02070309020205020404" pitchFamily="49" charset="0"/>
                <a:cs typeface="Courier New" panose="02070309020205020404" pitchFamily="49" charset="0"/>
              </a:rPr>
              <a:t>2</a:t>
            </a:r>
          </a:p>
          <a:p>
            <a:r>
              <a:rPr lang="en-US" sz="2000" dirty="0">
                <a:solidFill>
                  <a:schemeClr val="tx1"/>
                </a:solidFill>
                <a:latin typeface="Courier New" panose="02070309020205020404" pitchFamily="49" charset="0"/>
                <a:cs typeface="Courier New" panose="02070309020205020404" pitchFamily="49" charset="0"/>
              </a:rPr>
              <a:t>3</a:t>
            </a:r>
          </a:p>
          <a:p>
            <a:r>
              <a:rPr lang="en-US" sz="2000" dirty="0">
                <a:solidFill>
                  <a:schemeClr val="tx1"/>
                </a:solidFill>
                <a:latin typeface="Courier New" panose="02070309020205020404" pitchFamily="49" charset="0"/>
                <a:cs typeface="Courier New" panose="02070309020205020404" pitchFamily="49" charset="0"/>
              </a:rPr>
              <a:t>4</a:t>
            </a:r>
          </a:p>
          <a:p>
            <a:r>
              <a:rPr lang="en-US" sz="2000" dirty="0">
                <a:solidFill>
                  <a:schemeClr val="tx1"/>
                </a:solidFill>
                <a:latin typeface="Courier New" panose="02070309020205020404" pitchFamily="49" charset="0"/>
                <a:cs typeface="Courier New" panose="02070309020205020404" pitchFamily="49" charset="0"/>
              </a:rPr>
              <a:t>5</a:t>
            </a:r>
          </a:p>
          <a:p>
            <a:r>
              <a:rPr lang="en-US" sz="2000" dirty="0">
                <a:solidFill>
                  <a:schemeClr val="tx1"/>
                </a:solidFill>
                <a:latin typeface="Courier New" panose="02070309020205020404" pitchFamily="49" charset="0"/>
                <a:cs typeface="Courier New" panose="02070309020205020404" pitchFamily="49" charset="0"/>
              </a:rPr>
              <a:t>6</a:t>
            </a:r>
          </a:p>
          <a:p>
            <a:r>
              <a:rPr lang="en-US" sz="2000" dirty="0">
                <a:solidFill>
                  <a:schemeClr val="tx1"/>
                </a:solidFill>
                <a:latin typeface="Courier New" panose="02070309020205020404" pitchFamily="49" charset="0"/>
                <a:cs typeface="Courier New" panose="02070309020205020404" pitchFamily="49" charset="0"/>
              </a:rPr>
              <a:t>7</a:t>
            </a:r>
          </a:p>
          <a:p>
            <a:r>
              <a:rPr lang="en-US" sz="2000" dirty="0">
                <a:solidFill>
                  <a:schemeClr val="tx1"/>
                </a:solidFill>
                <a:latin typeface="Courier New" panose="02070309020205020404" pitchFamily="49" charset="0"/>
                <a:cs typeface="Courier New" panose="02070309020205020404" pitchFamily="49" charset="0"/>
              </a:rPr>
              <a:t>8</a:t>
            </a:r>
          </a:p>
          <a:p>
            <a:r>
              <a:rPr lang="en-US" sz="2000" dirty="0">
                <a:solidFill>
                  <a:schemeClr val="tx1"/>
                </a:solidFill>
                <a:latin typeface="Courier New" panose="02070309020205020404" pitchFamily="49" charset="0"/>
                <a:cs typeface="Courier New" panose="02070309020205020404" pitchFamily="49" charset="0"/>
              </a:rPr>
              <a:t>9</a:t>
            </a:r>
          </a:p>
          <a:p>
            <a:r>
              <a:rPr lang="en-US" sz="2000" dirty="0">
                <a:solidFill>
                  <a:schemeClr val="tx1"/>
                </a:solidFill>
                <a:latin typeface="Courier New" panose="02070309020205020404" pitchFamily="49" charset="0"/>
                <a:cs typeface="Courier New" panose="02070309020205020404" pitchFamily="49" charset="0"/>
              </a:rPr>
              <a:t>10</a:t>
            </a:r>
          </a:p>
          <a:p>
            <a:r>
              <a:rPr lang="en-US" sz="2000" dirty="0">
                <a:solidFill>
                  <a:schemeClr val="tx1"/>
                </a:solidFill>
                <a:latin typeface="Courier New" panose="02070309020205020404" pitchFamily="49" charset="0"/>
                <a:cs typeface="Courier New" panose="02070309020205020404" pitchFamily="49" charset="0"/>
              </a:rPr>
              <a:t>11</a:t>
            </a:r>
          </a:p>
          <a:p>
            <a:r>
              <a:rPr lang="en-US" sz="2000" dirty="0">
                <a:solidFill>
                  <a:schemeClr val="tx1"/>
                </a:solidFill>
                <a:latin typeface="Courier New" panose="02070309020205020404" pitchFamily="49" charset="0"/>
                <a:cs typeface="Courier New" panose="02070309020205020404" pitchFamily="49" charset="0"/>
              </a:rPr>
              <a:t>12</a:t>
            </a:r>
          </a:p>
          <a:p>
            <a:r>
              <a:rPr lang="en-US" sz="2000" dirty="0">
                <a:solidFill>
                  <a:schemeClr val="tx1"/>
                </a:solidFill>
                <a:latin typeface="Courier New" panose="02070309020205020404" pitchFamily="49" charset="0"/>
                <a:cs typeface="Courier New" panose="02070309020205020404" pitchFamily="49" charset="0"/>
              </a:rPr>
              <a:t>13</a:t>
            </a:r>
          </a:p>
          <a:p>
            <a:r>
              <a:rPr lang="en-US" sz="2000" dirty="0">
                <a:solidFill>
                  <a:schemeClr val="tx1"/>
                </a:solidFill>
                <a:latin typeface="Courier New" panose="02070309020205020404" pitchFamily="49" charset="0"/>
                <a:cs typeface="Courier New" panose="02070309020205020404" pitchFamily="49" charset="0"/>
              </a:rPr>
              <a:t>14</a:t>
            </a:r>
          </a:p>
          <a:p>
            <a:r>
              <a:rPr lang="en-US" sz="2000" dirty="0">
                <a:solidFill>
                  <a:schemeClr val="tx1"/>
                </a:solidFill>
                <a:latin typeface="Courier New" panose="02070309020205020404" pitchFamily="49" charset="0"/>
                <a:cs typeface="Courier New" panose="02070309020205020404" pitchFamily="49" charset="0"/>
              </a:rPr>
              <a:t>15</a:t>
            </a:r>
          </a:p>
          <a:p>
            <a:r>
              <a:rPr lang="en-US" sz="2000" dirty="0">
                <a:solidFill>
                  <a:schemeClr val="tx1"/>
                </a:solidFill>
                <a:latin typeface="Courier New" panose="02070309020205020404" pitchFamily="49" charset="0"/>
                <a:cs typeface="Courier New" panose="02070309020205020404" pitchFamily="49" charset="0"/>
              </a:rPr>
              <a:t>16</a:t>
            </a:r>
          </a:p>
          <a:p>
            <a:r>
              <a:rPr lang="en-US" sz="2000" dirty="0">
                <a:solidFill>
                  <a:schemeClr val="tx1"/>
                </a:solidFill>
                <a:latin typeface="Courier New" panose="02070309020205020404" pitchFamily="49" charset="0"/>
                <a:cs typeface="Courier New" panose="02070309020205020404" pitchFamily="49" charset="0"/>
              </a:rPr>
              <a:t>17</a:t>
            </a:r>
          </a:p>
          <a:p>
            <a:r>
              <a:rPr lang="en-US" sz="2000" dirty="0">
                <a:solidFill>
                  <a:schemeClr val="tx1"/>
                </a:solidFill>
                <a:latin typeface="Courier New" panose="02070309020205020404" pitchFamily="49" charset="0"/>
                <a:cs typeface="Courier New" panose="02070309020205020404" pitchFamily="49" charset="0"/>
              </a:rPr>
              <a:t>18</a:t>
            </a:r>
          </a:p>
          <a:p>
            <a:r>
              <a:rPr lang="en-US" sz="2000" dirty="0">
                <a:solidFill>
                  <a:schemeClr val="tx1"/>
                </a:solidFill>
                <a:latin typeface="Courier New" panose="02070309020205020404" pitchFamily="49" charset="0"/>
                <a:cs typeface="Courier New" panose="02070309020205020404" pitchFamily="49" charset="0"/>
              </a:rPr>
              <a:t>19</a:t>
            </a:r>
          </a:p>
          <a:p>
            <a:r>
              <a:rPr lang="en-US" sz="2000" dirty="0">
                <a:solidFill>
                  <a:schemeClr val="tx1"/>
                </a:solidFill>
                <a:latin typeface="Courier New" panose="02070309020205020404" pitchFamily="49" charset="0"/>
                <a:cs typeface="Courier New" panose="02070309020205020404" pitchFamily="49" charset="0"/>
              </a:rPr>
              <a:t>20</a:t>
            </a:r>
          </a:p>
          <a:p>
            <a:r>
              <a:rPr lang="en-US" sz="2000" dirty="0">
                <a:solidFill>
                  <a:schemeClr val="tx1"/>
                </a:solidFill>
                <a:latin typeface="Courier New" panose="02070309020205020404" pitchFamily="49" charset="0"/>
                <a:cs typeface="Courier New" panose="02070309020205020404" pitchFamily="49" charset="0"/>
              </a:rPr>
              <a:t>21</a:t>
            </a:r>
          </a:p>
          <a:p>
            <a:r>
              <a:rPr lang="en-US" sz="2000" dirty="0">
                <a:solidFill>
                  <a:schemeClr val="tx1"/>
                </a:solidFill>
                <a:latin typeface="Courier New" panose="02070309020205020404" pitchFamily="49" charset="0"/>
                <a:cs typeface="Courier New" panose="02070309020205020404" pitchFamily="49" charset="0"/>
              </a:rPr>
              <a:t>22</a:t>
            </a:r>
          </a:p>
          <a:p>
            <a:endParaRPr lang="en-US" sz="20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601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3" end="1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4" end="1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6" end="1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8" end="1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19" end="19"/>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
                                            <p:txEl>
                                              <p:pRg st="21" end="21"/>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6294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GB" sz="2000" b="1" dirty="0">
                <a:solidFill>
                  <a:srgbClr val="804000"/>
                </a:solidFill>
                <a:highlight>
                  <a:srgbClr val="FFFFFF"/>
                </a:highlight>
                <a:latin typeface="Courier New" panose="02070309020205020404" pitchFamily="49" charset="0"/>
              </a:rPr>
              <a:t>#include&lt;iostream&gt;</a:t>
            </a:r>
          </a:p>
          <a:p>
            <a:r>
              <a:rPr lang="en-GB" sz="2000" b="1" dirty="0">
                <a:solidFill>
                  <a:srgbClr val="804000"/>
                </a:solidFill>
                <a:highlight>
                  <a:srgbClr val="FFFFFF"/>
                </a:highlight>
                <a:latin typeface="Courier New" panose="02070309020205020404" pitchFamily="49" charset="0"/>
              </a:rPr>
              <a:t>using namespace std;</a:t>
            </a:r>
          </a:p>
          <a:p>
            <a:r>
              <a:rPr lang="en-GB" sz="2000" b="1" dirty="0">
                <a:solidFill>
                  <a:srgbClr val="8000FF"/>
                </a:solidFill>
                <a:highlight>
                  <a:srgbClr val="FFFFFF"/>
                </a:highlight>
                <a:latin typeface="Courier New" panose="02070309020205020404" pitchFamily="49" charset="0"/>
              </a:rPr>
              <a:t>int</a:t>
            </a:r>
            <a:r>
              <a:rPr lang="en-GB" sz="2000" b="1" dirty="0">
                <a:solidFill>
                  <a:srgbClr val="000000"/>
                </a:solidFill>
                <a:highlight>
                  <a:srgbClr val="FFFFFF"/>
                </a:highlight>
                <a:latin typeface="Courier New" panose="02070309020205020404" pitchFamily="49" charset="0"/>
              </a:rPr>
              <a:t> main</a:t>
            </a:r>
            <a:r>
              <a:rPr lang="en-GB" sz="2000" b="1" dirty="0">
                <a:solidFill>
                  <a:srgbClr val="000080"/>
                </a:solidFill>
                <a:highlight>
                  <a:srgbClr val="FFFFFF"/>
                </a:highlight>
                <a:latin typeface="Courier New" panose="02070309020205020404" pitchFamily="49" charset="0"/>
              </a:rPr>
              <a:t>()</a:t>
            </a:r>
          </a:p>
          <a:p>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a:solidFill>
                  <a:srgbClr val="8000FF"/>
                </a:solidFill>
                <a:highlight>
                  <a:srgbClr val="FFFFFF"/>
                </a:highlight>
                <a:latin typeface="Courier New" panose="02070309020205020404" pitchFamily="49" charset="0"/>
              </a:rPr>
              <a:t>int</a:t>
            </a:r>
            <a:r>
              <a:rPr lang="en-GB" sz="2000" b="1" dirty="0">
                <a:solidFill>
                  <a:srgbClr val="000000"/>
                </a:solidFill>
                <a:highlight>
                  <a:srgbClr val="FFFFFF"/>
                </a:highlight>
                <a:latin typeface="Courier New" panose="02070309020205020404" pitchFamily="49" charset="0"/>
              </a:rPr>
              <a:t> age</a:t>
            </a:r>
            <a:r>
              <a:rPr lang="en-GB" sz="2000" b="1" dirty="0">
                <a:solidFill>
                  <a:srgbClr val="000080"/>
                </a:solidFill>
                <a:highlight>
                  <a:srgbClr val="FFFFFF"/>
                </a:highlight>
                <a:latin typeface="Courier New" panose="02070309020205020404" pitchFamily="49" charset="0"/>
              </a:rPr>
              <a:t>,</a:t>
            </a:r>
            <a:r>
              <a:rPr lang="en-GB" sz="2000" b="1" dirty="0">
                <a:solidFill>
                  <a:srgbClr val="000000"/>
                </a:solidFill>
                <a:highlight>
                  <a:srgbClr val="FFFFFF"/>
                </a:highlight>
                <a:latin typeface="Courier New" panose="02070309020205020404" pitchFamily="49" charset="0"/>
              </a:rPr>
              <a:t> weight</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err="1">
                <a:solidFill>
                  <a:srgbClr val="000000"/>
                </a:solidFill>
                <a:highlight>
                  <a:srgbClr val="FFFFFF"/>
                </a:highlight>
                <a:latin typeface="Courier New" panose="02070309020205020404" pitchFamily="49" charset="0"/>
              </a:rPr>
              <a:t>cin</a:t>
            </a:r>
            <a:r>
              <a:rPr lang="en-GB" sz="2000" b="1" dirty="0">
                <a:solidFill>
                  <a:srgbClr val="000000"/>
                </a:solidFill>
                <a:highlight>
                  <a:srgbClr val="FFFFFF"/>
                </a:highlight>
                <a:latin typeface="Courier New" panose="02070309020205020404" pitchFamily="49" charset="0"/>
              </a:rPr>
              <a:t> &gt;&gt; age &gt;&gt; weight;</a:t>
            </a:r>
          </a:p>
          <a:p>
            <a:r>
              <a:rPr lang="en-GB" sz="2000" b="1" dirty="0">
                <a:solidFill>
                  <a:srgbClr val="000000"/>
                </a:solidFill>
                <a:highlight>
                  <a:srgbClr val="FFFFFF"/>
                </a:highlight>
                <a:latin typeface="Courier New" panose="02070309020205020404" pitchFamily="49" charset="0"/>
              </a:rPr>
              <a:t>    </a:t>
            </a:r>
            <a:r>
              <a:rPr lang="en-GB" sz="2000" b="1" dirty="0">
                <a:solidFill>
                  <a:srgbClr val="0000FF"/>
                </a:solidFill>
                <a:highlight>
                  <a:srgbClr val="FFFFFF"/>
                </a:highlight>
                <a:latin typeface="Courier New" panose="02070309020205020404" pitchFamily="49" charset="0"/>
              </a:rPr>
              <a:t>if</a:t>
            </a:r>
            <a:r>
              <a:rPr lang="en-GB" sz="2000" b="1" dirty="0">
                <a:solidFill>
                  <a:srgbClr val="000080"/>
                </a:solidFill>
                <a:highlight>
                  <a:srgbClr val="FFFFFF"/>
                </a:highlight>
                <a:latin typeface="Courier New" panose="02070309020205020404" pitchFamily="49" charset="0"/>
              </a:rPr>
              <a:t>(</a:t>
            </a:r>
            <a:r>
              <a:rPr lang="en-GB" sz="2000" b="1" dirty="0">
                <a:solidFill>
                  <a:srgbClr val="000000"/>
                </a:solidFill>
                <a:highlight>
                  <a:srgbClr val="FFFFFF"/>
                </a:highlight>
                <a:latin typeface="Courier New" panose="02070309020205020404" pitchFamily="49" charset="0"/>
              </a:rPr>
              <a:t>age </a:t>
            </a:r>
            <a:r>
              <a:rPr lang="en-GB" sz="2000" b="1" dirty="0">
                <a:solidFill>
                  <a:srgbClr val="000080"/>
                </a:solidFill>
                <a:highlight>
                  <a:srgbClr val="FFFFFF"/>
                </a:highlight>
                <a:latin typeface="Courier New" panose="02070309020205020404" pitchFamily="49" charset="0"/>
              </a:rPr>
              <a:t>&gt;=</a:t>
            </a:r>
            <a:r>
              <a:rPr lang="en-GB" sz="2000" b="1" dirty="0">
                <a:solidFill>
                  <a:srgbClr val="000000"/>
                </a:solidFill>
                <a:highlight>
                  <a:srgbClr val="FFFFFF"/>
                </a:highlight>
                <a:latin typeface="Courier New" panose="02070309020205020404" pitchFamily="49" charset="0"/>
              </a:rPr>
              <a:t> </a:t>
            </a:r>
            <a:r>
              <a:rPr lang="en-GB" sz="2000" b="1" dirty="0">
                <a:solidFill>
                  <a:srgbClr val="FF8000"/>
                </a:solidFill>
                <a:highlight>
                  <a:srgbClr val="FFFFFF"/>
                </a:highlight>
                <a:latin typeface="Courier New" panose="02070309020205020404" pitchFamily="49" charset="0"/>
              </a:rPr>
              <a:t>12</a:t>
            </a:r>
            <a:r>
              <a:rPr lang="en-GB" sz="2000" b="1" dirty="0">
                <a:solidFill>
                  <a:srgbClr val="000080"/>
                </a:solidFill>
                <a:highlight>
                  <a:srgbClr val="FFFFFF"/>
                </a:highlight>
                <a:latin typeface="Courier New" panose="02070309020205020404" pitchFamily="49" charset="0"/>
              </a:rPr>
              <a:t>)</a:t>
            </a:r>
            <a:r>
              <a:rPr lang="en-GB" sz="2000" b="1" dirty="0">
                <a:solidFill>
                  <a:srgbClr val="000000"/>
                </a:solidFill>
                <a:highlight>
                  <a:srgbClr val="FFFFFF"/>
                </a:highlight>
                <a:latin typeface="Courier New" panose="02070309020205020404" pitchFamily="49" charset="0"/>
              </a:rPr>
              <a:t> </a:t>
            </a:r>
          </a:p>
          <a:p>
            <a:r>
              <a:rPr lang="en-GB" sz="2000" b="1" dirty="0">
                <a:solidFill>
                  <a:srgbClr val="000000"/>
                </a:solidFill>
                <a:highlight>
                  <a:srgbClr val="FFFFFF"/>
                </a:highlight>
                <a:latin typeface="Courier New" panose="02070309020205020404" pitchFamily="49" charset="0"/>
              </a:rPr>
              <a:t>    </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a:solidFill>
                  <a:srgbClr val="0000FF"/>
                </a:solidFill>
                <a:highlight>
                  <a:srgbClr val="FFFFFF"/>
                </a:highlight>
                <a:latin typeface="Courier New" panose="02070309020205020404" pitchFamily="49" charset="0"/>
              </a:rPr>
              <a:t>if</a:t>
            </a:r>
            <a:r>
              <a:rPr lang="en-GB" sz="2000" b="1" dirty="0">
                <a:solidFill>
                  <a:srgbClr val="000080"/>
                </a:solidFill>
                <a:highlight>
                  <a:srgbClr val="FFFFFF"/>
                </a:highlight>
                <a:latin typeface="Courier New" panose="02070309020205020404" pitchFamily="49" charset="0"/>
              </a:rPr>
              <a:t>(</a:t>
            </a:r>
            <a:r>
              <a:rPr lang="en-GB" sz="2000" b="1" dirty="0">
                <a:solidFill>
                  <a:srgbClr val="000000"/>
                </a:solidFill>
                <a:highlight>
                  <a:srgbClr val="FFFFFF"/>
                </a:highlight>
                <a:latin typeface="Courier New" panose="02070309020205020404" pitchFamily="49" charset="0"/>
              </a:rPr>
              <a:t>weight </a:t>
            </a:r>
            <a:r>
              <a:rPr lang="en-GB" sz="2000" b="1" dirty="0">
                <a:solidFill>
                  <a:srgbClr val="000080"/>
                </a:solidFill>
                <a:highlight>
                  <a:srgbClr val="FFFFFF"/>
                </a:highlight>
                <a:latin typeface="Courier New" panose="02070309020205020404" pitchFamily="49" charset="0"/>
              </a:rPr>
              <a:t>&gt;=</a:t>
            </a:r>
            <a:r>
              <a:rPr lang="en-GB" sz="2000" b="1" dirty="0">
                <a:solidFill>
                  <a:srgbClr val="000000"/>
                </a:solidFill>
                <a:highlight>
                  <a:srgbClr val="FFFFFF"/>
                </a:highlight>
                <a:latin typeface="Courier New" panose="02070309020205020404" pitchFamily="49" charset="0"/>
              </a:rPr>
              <a:t> </a:t>
            </a:r>
            <a:r>
              <a:rPr lang="en-GB" sz="2000" b="1" dirty="0">
                <a:solidFill>
                  <a:srgbClr val="FF8000"/>
                </a:solidFill>
                <a:highlight>
                  <a:srgbClr val="FFFFFF"/>
                </a:highlight>
                <a:latin typeface="Courier New" panose="02070309020205020404" pitchFamily="49" charset="0"/>
              </a:rPr>
              <a:t>40</a:t>
            </a:r>
            <a:r>
              <a:rPr lang="en-GB" sz="2000" b="1" dirty="0">
                <a:solidFill>
                  <a:srgbClr val="000080"/>
                </a:solidFill>
                <a:highlight>
                  <a:srgbClr val="FFFFFF"/>
                </a:highlight>
                <a:latin typeface="Courier New" panose="02070309020205020404" pitchFamily="49" charset="0"/>
              </a:rPr>
              <a:t>)</a:t>
            </a:r>
            <a:r>
              <a:rPr lang="en-GB" sz="2000" b="1" dirty="0">
                <a:solidFill>
                  <a:srgbClr val="000000"/>
                </a:solidFill>
                <a:highlight>
                  <a:srgbClr val="FFFFFF"/>
                </a:highlight>
                <a:latin typeface="Courier New" panose="02070309020205020404" pitchFamily="49" charset="0"/>
              </a:rPr>
              <a:t> </a:t>
            </a:r>
          </a:p>
          <a:p>
            <a:r>
              <a:rPr lang="en-GB" sz="2000" b="1" dirty="0">
                <a:solidFill>
                  <a:srgbClr val="000000"/>
                </a:solidFill>
                <a:highlight>
                  <a:srgbClr val="FFFFFF"/>
                </a:highlight>
                <a:latin typeface="Courier New" panose="02070309020205020404" pitchFamily="49" charset="0"/>
              </a:rPr>
              <a:t>	  </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a:solidFill>
                  <a:srgbClr val="0000FF"/>
                </a:solidFill>
                <a:highlight>
                  <a:srgbClr val="FFFFFF"/>
                </a:highlight>
                <a:latin typeface="Courier New" panose="02070309020205020404" pitchFamily="49" charset="0"/>
              </a:rPr>
              <a:t>if</a:t>
            </a:r>
            <a:r>
              <a:rPr lang="en-GB" sz="2000" b="1" dirty="0">
                <a:solidFill>
                  <a:srgbClr val="000080"/>
                </a:solidFill>
                <a:highlight>
                  <a:srgbClr val="FFFFFF"/>
                </a:highlight>
                <a:latin typeface="Courier New" panose="02070309020205020404" pitchFamily="49" charset="0"/>
              </a:rPr>
              <a:t>(</a:t>
            </a:r>
            <a:r>
              <a:rPr lang="en-GB" sz="2000" b="1" dirty="0">
                <a:solidFill>
                  <a:srgbClr val="000000"/>
                </a:solidFill>
                <a:highlight>
                  <a:srgbClr val="FFFFFF"/>
                </a:highlight>
                <a:latin typeface="Courier New" panose="02070309020205020404" pitchFamily="49" charset="0"/>
              </a:rPr>
              <a:t>weight </a:t>
            </a:r>
            <a:r>
              <a:rPr lang="en-GB" sz="2000" b="1" dirty="0">
                <a:solidFill>
                  <a:srgbClr val="000080"/>
                </a:solidFill>
                <a:highlight>
                  <a:srgbClr val="FFFFFF"/>
                </a:highlight>
                <a:latin typeface="Courier New" panose="02070309020205020404" pitchFamily="49" charset="0"/>
              </a:rPr>
              <a:t>&lt;=</a:t>
            </a:r>
            <a:r>
              <a:rPr lang="en-GB" sz="2000" b="1" dirty="0">
                <a:solidFill>
                  <a:srgbClr val="000000"/>
                </a:solidFill>
                <a:highlight>
                  <a:srgbClr val="FFFFFF"/>
                </a:highlight>
                <a:latin typeface="Courier New" panose="02070309020205020404" pitchFamily="49" charset="0"/>
              </a:rPr>
              <a:t> </a:t>
            </a:r>
            <a:r>
              <a:rPr lang="en-GB" sz="2000" b="1" dirty="0">
                <a:solidFill>
                  <a:srgbClr val="FF8000"/>
                </a:solidFill>
                <a:highlight>
                  <a:srgbClr val="FFFFFF"/>
                </a:highlight>
                <a:latin typeface="Courier New" panose="02070309020205020404" pitchFamily="49" charset="0"/>
              </a:rPr>
              <a:t>110</a:t>
            </a:r>
            <a:r>
              <a:rPr lang="en-GB" sz="2000" b="1" dirty="0">
                <a:solidFill>
                  <a:srgbClr val="000080"/>
                </a:solidFill>
                <a:highlight>
                  <a:srgbClr val="FFFFFF"/>
                </a:highlight>
                <a:latin typeface="Courier New" panose="02070309020205020404" pitchFamily="49" charset="0"/>
              </a:rPr>
              <a:t>)</a:t>
            </a:r>
            <a:r>
              <a:rPr lang="en-GB" sz="2000" b="1" dirty="0">
                <a:solidFill>
                  <a:srgbClr val="000000"/>
                </a:solidFill>
                <a:highlight>
                  <a:srgbClr val="FFFFFF"/>
                </a:highlight>
                <a:latin typeface="Courier New" panose="02070309020205020404" pitchFamily="49" charset="0"/>
              </a:rPr>
              <a:t> </a:t>
            </a:r>
          </a:p>
          <a:p>
            <a:r>
              <a:rPr lang="en-GB" sz="2000" b="1" dirty="0">
                <a:solidFill>
                  <a:srgbClr val="000000"/>
                </a:solidFill>
                <a:highlight>
                  <a:srgbClr val="FFFFFF"/>
                </a:highlight>
                <a:latin typeface="Courier New" panose="02070309020205020404" pitchFamily="49" charset="0"/>
              </a:rPr>
              <a:t>		</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err="1">
                <a:solidFill>
                  <a:srgbClr val="000000"/>
                </a:solidFill>
                <a:highlight>
                  <a:srgbClr val="FFFFFF"/>
                </a:highlight>
                <a:latin typeface="Courier New" panose="02070309020205020404" pitchFamily="49" charset="0"/>
              </a:rPr>
              <a:t>cout</a:t>
            </a:r>
            <a:r>
              <a:rPr lang="en-GB" sz="2000" b="1" dirty="0">
                <a:solidFill>
                  <a:srgbClr val="000000"/>
                </a:solidFill>
                <a:highlight>
                  <a:srgbClr val="FFFFFF"/>
                </a:highlight>
                <a:latin typeface="Courier New" panose="02070309020205020404" pitchFamily="49" charset="0"/>
              </a:rPr>
              <a:t> &lt;&lt; “He can Jump”</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a:solidFill>
                  <a:srgbClr val="000080"/>
                </a:solidFill>
                <a:highlight>
                  <a:srgbClr val="FFFFFF"/>
                </a:highlight>
                <a:latin typeface="Courier New" panose="02070309020205020404" pitchFamily="49" charset="0"/>
              </a:rPr>
              <a:t>}</a:t>
            </a:r>
          </a:p>
          <a:p>
            <a:r>
              <a:rPr lang="en-GB" sz="2000" b="1" dirty="0">
                <a:solidFill>
                  <a:srgbClr val="0000FF"/>
                </a:solidFill>
                <a:highlight>
                  <a:srgbClr val="FFFFFF"/>
                </a:highlight>
                <a:latin typeface="Courier New" panose="02070309020205020404" pitchFamily="49" charset="0"/>
              </a:rPr>
              <a:t>		else</a:t>
            </a:r>
            <a:r>
              <a:rPr lang="en-GB" sz="2000" b="1" dirty="0">
                <a:solidFill>
                  <a:srgbClr val="000000"/>
                </a:solidFill>
                <a:highlight>
                  <a:srgbClr val="FFFFFF"/>
                </a:highlight>
                <a:latin typeface="Courier New" panose="02070309020205020404" pitchFamily="49" charset="0"/>
              </a:rPr>
              <a:t> </a:t>
            </a:r>
          </a:p>
          <a:p>
            <a:r>
              <a:rPr lang="en-GB" sz="2000" b="1" dirty="0">
                <a:solidFill>
                  <a:srgbClr val="000000"/>
                </a:solidFill>
                <a:highlight>
                  <a:srgbClr val="FFFFFF"/>
                </a:highlight>
                <a:latin typeface="Courier New" panose="02070309020205020404" pitchFamily="49" charset="0"/>
              </a:rPr>
              <a:t>		</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err="1">
                <a:solidFill>
                  <a:srgbClr val="000000"/>
                </a:solidFill>
                <a:highlight>
                  <a:srgbClr val="FFFFFF"/>
                </a:highlight>
                <a:latin typeface="Courier New" panose="02070309020205020404" pitchFamily="49" charset="0"/>
              </a:rPr>
              <a:t>cout</a:t>
            </a:r>
            <a:r>
              <a:rPr lang="en-GB" sz="2000" b="1" dirty="0">
                <a:solidFill>
                  <a:srgbClr val="000000"/>
                </a:solidFill>
                <a:highlight>
                  <a:srgbClr val="FFFFFF"/>
                </a:highlight>
                <a:latin typeface="Courier New" panose="02070309020205020404" pitchFamily="49" charset="0"/>
              </a:rPr>
              <a:t> &lt;&lt; </a:t>
            </a:r>
            <a:r>
              <a:rPr lang="en-GB" sz="2000" b="1" dirty="0">
                <a:solidFill>
                  <a:srgbClr val="C00000"/>
                </a:solidFill>
                <a:highlight>
                  <a:srgbClr val="FFFFFF"/>
                </a:highlight>
                <a:latin typeface="Courier New" panose="02070309020205020404" pitchFamily="49" charset="0"/>
              </a:rPr>
              <a:t>“Extra ropes       			   will be added”</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p>
        </p:txBody>
      </p:sp>
      <p:sp>
        <p:nvSpPr>
          <p:cNvPr id="5" name="Rectangle 4"/>
          <p:cNvSpPr/>
          <p:nvPr/>
        </p:nvSpPr>
        <p:spPr>
          <a:xfrm>
            <a:off x="0" y="1"/>
            <a:ext cx="533400" cy="76200"/>
          </a:xfrm>
          <a:prstGeom prst="rect">
            <a:avLst/>
          </a:prstGeom>
          <a:solidFill>
            <a:schemeClr val="bg1">
              <a:lumMod val="8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bg1">
              <a:lumMod val="8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dirty="0">
                <a:solidFill>
                  <a:schemeClr val="tx1"/>
                </a:solidFill>
                <a:latin typeface="Courier New" panose="02070309020205020404" pitchFamily="49" charset="0"/>
                <a:cs typeface="Courier New" panose="02070309020205020404" pitchFamily="49" charset="0"/>
              </a:rPr>
              <a:t>1</a:t>
            </a:r>
          </a:p>
          <a:p>
            <a:r>
              <a:rPr lang="en-US" sz="2000" dirty="0">
                <a:solidFill>
                  <a:schemeClr val="tx1"/>
                </a:solidFill>
                <a:latin typeface="Courier New" panose="02070309020205020404" pitchFamily="49" charset="0"/>
                <a:cs typeface="Courier New" panose="02070309020205020404" pitchFamily="49" charset="0"/>
              </a:rPr>
              <a:t>2</a:t>
            </a:r>
          </a:p>
          <a:p>
            <a:r>
              <a:rPr lang="en-US" sz="2000" dirty="0">
                <a:solidFill>
                  <a:schemeClr val="tx1"/>
                </a:solidFill>
                <a:latin typeface="Courier New" panose="02070309020205020404" pitchFamily="49" charset="0"/>
                <a:cs typeface="Courier New" panose="02070309020205020404" pitchFamily="49" charset="0"/>
              </a:rPr>
              <a:t>3</a:t>
            </a:r>
          </a:p>
          <a:p>
            <a:r>
              <a:rPr lang="en-US" sz="2000" dirty="0">
                <a:solidFill>
                  <a:schemeClr val="tx1"/>
                </a:solidFill>
                <a:latin typeface="Courier New" panose="02070309020205020404" pitchFamily="49" charset="0"/>
                <a:cs typeface="Courier New" panose="02070309020205020404" pitchFamily="49" charset="0"/>
              </a:rPr>
              <a:t>4</a:t>
            </a:r>
          </a:p>
          <a:p>
            <a:r>
              <a:rPr lang="en-US" sz="2000" dirty="0">
                <a:solidFill>
                  <a:schemeClr val="tx1"/>
                </a:solidFill>
                <a:latin typeface="Courier New" panose="02070309020205020404" pitchFamily="49" charset="0"/>
                <a:cs typeface="Courier New" panose="02070309020205020404" pitchFamily="49" charset="0"/>
              </a:rPr>
              <a:t>5</a:t>
            </a:r>
          </a:p>
          <a:p>
            <a:r>
              <a:rPr lang="en-US" sz="2000" dirty="0">
                <a:solidFill>
                  <a:schemeClr val="tx1"/>
                </a:solidFill>
                <a:latin typeface="Courier New" panose="02070309020205020404" pitchFamily="49" charset="0"/>
                <a:cs typeface="Courier New" panose="02070309020205020404" pitchFamily="49" charset="0"/>
              </a:rPr>
              <a:t>6</a:t>
            </a:r>
          </a:p>
          <a:p>
            <a:r>
              <a:rPr lang="en-US" sz="2000" dirty="0">
                <a:solidFill>
                  <a:schemeClr val="tx1"/>
                </a:solidFill>
                <a:latin typeface="Courier New" panose="02070309020205020404" pitchFamily="49" charset="0"/>
                <a:cs typeface="Courier New" panose="02070309020205020404" pitchFamily="49" charset="0"/>
              </a:rPr>
              <a:t>7</a:t>
            </a:r>
          </a:p>
          <a:p>
            <a:r>
              <a:rPr lang="en-US" sz="2000" dirty="0">
                <a:solidFill>
                  <a:schemeClr val="tx1"/>
                </a:solidFill>
                <a:latin typeface="Courier New" panose="02070309020205020404" pitchFamily="49" charset="0"/>
                <a:cs typeface="Courier New" panose="02070309020205020404" pitchFamily="49" charset="0"/>
              </a:rPr>
              <a:t>8</a:t>
            </a:r>
          </a:p>
          <a:p>
            <a:r>
              <a:rPr lang="en-US" sz="2000" dirty="0">
                <a:solidFill>
                  <a:schemeClr val="tx1"/>
                </a:solidFill>
                <a:latin typeface="Courier New" panose="02070309020205020404" pitchFamily="49" charset="0"/>
                <a:cs typeface="Courier New" panose="02070309020205020404" pitchFamily="49" charset="0"/>
              </a:rPr>
              <a:t>9</a:t>
            </a:r>
          </a:p>
          <a:p>
            <a:r>
              <a:rPr lang="en-US" sz="2000" dirty="0">
                <a:solidFill>
                  <a:schemeClr val="tx1"/>
                </a:solidFill>
                <a:latin typeface="Courier New" panose="02070309020205020404" pitchFamily="49" charset="0"/>
                <a:cs typeface="Courier New" panose="02070309020205020404" pitchFamily="49" charset="0"/>
              </a:rPr>
              <a:t>10</a:t>
            </a:r>
          </a:p>
          <a:p>
            <a:r>
              <a:rPr lang="en-US" sz="2000" dirty="0">
                <a:solidFill>
                  <a:schemeClr val="tx1"/>
                </a:solidFill>
                <a:latin typeface="Courier New" panose="02070309020205020404" pitchFamily="49" charset="0"/>
                <a:cs typeface="Courier New" panose="02070309020205020404" pitchFamily="49" charset="0"/>
              </a:rPr>
              <a:t>11</a:t>
            </a:r>
          </a:p>
          <a:p>
            <a:r>
              <a:rPr lang="en-US" sz="2000" dirty="0">
                <a:solidFill>
                  <a:schemeClr val="tx1"/>
                </a:solidFill>
                <a:latin typeface="Courier New" panose="02070309020205020404" pitchFamily="49" charset="0"/>
                <a:cs typeface="Courier New" panose="02070309020205020404" pitchFamily="49" charset="0"/>
              </a:rPr>
              <a:t>12</a:t>
            </a:r>
          </a:p>
          <a:p>
            <a:r>
              <a:rPr lang="en-US" sz="2000" dirty="0">
                <a:solidFill>
                  <a:schemeClr val="tx1"/>
                </a:solidFill>
                <a:latin typeface="Courier New" panose="02070309020205020404" pitchFamily="49" charset="0"/>
                <a:cs typeface="Courier New" panose="02070309020205020404" pitchFamily="49" charset="0"/>
              </a:rPr>
              <a:t>13</a:t>
            </a:r>
          </a:p>
          <a:p>
            <a:r>
              <a:rPr lang="en-US" sz="2000" dirty="0">
                <a:solidFill>
                  <a:schemeClr val="tx1"/>
                </a:solidFill>
                <a:latin typeface="Courier New" panose="02070309020205020404" pitchFamily="49" charset="0"/>
                <a:cs typeface="Courier New" panose="02070309020205020404" pitchFamily="49" charset="0"/>
              </a:rPr>
              <a:t>14</a:t>
            </a:r>
          </a:p>
          <a:p>
            <a:r>
              <a:rPr lang="en-US" sz="2000" dirty="0">
                <a:solidFill>
                  <a:schemeClr val="tx1"/>
                </a:solidFill>
                <a:latin typeface="Courier New" panose="02070309020205020404" pitchFamily="49" charset="0"/>
                <a:cs typeface="Courier New" panose="02070309020205020404" pitchFamily="49" charset="0"/>
              </a:rPr>
              <a:t>15</a:t>
            </a:r>
          </a:p>
          <a:p>
            <a:r>
              <a:rPr lang="en-US" sz="2000" dirty="0">
                <a:solidFill>
                  <a:schemeClr val="tx1"/>
                </a:solidFill>
                <a:latin typeface="Courier New" panose="02070309020205020404" pitchFamily="49" charset="0"/>
                <a:cs typeface="Courier New" panose="02070309020205020404" pitchFamily="49" charset="0"/>
              </a:rPr>
              <a:t>16</a:t>
            </a:r>
          </a:p>
          <a:p>
            <a:r>
              <a:rPr lang="en-US" sz="2000" dirty="0">
                <a:solidFill>
                  <a:schemeClr val="tx1"/>
                </a:solidFill>
                <a:latin typeface="Courier New" panose="02070309020205020404" pitchFamily="49" charset="0"/>
                <a:cs typeface="Courier New" panose="02070309020205020404" pitchFamily="49" charset="0"/>
              </a:rPr>
              <a:t>17</a:t>
            </a:r>
          </a:p>
          <a:p>
            <a:r>
              <a:rPr lang="en-US" sz="2000" dirty="0">
                <a:solidFill>
                  <a:schemeClr val="tx1"/>
                </a:solidFill>
                <a:latin typeface="Courier New" panose="02070309020205020404" pitchFamily="49" charset="0"/>
                <a:cs typeface="Courier New" panose="02070309020205020404" pitchFamily="49" charset="0"/>
              </a:rPr>
              <a:t>18</a:t>
            </a:r>
          </a:p>
          <a:p>
            <a:r>
              <a:rPr lang="en-US" sz="2000" dirty="0">
                <a:solidFill>
                  <a:schemeClr val="tx1"/>
                </a:solidFill>
                <a:latin typeface="Courier New" panose="02070309020205020404" pitchFamily="49" charset="0"/>
                <a:cs typeface="Courier New" panose="02070309020205020404" pitchFamily="49" charset="0"/>
              </a:rPr>
              <a:t>19</a:t>
            </a:r>
          </a:p>
          <a:p>
            <a:r>
              <a:rPr lang="en-US" sz="2000" dirty="0">
                <a:solidFill>
                  <a:schemeClr val="tx1"/>
                </a:solidFill>
                <a:latin typeface="Courier New" panose="02070309020205020404" pitchFamily="49" charset="0"/>
                <a:cs typeface="Courier New" panose="02070309020205020404" pitchFamily="49" charset="0"/>
              </a:rPr>
              <a:t>20</a:t>
            </a:r>
          </a:p>
          <a:p>
            <a:r>
              <a:rPr lang="en-US" sz="2000" dirty="0">
                <a:solidFill>
                  <a:schemeClr val="tx1"/>
                </a:solidFill>
                <a:latin typeface="Courier New" panose="02070309020205020404" pitchFamily="49" charset="0"/>
                <a:cs typeface="Courier New" panose="02070309020205020404" pitchFamily="49" charset="0"/>
              </a:rPr>
              <a:t>21</a:t>
            </a:r>
          </a:p>
          <a:p>
            <a:r>
              <a:rPr lang="en-US" sz="2000" dirty="0">
                <a:solidFill>
                  <a:schemeClr val="tx1"/>
                </a:solidFill>
                <a:latin typeface="Courier New" panose="02070309020205020404" pitchFamily="49" charset="0"/>
                <a:cs typeface="Courier New" panose="02070309020205020404" pitchFamily="49" charset="0"/>
              </a:rPr>
              <a:t>22</a:t>
            </a:r>
          </a:p>
          <a:p>
            <a:endParaRPr lang="en-US" sz="2000" dirty="0">
              <a:solidFill>
                <a:schemeClr val="tx1"/>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GB" sz="2000" b="1" dirty="0">
                <a:solidFill>
                  <a:srgbClr val="0000FF"/>
                </a:solidFill>
                <a:highlight>
                  <a:srgbClr val="FFFFFF"/>
                </a:highlight>
                <a:latin typeface="Courier New" panose="02070309020205020404" pitchFamily="49" charset="0"/>
              </a:rPr>
              <a:t>	else</a:t>
            </a:r>
            <a:r>
              <a:rPr lang="en-GB" sz="2000" b="1" dirty="0">
                <a:solidFill>
                  <a:srgbClr val="000000"/>
                </a:solidFill>
                <a:highlight>
                  <a:srgbClr val="FFFFFF"/>
                </a:highlight>
                <a:latin typeface="Courier New" panose="02070309020205020404" pitchFamily="49" charset="0"/>
              </a:rPr>
              <a:t> </a:t>
            </a:r>
          </a:p>
          <a:p>
            <a:r>
              <a:rPr lang="en-GB" sz="2000" b="1" dirty="0">
                <a:solidFill>
                  <a:srgbClr val="000000"/>
                </a:solidFill>
                <a:highlight>
                  <a:srgbClr val="FFFFFF"/>
                </a:highlight>
                <a:latin typeface="Courier New" panose="02070309020205020404" pitchFamily="49" charset="0"/>
              </a:rPr>
              <a:t>	</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err="1">
                <a:solidFill>
                  <a:srgbClr val="000000"/>
                </a:solidFill>
                <a:highlight>
                  <a:srgbClr val="FFFFFF"/>
                </a:highlight>
                <a:latin typeface="Courier New" panose="02070309020205020404" pitchFamily="49" charset="0"/>
              </a:rPr>
              <a:t>cout</a:t>
            </a:r>
            <a:r>
              <a:rPr lang="en-GB" sz="2000" b="1" dirty="0">
                <a:solidFill>
                  <a:srgbClr val="000000"/>
                </a:solidFill>
                <a:highlight>
                  <a:srgbClr val="FFFFFF"/>
                </a:highlight>
                <a:latin typeface="Courier New" panose="02070309020205020404" pitchFamily="49" charset="0"/>
              </a:rPr>
              <a:t> &lt;&lt; </a:t>
            </a:r>
            <a:r>
              <a:rPr lang="en-GB" sz="2000" b="1" dirty="0">
                <a:solidFill>
                  <a:srgbClr val="C00000"/>
                </a:solidFill>
                <a:highlight>
                  <a:srgbClr val="FFFFFF"/>
                </a:highlight>
                <a:latin typeface="Courier New" panose="02070309020205020404" pitchFamily="49" charset="0"/>
              </a:rPr>
              <a:t>“He can’t Jump”</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a:solidFill>
                  <a:srgbClr val="0000FF"/>
                </a:solidFill>
                <a:highlight>
                  <a:srgbClr val="FFFFFF"/>
                </a:highlight>
                <a:latin typeface="Courier New" panose="02070309020205020404" pitchFamily="49" charset="0"/>
              </a:rPr>
              <a:t>else</a:t>
            </a:r>
            <a:r>
              <a:rPr lang="en-GB" sz="2000" b="1" dirty="0">
                <a:solidFill>
                  <a:srgbClr val="000000"/>
                </a:solidFill>
                <a:highlight>
                  <a:srgbClr val="FFFFFF"/>
                </a:highlight>
                <a:latin typeface="Courier New" panose="02070309020205020404" pitchFamily="49" charset="0"/>
              </a:rPr>
              <a:t> </a:t>
            </a:r>
          </a:p>
          <a:p>
            <a:r>
              <a:rPr lang="en-GB" sz="2000" b="1" dirty="0">
                <a:solidFill>
                  <a:srgbClr val="000000"/>
                </a:solidFill>
                <a:highlight>
                  <a:srgbClr val="FFFFFF"/>
                </a:highlight>
                <a:latin typeface="Courier New" panose="02070309020205020404" pitchFamily="49" charset="0"/>
              </a:rPr>
              <a:t>    </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err="1">
                <a:solidFill>
                  <a:srgbClr val="000000"/>
                </a:solidFill>
                <a:highlight>
                  <a:srgbClr val="FFFFFF"/>
                </a:highlight>
                <a:latin typeface="Courier New" panose="02070309020205020404" pitchFamily="49" charset="0"/>
              </a:rPr>
              <a:t>cout</a:t>
            </a:r>
            <a:r>
              <a:rPr lang="en-GB" sz="2000" b="1" dirty="0">
                <a:solidFill>
                  <a:srgbClr val="000000"/>
                </a:solidFill>
                <a:highlight>
                  <a:srgbClr val="FFFFFF"/>
                </a:highlight>
                <a:latin typeface="Courier New" panose="02070309020205020404" pitchFamily="49" charset="0"/>
              </a:rPr>
              <a:t> &lt;&lt; </a:t>
            </a:r>
            <a:r>
              <a:rPr lang="en-GB" sz="2000" b="1" dirty="0">
                <a:solidFill>
                  <a:srgbClr val="C00000"/>
                </a:solidFill>
                <a:highlight>
                  <a:srgbClr val="FFFFFF"/>
                </a:highlight>
                <a:latin typeface="Courier New" panose="02070309020205020404" pitchFamily="49" charset="0"/>
              </a:rPr>
              <a:t>“He can’t Jump”</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p:txBody>
      </p:sp>
      <p:sp>
        <p:nvSpPr>
          <p:cNvPr id="8" name="Rectangle 7"/>
          <p:cNvSpPr/>
          <p:nvPr/>
        </p:nvSpPr>
        <p:spPr>
          <a:xfrm>
            <a:off x="6096000" y="1"/>
            <a:ext cx="533400" cy="76199"/>
          </a:xfrm>
          <a:prstGeom prst="rect">
            <a:avLst/>
          </a:prstGeom>
          <a:solidFill>
            <a:schemeClr val="bg1">
              <a:lumMod val="8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bg1">
              <a:lumMod val="8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dirty="0">
                <a:solidFill>
                  <a:schemeClr val="tx1"/>
                </a:solidFill>
                <a:latin typeface="Courier New" panose="02070309020205020404" pitchFamily="49" charset="0"/>
                <a:cs typeface="Courier New" panose="02070309020205020404" pitchFamily="49" charset="0"/>
              </a:rPr>
              <a:t>23</a:t>
            </a:r>
          </a:p>
          <a:p>
            <a:r>
              <a:rPr lang="en-US" sz="2000" dirty="0">
                <a:solidFill>
                  <a:schemeClr val="tx1"/>
                </a:solidFill>
                <a:latin typeface="Courier New" panose="02070309020205020404" pitchFamily="49" charset="0"/>
                <a:cs typeface="Courier New" panose="02070309020205020404" pitchFamily="49" charset="0"/>
              </a:rPr>
              <a:t>24</a:t>
            </a:r>
          </a:p>
          <a:p>
            <a:r>
              <a:rPr lang="en-US" sz="2000" dirty="0">
                <a:solidFill>
                  <a:schemeClr val="tx1"/>
                </a:solidFill>
                <a:latin typeface="Courier New" panose="02070309020205020404" pitchFamily="49" charset="0"/>
                <a:cs typeface="Courier New" panose="02070309020205020404" pitchFamily="49" charset="0"/>
              </a:rPr>
              <a:t>25</a:t>
            </a:r>
          </a:p>
          <a:p>
            <a:r>
              <a:rPr lang="en-US" sz="2000" dirty="0">
                <a:solidFill>
                  <a:schemeClr val="tx1"/>
                </a:solidFill>
                <a:latin typeface="Courier New" panose="02070309020205020404" pitchFamily="49" charset="0"/>
                <a:cs typeface="Courier New" panose="02070309020205020404" pitchFamily="49" charset="0"/>
              </a:rPr>
              <a:t>26</a:t>
            </a:r>
          </a:p>
          <a:p>
            <a:r>
              <a:rPr lang="en-US" sz="2000" dirty="0">
                <a:solidFill>
                  <a:schemeClr val="tx1"/>
                </a:solidFill>
                <a:latin typeface="Courier New" panose="02070309020205020404" pitchFamily="49" charset="0"/>
                <a:cs typeface="Courier New" panose="02070309020205020404" pitchFamily="49" charset="0"/>
              </a:rPr>
              <a:t>27</a:t>
            </a:r>
          </a:p>
          <a:p>
            <a:r>
              <a:rPr lang="en-US" sz="2000" dirty="0">
                <a:solidFill>
                  <a:schemeClr val="tx1"/>
                </a:solidFill>
                <a:latin typeface="Courier New" panose="02070309020205020404" pitchFamily="49" charset="0"/>
                <a:cs typeface="Courier New" panose="02070309020205020404" pitchFamily="49" charset="0"/>
              </a:rPr>
              <a:t>28</a:t>
            </a:r>
          </a:p>
          <a:p>
            <a:r>
              <a:rPr lang="en-US" sz="2000" dirty="0">
                <a:solidFill>
                  <a:schemeClr val="tx1"/>
                </a:solidFill>
                <a:latin typeface="Courier New" panose="02070309020205020404" pitchFamily="49" charset="0"/>
                <a:cs typeface="Courier New" panose="02070309020205020404" pitchFamily="49" charset="0"/>
              </a:rPr>
              <a:t>29</a:t>
            </a:r>
          </a:p>
          <a:p>
            <a:r>
              <a:rPr lang="en-US" sz="2000" dirty="0">
                <a:solidFill>
                  <a:schemeClr val="tx1"/>
                </a:solidFill>
                <a:latin typeface="Courier New" panose="02070309020205020404" pitchFamily="49" charset="0"/>
                <a:cs typeface="Courier New" panose="02070309020205020404" pitchFamily="49" charset="0"/>
              </a:rPr>
              <a:t>30</a:t>
            </a:r>
          </a:p>
          <a:p>
            <a:r>
              <a:rPr lang="en-US" sz="2000" dirty="0">
                <a:solidFill>
                  <a:schemeClr val="tx1"/>
                </a:solidFill>
                <a:latin typeface="Courier New" panose="02070309020205020404" pitchFamily="49" charset="0"/>
                <a:cs typeface="Courier New" panose="02070309020205020404" pitchFamily="49" charset="0"/>
              </a:rPr>
              <a:t>31</a:t>
            </a:r>
          </a:p>
          <a:p>
            <a:r>
              <a:rPr lang="en-US" sz="2000" dirty="0">
                <a:solidFill>
                  <a:schemeClr val="tx1"/>
                </a:solidFill>
                <a:latin typeface="Courier New" panose="02070309020205020404" pitchFamily="49" charset="0"/>
                <a:cs typeface="Courier New" panose="02070309020205020404" pitchFamily="49" charset="0"/>
              </a:rPr>
              <a:t>32</a:t>
            </a:r>
          </a:p>
          <a:p>
            <a:r>
              <a:rPr lang="en-US" sz="2000" dirty="0">
                <a:solidFill>
                  <a:schemeClr val="tx1"/>
                </a:solidFill>
                <a:latin typeface="Courier New" panose="02070309020205020404" pitchFamily="49" charset="0"/>
                <a:cs typeface="Courier New" panose="02070309020205020404" pitchFamily="49" charset="0"/>
              </a:rPr>
              <a:t>33</a:t>
            </a:r>
          </a:p>
          <a:p>
            <a:r>
              <a:rPr lang="en-US" sz="2000" dirty="0">
                <a:solidFill>
                  <a:schemeClr val="tx1"/>
                </a:solidFill>
                <a:latin typeface="Courier New" panose="02070309020205020404" pitchFamily="49" charset="0"/>
                <a:cs typeface="Courier New" panose="02070309020205020404" pitchFamily="49" charset="0"/>
              </a:rPr>
              <a:t>34</a:t>
            </a:r>
          </a:p>
          <a:p>
            <a:r>
              <a:rPr lang="en-US" sz="2000" dirty="0">
                <a:solidFill>
                  <a:schemeClr val="tx1"/>
                </a:solidFill>
                <a:latin typeface="Courier New" panose="02070309020205020404" pitchFamily="49" charset="0"/>
                <a:cs typeface="Courier New" panose="02070309020205020404" pitchFamily="49" charset="0"/>
              </a:rPr>
              <a:t>35</a:t>
            </a:r>
          </a:p>
          <a:p>
            <a:r>
              <a:rPr lang="en-US" sz="2000" dirty="0">
                <a:solidFill>
                  <a:schemeClr val="tx1"/>
                </a:solidFill>
                <a:latin typeface="Courier New" panose="02070309020205020404" pitchFamily="49" charset="0"/>
                <a:cs typeface="Courier New" panose="02070309020205020404" pitchFamily="49" charset="0"/>
              </a:rPr>
              <a:t>36</a:t>
            </a:r>
          </a:p>
          <a:p>
            <a:r>
              <a:rPr lang="en-US" sz="2000" dirty="0">
                <a:solidFill>
                  <a:schemeClr val="tx1"/>
                </a:solidFill>
                <a:latin typeface="Courier New" panose="02070309020205020404" pitchFamily="49" charset="0"/>
                <a:cs typeface="Courier New" panose="02070309020205020404" pitchFamily="49" charset="0"/>
              </a:rPr>
              <a:t>37</a:t>
            </a:r>
          </a:p>
          <a:p>
            <a:r>
              <a:rPr lang="en-US" sz="2000" dirty="0">
                <a:solidFill>
                  <a:schemeClr val="tx1"/>
                </a:solidFill>
                <a:latin typeface="Courier New" panose="02070309020205020404" pitchFamily="49" charset="0"/>
                <a:cs typeface="Courier New" panose="02070309020205020404" pitchFamily="49" charset="0"/>
              </a:rPr>
              <a:t>38</a:t>
            </a:r>
          </a:p>
          <a:p>
            <a:r>
              <a:rPr lang="en-US" sz="2000" dirty="0">
                <a:solidFill>
                  <a:schemeClr val="tx1"/>
                </a:solidFill>
                <a:latin typeface="Courier New" panose="02070309020205020404" pitchFamily="49" charset="0"/>
                <a:cs typeface="Courier New" panose="02070309020205020404" pitchFamily="49" charset="0"/>
              </a:rPr>
              <a:t>39</a:t>
            </a:r>
          </a:p>
          <a:p>
            <a:r>
              <a:rPr lang="en-US" sz="2000" dirty="0">
                <a:solidFill>
                  <a:schemeClr val="tx1"/>
                </a:solidFill>
                <a:latin typeface="Courier New" panose="02070309020205020404" pitchFamily="49" charset="0"/>
                <a:cs typeface="Courier New" panose="02070309020205020404" pitchFamily="49" charset="0"/>
              </a:rPr>
              <a:t>40</a:t>
            </a:r>
          </a:p>
          <a:p>
            <a:r>
              <a:rPr lang="en-US" sz="2000" dirty="0">
                <a:solidFill>
                  <a:schemeClr val="tx1"/>
                </a:solidFill>
                <a:latin typeface="Courier New" panose="02070309020205020404" pitchFamily="49" charset="0"/>
                <a:cs typeface="Courier New" panose="02070309020205020404" pitchFamily="49" charset="0"/>
              </a:rPr>
              <a:t>41</a:t>
            </a:r>
          </a:p>
        </p:txBody>
      </p:sp>
    </p:spTree>
    <p:extLst>
      <p:ext uri="{BB962C8B-B14F-4D97-AF65-F5344CB8AC3E}">
        <p14:creationId xmlns:p14="http://schemas.microsoft.com/office/powerpoint/2010/main" val="2269059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0000500000000000000" pitchFamily="2" charset="0"/>
              </a:rPr>
              <a:t>Switch Case</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73F422-781C-4385-84E3-34EDBC7AB3E7}"/>
              </a:ext>
            </a:extLst>
          </p:cNvPr>
          <p:cNvSpPr txBox="1"/>
          <p:nvPr/>
        </p:nvSpPr>
        <p:spPr>
          <a:xfrm>
            <a:off x="558069" y="1611766"/>
            <a:ext cx="11104481" cy="477054"/>
          </a:xfrm>
          <a:prstGeom prst="rect">
            <a:avLst/>
          </a:prstGeom>
          <a:noFill/>
        </p:spPr>
        <p:txBody>
          <a:bodyPr wrap="square" rtlCol="0">
            <a:spAutoFit/>
          </a:bodyPr>
          <a:lstStyle/>
          <a:p>
            <a:r>
              <a:rPr lang="en-US" sz="2500" b="1" dirty="0">
                <a:latin typeface="Nunito Sans" panose="00000500000000000000" pitchFamily="2" charset="0"/>
              </a:rPr>
              <a:t>Syntax:</a:t>
            </a:r>
          </a:p>
        </p:txBody>
      </p:sp>
      <p:sp>
        <p:nvSpPr>
          <p:cNvPr id="8" name="Rectangle 7"/>
          <p:cNvSpPr/>
          <p:nvPr/>
        </p:nvSpPr>
        <p:spPr>
          <a:xfrm>
            <a:off x="598714" y="2146592"/>
            <a:ext cx="11063836" cy="38732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584" bIns="914400" rtlCol="0" anchor="t" anchorCtr="0"/>
          <a:lstStyle/>
          <a:p>
            <a:r>
              <a:rPr lang="en-US" sz="2000" b="1" dirty="0">
                <a:latin typeface="Courier New" panose="02070309020205020404" pitchFamily="49" charset="0"/>
                <a:cs typeface="Courier New" panose="02070309020205020404" pitchFamily="49" charset="0"/>
              </a:rPr>
              <a:t>switch(expression){    </a:t>
            </a:r>
          </a:p>
          <a:p>
            <a:r>
              <a:rPr lang="en-US" sz="2000" b="1" dirty="0">
                <a:latin typeface="Courier New" panose="02070309020205020404" pitchFamily="49" charset="0"/>
                <a:cs typeface="Courier New" panose="02070309020205020404" pitchFamily="49" charset="0"/>
              </a:rPr>
              <a:t>	case 1:    </a:t>
            </a:r>
          </a:p>
          <a:p>
            <a:r>
              <a:rPr lang="en-US" sz="2000" b="1" dirty="0">
                <a:latin typeface="Courier New" panose="02070309020205020404" pitchFamily="49" charset="0"/>
                <a:cs typeface="Courier New" panose="02070309020205020404" pitchFamily="49" charset="0"/>
              </a:rPr>
              <a:t>        	//code to be executed;    </a:t>
            </a:r>
          </a:p>
          <a:p>
            <a:r>
              <a:rPr lang="en-US" sz="2000" b="1" dirty="0">
                <a:latin typeface="Courier New" panose="02070309020205020404" pitchFamily="49" charset="0"/>
                <a:cs typeface="Courier New" panose="02070309020205020404" pitchFamily="49" charset="0"/>
              </a:rPr>
              <a:t>        	break;    </a:t>
            </a:r>
          </a:p>
          <a:p>
            <a:r>
              <a:rPr lang="en-US" sz="2000" b="1" dirty="0">
                <a:latin typeface="Courier New" panose="02070309020205020404" pitchFamily="49" charset="0"/>
                <a:cs typeface="Courier New" panose="02070309020205020404" pitchFamily="49" charset="0"/>
              </a:rPr>
              <a:t>   	case 2:    </a:t>
            </a:r>
          </a:p>
          <a:p>
            <a:r>
              <a:rPr lang="en-US" sz="2000" b="1" dirty="0">
                <a:latin typeface="Courier New" panose="02070309020205020404" pitchFamily="49" charset="0"/>
                <a:cs typeface="Courier New" panose="02070309020205020404" pitchFamily="49" charset="0"/>
              </a:rPr>
              <a:t>        	//code to be executed;    </a:t>
            </a:r>
          </a:p>
          <a:p>
            <a:r>
              <a:rPr lang="en-US" sz="2000" b="1" dirty="0">
                <a:latin typeface="Courier New" panose="02070309020205020404" pitchFamily="49" charset="0"/>
                <a:cs typeface="Courier New" panose="02070309020205020404" pitchFamily="49" charset="0"/>
              </a:rPr>
              <a:t>        	break;   </a:t>
            </a:r>
          </a:p>
          <a:p>
            <a:r>
              <a:rPr lang="en-US" sz="2000" b="1" dirty="0">
                <a:latin typeface="Courier New" panose="02070309020205020404" pitchFamily="49" charset="0"/>
                <a:cs typeface="Courier New" panose="02070309020205020404" pitchFamily="49" charset="0"/>
              </a:rPr>
              <a:t>        			......    </a:t>
            </a:r>
          </a:p>
          <a:p>
            <a:r>
              <a:rPr lang="en-US" sz="2000" b="1" dirty="0">
                <a:latin typeface="Courier New" panose="02070309020205020404" pitchFamily="49" charset="0"/>
                <a:cs typeface="Courier New" panose="02070309020205020404" pitchFamily="49" charset="0"/>
              </a:rPr>
              <a:t>    	default:     </a:t>
            </a:r>
          </a:p>
          <a:p>
            <a:r>
              <a:rPr lang="en-US" sz="2000" b="1" dirty="0">
                <a:latin typeface="Courier New" panose="02070309020205020404" pitchFamily="49" charset="0"/>
                <a:cs typeface="Courier New" panose="02070309020205020404" pitchFamily="49" charset="0"/>
              </a:rPr>
              <a:t>        	code to be executed if all cases are not 					matched;    </a:t>
            </a:r>
          </a:p>
          <a:p>
            <a:r>
              <a:rPr lang="en-US"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80809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PUBG </a:t>
            </a:r>
          </a:p>
        </p:txBody>
      </p:sp>
      <p:sp>
        <p:nvSpPr>
          <p:cNvPr id="16" name="TextBox 15">
            <a:extLst>
              <a:ext uri="{FF2B5EF4-FFF2-40B4-BE49-F238E27FC236}">
                <a16:creationId xmlns:a16="http://schemas.microsoft.com/office/drawing/2014/main" id="{5AFC0D69-68C1-4838-9AC4-A4286388BDC4}"/>
              </a:ext>
            </a:extLst>
          </p:cNvPr>
          <p:cNvSpPr txBox="1"/>
          <p:nvPr/>
        </p:nvSpPr>
        <p:spPr>
          <a:xfrm>
            <a:off x="558069" y="1611766"/>
            <a:ext cx="5524501" cy="2785378"/>
          </a:xfrm>
          <a:prstGeom prst="rect">
            <a:avLst/>
          </a:prstGeom>
          <a:noFill/>
        </p:spPr>
        <p:txBody>
          <a:bodyPr wrap="square" rtlCol="0">
            <a:spAutoFit/>
          </a:bodyPr>
          <a:lstStyle/>
          <a:p>
            <a:r>
              <a:rPr lang="en-IN" sz="2500" dirty="0">
                <a:latin typeface="Nunito Sans" panose="020B0604020202020204" charset="0"/>
              </a:rPr>
              <a:t>Do you know how many maps are there in PUBG ? </a:t>
            </a:r>
          </a:p>
          <a:p>
            <a:endParaRPr lang="en-IN" sz="2500" dirty="0">
              <a:latin typeface="Nunito Sans" panose="020B0604020202020204" charset="0"/>
            </a:endParaRPr>
          </a:p>
          <a:p>
            <a:pPr marL="514350" indent="-514350">
              <a:buFont typeface="Arial" panose="020B0604020202020204" pitchFamily="34" charset="0"/>
              <a:buChar char="•"/>
            </a:pPr>
            <a:r>
              <a:rPr lang="en-IN" sz="2500" dirty="0" err="1">
                <a:latin typeface="Nunito Sans" panose="020B0604020202020204" charset="0"/>
              </a:rPr>
              <a:t>Erangel</a:t>
            </a:r>
            <a:r>
              <a:rPr lang="en-IN" sz="2500" dirty="0">
                <a:latin typeface="Nunito Sans" panose="020B0604020202020204" charset="0"/>
              </a:rPr>
              <a:t> [Forest]</a:t>
            </a:r>
          </a:p>
          <a:p>
            <a:pPr marL="514350" indent="-514350">
              <a:buFont typeface="Arial" panose="020B0604020202020204" pitchFamily="34" charset="0"/>
              <a:buChar char="•"/>
            </a:pPr>
            <a:r>
              <a:rPr lang="en-IN" sz="2500" dirty="0">
                <a:latin typeface="Nunito Sans" panose="020B0604020202020204" charset="0"/>
              </a:rPr>
              <a:t>Miramar[Desert]</a:t>
            </a:r>
          </a:p>
          <a:p>
            <a:pPr marL="514350" indent="-514350">
              <a:buFont typeface="Arial" panose="020B0604020202020204" pitchFamily="34" charset="0"/>
              <a:buChar char="•"/>
            </a:pPr>
            <a:r>
              <a:rPr lang="en-IN" sz="2500" dirty="0" err="1">
                <a:latin typeface="Nunito Sans" panose="020B0604020202020204" charset="0"/>
              </a:rPr>
              <a:t>Sanhok</a:t>
            </a:r>
            <a:r>
              <a:rPr lang="en-IN" sz="2500" dirty="0">
                <a:latin typeface="Nunito Sans" panose="020B0604020202020204" charset="0"/>
              </a:rPr>
              <a:t>[Rain Forest]</a:t>
            </a:r>
          </a:p>
          <a:p>
            <a:pPr marL="514350" indent="-514350">
              <a:buFont typeface="Arial" panose="020B0604020202020204" pitchFamily="34" charset="0"/>
              <a:buChar char="•"/>
            </a:pPr>
            <a:r>
              <a:rPr lang="en-IN" sz="2500" dirty="0" err="1">
                <a:latin typeface="Nunito Sans" panose="020B0604020202020204" charset="0"/>
              </a:rPr>
              <a:t>Vikendi</a:t>
            </a:r>
            <a:r>
              <a:rPr lang="en-IN" sz="2500" dirty="0">
                <a:latin typeface="Nunito Sans" panose="020B0604020202020204" charset="0"/>
              </a:rPr>
              <a:t>[Snow Forest]</a:t>
            </a:r>
          </a:p>
        </p:txBody>
      </p:sp>
      <p:sp>
        <p:nvSpPr>
          <p:cNvPr id="18" name="Rectangle 17">
            <a:extLst>
              <a:ext uri="{FF2B5EF4-FFF2-40B4-BE49-F238E27FC236}">
                <a16:creationId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58138" y="2438400"/>
            <a:ext cx="4371862" cy="2459172"/>
          </a:xfrm>
          <a:prstGeom prst="rect">
            <a:avLst/>
          </a:prstGeom>
        </p:spPr>
      </p:pic>
    </p:spTree>
    <p:extLst>
      <p:ext uri="{BB962C8B-B14F-4D97-AF65-F5344CB8AC3E}">
        <p14:creationId xmlns:p14="http://schemas.microsoft.com/office/powerpoint/2010/main" val="38589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Decision Making / Branching</a:t>
            </a:r>
          </a:p>
        </p:txBody>
      </p:sp>
      <p:sp>
        <p:nvSpPr>
          <p:cNvPr id="18" name="Rectangle 17">
            <a:extLst>
              <a:ext uri="{FF2B5EF4-FFF2-40B4-BE49-F238E27FC236}">
                <a16:creationId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Image result for decision making"/>
          <p:cNvPicPr>
            <a:picLocks noChangeAspect="1" noChangeArrowheads="1"/>
          </p:cNvPicPr>
          <p:nvPr/>
        </p:nvPicPr>
        <p:blipFill>
          <a:blip r:embed="rId3"/>
          <a:srcRect/>
          <a:stretch>
            <a:fillRect/>
          </a:stretch>
        </p:blipFill>
        <p:spPr bwMode="auto">
          <a:xfrm>
            <a:off x="4114800" y="2057400"/>
            <a:ext cx="3962400" cy="3828201"/>
          </a:xfrm>
          <a:prstGeom prst="rect">
            <a:avLst/>
          </a:prstGeom>
          <a:noFill/>
        </p:spPr>
      </p:pic>
    </p:spTree>
    <p:extLst>
      <p:ext uri="{BB962C8B-B14F-4D97-AF65-F5344CB8AC3E}">
        <p14:creationId xmlns:p14="http://schemas.microsoft.com/office/powerpoint/2010/main" val="1592071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PUBG</a:t>
            </a:r>
          </a:p>
        </p:txBody>
      </p:sp>
      <p:sp>
        <p:nvSpPr>
          <p:cNvPr id="16" name="TextBox 15">
            <a:extLst>
              <a:ext uri="{FF2B5EF4-FFF2-40B4-BE49-F238E27FC236}">
                <a16:creationId xmlns:a16="http://schemas.microsoft.com/office/drawing/2014/main" id="{5AFC0D69-68C1-4838-9AC4-A4286388BDC4}"/>
              </a:ext>
            </a:extLst>
          </p:cNvPr>
          <p:cNvSpPr txBox="1"/>
          <p:nvPr/>
        </p:nvSpPr>
        <p:spPr>
          <a:xfrm>
            <a:off x="558069" y="1611766"/>
            <a:ext cx="5524501" cy="2400657"/>
          </a:xfrm>
          <a:prstGeom prst="rect">
            <a:avLst/>
          </a:prstGeom>
          <a:noFill/>
        </p:spPr>
        <p:txBody>
          <a:bodyPr wrap="square" rtlCol="0">
            <a:spAutoFit/>
          </a:bodyPr>
          <a:lstStyle/>
          <a:p>
            <a:r>
              <a:rPr lang="en-IN" sz="2500" dirty="0">
                <a:latin typeface="Nunito Sans" panose="020B0604020202020204" charset="0"/>
              </a:rPr>
              <a:t>When user enters the corresponding number of maps [1, 2, 3, 4]. </a:t>
            </a:r>
          </a:p>
          <a:p>
            <a:r>
              <a:rPr lang="en-IN" sz="2500" dirty="0">
                <a:latin typeface="Nunito Sans" panose="020B0604020202020204" charset="0"/>
              </a:rPr>
              <a:t>It must get into that map, show a Welcome message and</a:t>
            </a:r>
          </a:p>
          <a:p>
            <a:r>
              <a:rPr lang="en-IN" sz="2500" dirty="0">
                <a:latin typeface="Nunito Sans" panose="020B0604020202020204" charset="0"/>
              </a:rPr>
              <a:t>displays the type of that map [Forest, Desert, Rain Forest, Snow Forest]. </a:t>
            </a:r>
          </a:p>
        </p:txBody>
      </p:sp>
      <p:sp>
        <p:nvSpPr>
          <p:cNvPr id="18" name="Rectangle 17">
            <a:extLst>
              <a:ext uri="{FF2B5EF4-FFF2-40B4-BE49-F238E27FC236}">
                <a16:creationId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05537" y="2446696"/>
            <a:ext cx="4524463" cy="2658704"/>
          </a:xfrm>
          <a:prstGeom prst="rect">
            <a:avLst/>
          </a:prstGeom>
        </p:spPr>
      </p:pic>
    </p:spTree>
    <p:extLst>
      <p:ext uri="{BB962C8B-B14F-4D97-AF65-F5344CB8AC3E}">
        <p14:creationId xmlns:p14="http://schemas.microsoft.com/office/powerpoint/2010/main" val="3618742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PUBG</a:t>
            </a:r>
          </a:p>
        </p:txBody>
      </p:sp>
      <p:sp>
        <p:nvSpPr>
          <p:cNvPr id="16" name="TextBox 15">
            <a:extLst>
              <a:ext uri="{FF2B5EF4-FFF2-40B4-BE49-F238E27FC236}">
                <a16:creationId xmlns:a16="http://schemas.microsoft.com/office/drawing/2014/main" id="{5AFC0D69-68C1-4838-9AC4-A4286388BDC4}"/>
              </a:ext>
            </a:extLst>
          </p:cNvPr>
          <p:cNvSpPr txBox="1"/>
          <p:nvPr/>
        </p:nvSpPr>
        <p:spPr>
          <a:xfrm>
            <a:off x="558069" y="1611766"/>
            <a:ext cx="5524501" cy="1631216"/>
          </a:xfrm>
          <a:prstGeom prst="rect">
            <a:avLst/>
          </a:prstGeom>
          <a:noFill/>
        </p:spPr>
        <p:txBody>
          <a:bodyPr wrap="square" rtlCol="0">
            <a:spAutoFit/>
          </a:bodyPr>
          <a:lstStyle/>
          <a:p>
            <a:r>
              <a:rPr lang="en-IN" sz="2500" dirty="0">
                <a:latin typeface="Nunito Sans" panose="020B0604020202020204" charset="0"/>
              </a:rPr>
              <a:t>Use Switch Case.</a:t>
            </a:r>
          </a:p>
          <a:p>
            <a:r>
              <a:rPr lang="en-IN" sz="2500" dirty="0">
                <a:latin typeface="Nunito Sans" panose="020B0604020202020204" charset="0"/>
              </a:rPr>
              <a:t>Switch case is a multiple-branching statement </a:t>
            </a:r>
            <a:endParaRPr lang="en-GB" sz="2500" dirty="0">
              <a:latin typeface="Nunito Sans" panose="020B0604020202020204" charset="0"/>
            </a:endParaRPr>
          </a:p>
          <a:p>
            <a:endParaRPr lang="en-US" sz="2500" dirty="0">
              <a:latin typeface="Nunito Sans" panose="020B0604020202020204" charset="0"/>
            </a:endParaRPr>
          </a:p>
        </p:txBody>
      </p:sp>
      <p:sp>
        <p:nvSpPr>
          <p:cNvPr id="18" name="Rectangle 17">
            <a:extLst>
              <a:ext uri="{FF2B5EF4-FFF2-40B4-BE49-F238E27FC236}">
                <a16:creationId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400" y="2438399"/>
            <a:ext cx="4419600" cy="2993923"/>
          </a:xfrm>
          <a:prstGeom prst="rect">
            <a:avLst/>
          </a:prstGeom>
        </p:spPr>
      </p:pic>
    </p:spTree>
    <p:extLst>
      <p:ext uri="{BB962C8B-B14F-4D97-AF65-F5344CB8AC3E}">
        <p14:creationId xmlns:p14="http://schemas.microsoft.com/office/powerpoint/2010/main" val="1474064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GB" sz="2000" b="1" dirty="0">
                <a:solidFill>
                  <a:srgbClr val="FF0000"/>
                </a:solidFill>
                <a:highlight>
                  <a:srgbClr val="FFFFFF"/>
                </a:highlight>
                <a:latin typeface="Courier New" panose="02070309020205020404" pitchFamily="49" charset="0"/>
              </a:rPr>
              <a:t>//Pseudocode</a:t>
            </a:r>
          </a:p>
          <a:p>
            <a:r>
              <a:rPr lang="en-GB" sz="2000" b="1" dirty="0">
                <a:solidFill>
                  <a:schemeClr val="tx1"/>
                </a:solidFill>
                <a:highlight>
                  <a:srgbClr val="FFFFFF"/>
                </a:highlight>
                <a:latin typeface="Courier New" panose="02070309020205020404" pitchFamily="49" charset="0"/>
              </a:rPr>
              <a:t>Switch(number)</a:t>
            </a:r>
          </a:p>
          <a:p>
            <a:r>
              <a:rPr lang="en-GB" sz="2000" b="1" dirty="0">
                <a:solidFill>
                  <a:schemeClr val="tx1"/>
                </a:solidFill>
                <a:highlight>
                  <a:srgbClr val="FFFFFF"/>
                </a:highlight>
                <a:latin typeface="Courier New" panose="02070309020205020404" pitchFamily="49" charset="0"/>
              </a:rPr>
              <a:t>{</a:t>
            </a:r>
          </a:p>
          <a:p>
            <a:r>
              <a:rPr lang="en-GB" sz="2000" b="1" dirty="0">
                <a:solidFill>
                  <a:schemeClr val="tx1"/>
                </a:solidFill>
                <a:highlight>
                  <a:srgbClr val="FFFFFF"/>
                </a:highlight>
                <a:latin typeface="Courier New" panose="02070309020205020404" pitchFamily="49" charset="0"/>
              </a:rPr>
              <a:t>   case 1: </a:t>
            </a:r>
          </a:p>
          <a:p>
            <a:r>
              <a:rPr lang="en-GB" sz="2000" b="1" dirty="0">
                <a:solidFill>
                  <a:schemeClr val="tx1"/>
                </a:solidFill>
                <a:highlight>
                  <a:srgbClr val="FFFFFF"/>
                </a:highlight>
                <a:latin typeface="Courier New" panose="02070309020205020404" pitchFamily="49" charset="0"/>
              </a:rPr>
              <a:t>            Print(“Welcome to </a:t>
            </a:r>
            <a:r>
              <a:rPr lang="en-GB" sz="2000" b="1" dirty="0" err="1">
                <a:solidFill>
                  <a:schemeClr val="tx1"/>
                </a:solidFill>
                <a:highlight>
                  <a:srgbClr val="FFFFFF"/>
                </a:highlight>
                <a:latin typeface="Courier New" panose="02070309020205020404" pitchFamily="49" charset="0"/>
              </a:rPr>
              <a:t>Erangel</a:t>
            </a:r>
            <a:r>
              <a:rPr lang="en-GB" sz="2000" b="1" dirty="0">
                <a:solidFill>
                  <a:schemeClr val="tx1"/>
                </a:solidFill>
                <a:highlight>
                  <a:srgbClr val="FFFFFF"/>
                </a:highlight>
                <a:latin typeface="Courier New" panose="02070309020205020404" pitchFamily="49" charset="0"/>
              </a:rPr>
              <a:t> Map. You are Inside a Forest”);</a:t>
            </a:r>
          </a:p>
          <a:p>
            <a:r>
              <a:rPr lang="en-GB" sz="2000" b="1" dirty="0">
                <a:solidFill>
                  <a:schemeClr val="tx1"/>
                </a:solidFill>
                <a:highlight>
                  <a:srgbClr val="FFFFFF"/>
                </a:highlight>
                <a:latin typeface="Courier New" panose="02070309020205020404" pitchFamily="49" charset="0"/>
              </a:rPr>
              <a:t>            break;</a:t>
            </a:r>
          </a:p>
          <a:p>
            <a:r>
              <a:rPr lang="en-GB" sz="2000" b="1" dirty="0">
                <a:solidFill>
                  <a:schemeClr val="tx1"/>
                </a:solidFill>
                <a:highlight>
                  <a:srgbClr val="FFFFFF"/>
                </a:highlight>
                <a:latin typeface="Courier New" panose="02070309020205020404" pitchFamily="49" charset="0"/>
              </a:rPr>
              <a:t>   case 2: </a:t>
            </a:r>
          </a:p>
          <a:p>
            <a:r>
              <a:rPr lang="en-GB" sz="2000" b="1" dirty="0">
                <a:solidFill>
                  <a:schemeClr val="tx1"/>
                </a:solidFill>
                <a:highlight>
                  <a:srgbClr val="FFFFFF"/>
                </a:highlight>
                <a:latin typeface="Courier New" panose="02070309020205020404" pitchFamily="49" charset="0"/>
              </a:rPr>
              <a:t>            Print(“Welcome to Miramar Map. You are Inside a Desert”);</a:t>
            </a:r>
          </a:p>
          <a:p>
            <a:r>
              <a:rPr lang="en-GB" sz="2000" b="1" dirty="0">
                <a:solidFill>
                  <a:schemeClr val="tx1"/>
                </a:solidFill>
                <a:highlight>
                  <a:srgbClr val="FFFFFF"/>
                </a:highlight>
                <a:latin typeface="Courier New" panose="02070309020205020404" pitchFamily="49" charset="0"/>
              </a:rPr>
              <a:t>            break;</a:t>
            </a:r>
          </a:p>
          <a:p>
            <a:r>
              <a:rPr lang="en-GB" sz="2000" b="1" dirty="0">
                <a:solidFill>
                  <a:schemeClr val="tx1"/>
                </a:solidFill>
                <a:highlight>
                  <a:srgbClr val="FFFFFF"/>
                </a:highlight>
                <a:latin typeface="Courier New" panose="02070309020205020404" pitchFamily="49" charset="0"/>
              </a:rPr>
              <a:t>   case 3: </a:t>
            </a:r>
          </a:p>
          <a:p>
            <a:r>
              <a:rPr lang="en-GB" sz="2000" b="1" dirty="0">
                <a:solidFill>
                  <a:schemeClr val="tx1"/>
                </a:solidFill>
                <a:highlight>
                  <a:srgbClr val="FFFFFF"/>
                </a:highlight>
                <a:latin typeface="Courier New" panose="02070309020205020404" pitchFamily="49" charset="0"/>
              </a:rPr>
              <a:t>            Print(“Welcome to </a:t>
            </a:r>
            <a:r>
              <a:rPr lang="en-GB" sz="2000" b="1" dirty="0" err="1">
                <a:solidFill>
                  <a:schemeClr val="tx1"/>
                </a:solidFill>
                <a:highlight>
                  <a:srgbClr val="FFFFFF"/>
                </a:highlight>
                <a:latin typeface="Courier New" panose="02070309020205020404" pitchFamily="49" charset="0"/>
              </a:rPr>
              <a:t>Sanhok</a:t>
            </a:r>
            <a:r>
              <a:rPr lang="en-GB" sz="2000" b="1" dirty="0">
                <a:solidFill>
                  <a:schemeClr val="tx1"/>
                </a:solidFill>
                <a:highlight>
                  <a:srgbClr val="FFFFFF"/>
                </a:highlight>
                <a:latin typeface="Courier New" panose="02070309020205020404" pitchFamily="49" charset="0"/>
              </a:rPr>
              <a:t> Map. You are Inside a Rain Forest”);</a:t>
            </a:r>
          </a:p>
          <a:p>
            <a:r>
              <a:rPr lang="en-GB" sz="2000" b="1" dirty="0">
                <a:solidFill>
                  <a:schemeClr val="tx1"/>
                </a:solidFill>
                <a:highlight>
                  <a:srgbClr val="FFFFFF"/>
                </a:highlight>
                <a:latin typeface="Courier New" panose="02070309020205020404" pitchFamily="49" charset="0"/>
              </a:rPr>
              <a:t>            break;</a:t>
            </a:r>
          </a:p>
          <a:p>
            <a:r>
              <a:rPr lang="en-GB" sz="2000" b="1" dirty="0">
                <a:solidFill>
                  <a:schemeClr val="tx1"/>
                </a:solidFill>
                <a:highlight>
                  <a:srgbClr val="FFFFFF"/>
                </a:highlight>
                <a:latin typeface="Courier New" panose="02070309020205020404" pitchFamily="49" charset="0"/>
              </a:rPr>
              <a:t>   case 4: </a:t>
            </a:r>
          </a:p>
          <a:p>
            <a:r>
              <a:rPr lang="en-GB" sz="2000" b="1" dirty="0">
                <a:solidFill>
                  <a:schemeClr val="tx1"/>
                </a:solidFill>
                <a:highlight>
                  <a:srgbClr val="FFFFFF"/>
                </a:highlight>
                <a:latin typeface="Courier New" panose="02070309020205020404" pitchFamily="49" charset="0"/>
              </a:rPr>
              <a:t>            Print(“Welcome to </a:t>
            </a:r>
            <a:r>
              <a:rPr lang="en-GB" sz="2000" b="1" dirty="0" err="1">
                <a:solidFill>
                  <a:schemeClr val="tx1"/>
                </a:solidFill>
                <a:highlight>
                  <a:srgbClr val="FFFFFF"/>
                </a:highlight>
                <a:latin typeface="Courier New" panose="02070309020205020404" pitchFamily="49" charset="0"/>
              </a:rPr>
              <a:t>Vikendi</a:t>
            </a:r>
            <a:r>
              <a:rPr lang="en-GB" sz="2000" b="1" dirty="0">
                <a:solidFill>
                  <a:schemeClr val="tx1"/>
                </a:solidFill>
                <a:highlight>
                  <a:srgbClr val="FFFFFF"/>
                </a:highlight>
                <a:latin typeface="Courier New" panose="02070309020205020404" pitchFamily="49" charset="0"/>
              </a:rPr>
              <a:t> Map. You are Inside a Snow Forest”); </a:t>
            </a:r>
          </a:p>
          <a:p>
            <a:r>
              <a:rPr lang="en-GB" sz="2000" b="1" dirty="0">
                <a:solidFill>
                  <a:schemeClr val="tx1"/>
                </a:solidFill>
                <a:highlight>
                  <a:srgbClr val="FFFFFF"/>
                </a:highlight>
                <a:latin typeface="Courier New" panose="02070309020205020404" pitchFamily="49" charset="0"/>
              </a:rPr>
              <a:t>            break;</a:t>
            </a:r>
          </a:p>
          <a:p>
            <a:r>
              <a:rPr lang="en-GB" sz="2000" b="1" dirty="0">
                <a:solidFill>
                  <a:schemeClr val="tx1"/>
                </a:solidFill>
                <a:highlight>
                  <a:srgbClr val="FFFFFF"/>
                </a:highlight>
                <a:latin typeface="Courier New" panose="02070309020205020404" pitchFamily="49" charset="0"/>
              </a:rPr>
              <a:t>   Default: </a:t>
            </a:r>
          </a:p>
          <a:p>
            <a:r>
              <a:rPr lang="en-GB" sz="2000" b="1" dirty="0">
                <a:solidFill>
                  <a:schemeClr val="tx1"/>
                </a:solidFill>
                <a:highlight>
                  <a:srgbClr val="FFFFFF"/>
                </a:highlight>
                <a:latin typeface="Courier New" panose="02070309020205020404" pitchFamily="49" charset="0"/>
              </a:rPr>
              <a:t>            Print(“Invalid Input”);</a:t>
            </a:r>
          </a:p>
          <a:p>
            <a:r>
              <a:rPr lang="en-GB" sz="2000" b="1" dirty="0">
                <a:solidFill>
                  <a:schemeClr val="tx1"/>
                </a:solidFill>
                <a:highlight>
                  <a:srgbClr val="FFFFFF"/>
                </a:highlight>
                <a:latin typeface="Courier New" panose="02070309020205020404" pitchFamily="49" charset="0"/>
              </a:rPr>
              <a:t>}</a:t>
            </a:r>
          </a:p>
        </p:txBody>
      </p:sp>
      <p:sp>
        <p:nvSpPr>
          <p:cNvPr id="5" name="Rectangle 4"/>
          <p:cNvSpPr/>
          <p:nvPr/>
        </p:nvSpPr>
        <p:spPr>
          <a:xfrm>
            <a:off x="0" y="1"/>
            <a:ext cx="533400" cy="76200"/>
          </a:xfrm>
          <a:prstGeom prst="rect">
            <a:avLst/>
          </a:prstGeom>
          <a:solidFill>
            <a:schemeClr val="bg1">
              <a:lumMod val="8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bg1">
              <a:lumMod val="8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dirty="0">
                <a:solidFill>
                  <a:schemeClr val="tx1"/>
                </a:solidFill>
                <a:latin typeface="Courier New" panose="02070309020205020404" pitchFamily="49" charset="0"/>
                <a:cs typeface="Courier New" panose="02070309020205020404" pitchFamily="49" charset="0"/>
              </a:rPr>
              <a:t>1</a:t>
            </a:r>
          </a:p>
          <a:p>
            <a:r>
              <a:rPr lang="en-US" sz="2000" dirty="0">
                <a:solidFill>
                  <a:schemeClr val="tx1"/>
                </a:solidFill>
                <a:latin typeface="Courier New" panose="02070309020205020404" pitchFamily="49" charset="0"/>
                <a:cs typeface="Courier New" panose="02070309020205020404" pitchFamily="49" charset="0"/>
              </a:rPr>
              <a:t>2</a:t>
            </a:r>
          </a:p>
          <a:p>
            <a:r>
              <a:rPr lang="en-US" sz="2000" dirty="0">
                <a:solidFill>
                  <a:schemeClr val="tx1"/>
                </a:solidFill>
                <a:latin typeface="Courier New" panose="02070309020205020404" pitchFamily="49" charset="0"/>
                <a:cs typeface="Courier New" panose="02070309020205020404" pitchFamily="49" charset="0"/>
              </a:rPr>
              <a:t>3</a:t>
            </a:r>
          </a:p>
          <a:p>
            <a:r>
              <a:rPr lang="en-US" sz="2000" dirty="0">
                <a:solidFill>
                  <a:schemeClr val="tx1"/>
                </a:solidFill>
                <a:latin typeface="Courier New" panose="02070309020205020404" pitchFamily="49" charset="0"/>
                <a:cs typeface="Courier New" panose="02070309020205020404" pitchFamily="49" charset="0"/>
              </a:rPr>
              <a:t>4</a:t>
            </a:r>
          </a:p>
          <a:p>
            <a:r>
              <a:rPr lang="en-US" sz="2000" dirty="0">
                <a:solidFill>
                  <a:schemeClr val="tx1"/>
                </a:solidFill>
                <a:latin typeface="Courier New" panose="02070309020205020404" pitchFamily="49" charset="0"/>
                <a:cs typeface="Courier New" panose="02070309020205020404" pitchFamily="49" charset="0"/>
              </a:rPr>
              <a:t>5</a:t>
            </a:r>
          </a:p>
          <a:p>
            <a:r>
              <a:rPr lang="en-US" sz="2000" dirty="0">
                <a:solidFill>
                  <a:schemeClr val="tx1"/>
                </a:solidFill>
                <a:latin typeface="Courier New" panose="02070309020205020404" pitchFamily="49" charset="0"/>
                <a:cs typeface="Courier New" panose="02070309020205020404" pitchFamily="49" charset="0"/>
              </a:rPr>
              <a:t>6</a:t>
            </a:r>
          </a:p>
          <a:p>
            <a:r>
              <a:rPr lang="en-US" sz="2000" dirty="0">
                <a:solidFill>
                  <a:schemeClr val="tx1"/>
                </a:solidFill>
                <a:latin typeface="Courier New" panose="02070309020205020404" pitchFamily="49" charset="0"/>
                <a:cs typeface="Courier New" panose="02070309020205020404" pitchFamily="49" charset="0"/>
              </a:rPr>
              <a:t>7</a:t>
            </a:r>
          </a:p>
          <a:p>
            <a:r>
              <a:rPr lang="en-US" sz="2000" dirty="0">
                <a:solidFill>
                  <a:schemeClr val="tx1"/>
                </a:solidFill>
                <a:latin typeface="Courier New" panose="02070309020205020404" pitchFamily="49" charset="0"/>
                <a:cs typeface="Courier New" panose="02070309020205020404" pitchFamily="49" charset="0"/>
              </a:rPr>
              <a:t>8</a:t>
            </a:r>
          </a:p>
          <a:p>
            <a:r>
              <a:rPr lang="en-US" sz="2000" dirty="0">
                <a:solidFill>
                  <a:schemeClr val="tx1"/>
                </a:solidFill>
                <a:latin typeface="Courier New" panose="02070309020205020404" pitchFamily="49" charset="0"/>
                <a:cs typeface="Courier New" panose="02070309020205020404" pitchFamily="49" charset="0"/>
              </a:rPr>
              <a:t>9</a:t>
            </a:r>
          </a:p>
          <a:p>
            <a:r>
              <a:rPr lang="en-US" sz="2000" dirty="0">
                <a:solidFill>
                  <a:schemeClr val="tx1"/>
                </a:solidFill>
                <a:latin typeface="Courier New" panose="02070309020205020404" pitchFamily="49" charset="0"/>
                <a:cs typeface="Courier New" panose="02070309020205020404" pitchFamily="49" charset="0"/>
              </a:rPr>
              <a:t>10</a:t>
            </a:r>
          </a:p>
          <a:p>
            <a:r>
              <a:rPr lang="en-US" sz="2000" dirty="0">
                <a:solidFill>
                  <a:schemeClr val="tx1"/>
                </a:solidFill>
                <a:latin typeface="Courier New" panose="02070309020205020404" pitchFamily="49" charset="0"/>
                <a:cs typeface="Courier New" panose="02070309020205020404" pitchFamily="49" charset="0"/>
              </a:rPr>
              <a:t>11</a:t>
            </a:r>
          </a:p>
          <a:p>
            <a:r>
              <a:rPr lang="en-US" sz="2000" dirty="0">
                <a:solidFill>
                  <a:schemeClr val="tx1"/>
                </a:solidFill>
                <a:latin typeface="Courier New" panose="02070309020205020404" pitchFamily="49" charset="0"/>
                <a:cs typeface="Courier New" panose="02070309020205020404" pitchFamily="49" charset="0"/>
              </a:rPr>
              <a:t>12</a:t>
            </a:r>
          </a:p>
          <a:p>
            <a:r>
              <a:rPr lang="en-US" sz="2000" dirty="0">
                <a:solidFill>
                  <a:schemeClr val="tx1"/>
                </a:solidFill>
                <a:latin typeface="Courier New" panose="02070309020205020404" pitchFamily="49" charset="0"/>
                <a:cs typeface="Courier New" panose="02070309020205020404" pitchFamily="49" charset="0"/>
              </a:rPr>
              <a:t>13</a:t>
            </a:r>
          </a:p>
          <a:p>
            <a:r>
              <a:rPr lang="en-US" sz="2000" dirty="0">
                <a:solidFill>
                  <a:schemeClr val="tx1"/>
                </a:solidFill>
                <a:latin typeface="Courier New" panose="02070309020205020404" pitchFamily="49" charset="0"/>
                <a:cs typeface="Courier New" panose="02070309020205020404" pitchFamily="49" charset="0"/>
              </a:rPr>
              <a:t>14</a:t>
            </a:r>
          </a:p>
          <a:p>
            <a:r>
              <a:rPr lang="en-US" sz="2000" dirty="0">
                <a:solidFill>
                  <a:schemeClr val="tx1"/>
                </a:solidFill>
                <a:latin typeface="Courier New" panose="02070309020205020404" pitchFamily="49" charset="0"/>
                <a:cs typeface="Courier New" panose="02070309020205020404" pitchFamily="49" charset="0"/>
              </a:rPr>
              <a:t>15</a:t>
            </a:r>
          </a:p>
          <a:p>
            <a:r>
              <a:rPr lang="en-US" sz="2000" dirty="0">
                <a:solidFill>
                  <a:schemeClr val="tx1"/>
                </a:solidFill>
                <a:latin typeface="Courier New" panose="02070309020205020404" pitchFamily="49" charset="0"/>
                <a:cs typeface="Courier New" panose="02070309020205020404" pitchFamily="49" charset="0"/>
              </a:rPr>
              <a:t>16</a:t>
            </a:r>
          </a:p>
          <a:p>
            <a:r>
              <a:rPr lang="en-US" sz="2000" dirty="0">
                <a:solidFill>
                  <a:schemeClr val="tx1"/>
                </a:solidFill>
                <a:latin typeface="Courier New" panose="02070309020205020404" pitchFamily="49" charset="0"/>
                <a:cs typeface="Courier New" panose="02070309020205020404" pitchFamily="49" charset="0"/>
              </a:rPr>
              <a:t>17</a:t>
            </a:r>
          </a:p>
          <a:p>
            <a:r>
              <a:rPr lang="en-US" sz="2000" dirty="0">
                <a:solidFill>
                  <a:schemeClr val="tx1"/>
                </a:solidFill>
                <a:latin typeface="Courier New" panose="02070309020205020404" pitchFamily="49" charset="0"/>
                <a:cs typeface="Courier New" panose="02070309020205020404" pitchFamily="49" charset="0"/>
              </a:rPr>
              <a:t>18</a:t>
            </a:r>
          </a:p>
          <a:p>
            <a:r>
              <a:rPr lang="en-US" sz="2000" dirty="0">
                <a:solidFill>
                  <a:schemeClr val="tx1"/>
                </a:solidFill>
                <a:latin typeface="Courier New" panose="02070309020205020404" pitchFamily="49" charset="0"/>
                <a:cs typeface="Courier New" panose="02070309020205020404" pitchFamily="49" charset="0"/>
              </a:rPr>
              <a:t>19</a:t>
            </a:r>
          </a:p>
          <a:p>
            <a:r>
              <a:rPr lang="en-US" sz="2000" dirty="0">
                <a:solidFill>
                  <a:schemeClr val="tx1"/>
                </a:solidFill>
                <a:latin typeface="Courier New" panose="02070309020205020404" pitchFamily="49" charset="0"/>
                <a:cs typeface="Courier New" panose="02070309020205020404" pitchFamily="49" charset="0"/>
              </a:rPr>
              <a:t>20</a:t>
            </a:r>
          </a:p>
          <a:p>
            <a:r>
              <a:rPr lang="en-US" sz="2000" dirty="0">
                <a:solidFill>
                  <a:schemeClr val="tx1"/>
                </a:solidFill>
                <a:latin typeface="Courier New" panose="02070309020205020404" pitchFamily="49" charset="0"/>
                <a:cs typeface="Courier New" panose="02070309020205020404" pitchFamily="49" charset="0"/>
              </a:rPr>
              <a:t>21</a:t>
            </a:r>
          </a:p>
          <a:p>
            <a:r>
              <a:rPr lang="en-US" sz="2000" dirty="0">
                <a:solidFill>
                  <a:schemeClr val="tx1"/>
                </a:solidFill>
                <a:latin typeface="Courier New" panose="02070309020205020404" pitchFamily="49" charset="0"/>
                <a:cs typeface="Courier New" panose="02070309020205020404" pitchFamily="49" charset="0"/>
              </a:rPr>
              <a:t>22</a:t>
            </a:r>
          </a:p>
          <a:p>
            <a:endParaRPr lang="en-US" sz="20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844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3" end="1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5" end="1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804000"/>
                </a:solidFill>
                <a:highlight>
                  <a:srgbClr val="FFFFFF"/>
                </a:highlight>
                <a:latin typeface="Courier New" panose="02070309020205020404" pitchFamily="49" charset="0"/>
              </a:rPr>
              <a:t>#include&lt;</a:t>
            </a:r>
            <a:r>
              <a:rPr lang="en-US" sz="2000" b="1" dirty="0" err="1">
                <a:solidFill>
                  <a:srgbClr val="804000"/>
                </a:solidFill>
                <a:highlight>
                  <a:srgbClr val="FFFFFF"/>
                </a:highlight>
                <a:latin typeface="Courier New" panose="02070309020205020404" pitchFamily="49" charset="0"/>
              </a:rPr>
              <a:t>stdio.h</a:t>
            </a:r>
            <a:r>
              <a:rPr lang="en-US" sz="2000" b="1" dirty="0">
                <a:solidFill>
                  <a:srgbClr val="804000"/>
                </a:solidFill>
                <a:highlight>
                  <a:srgbClr val="FFFFFF"/>
                </a:highlight>
                <a:latin typeface="Courier New" panose="02070309020205020404" pitchFamily="49" charset="0"/>
              </a:rPr>
              <a:t>&gt;</a:t>
            </a:r>
          </a:p>
          <a:p>
            <a:r>
              <a:rPr lang="en-US" sz="2000" b="1" dirty="0" err="1">
                <a:solidFill>
                  <a:srgbClr val="8000FF"/>
                </a:solidFill>
                <a:highlight>
                  <a:srgbClr val="FFFFFF"/>
                </a:highlight>
                <a:latin typeface="Courier New" panose="02070309020205020404" pitchFamily="49" charset="0"/>
              </a:rPr>
              <a:t>int</a:t>
            </a:r>
            <a:r>
              <a:rPr lang="en-US" sz="2000" b="1" dirty="0">
                <a:solidFill>
                  <a:srgbClr val="000000"/>
                </a:solidFill>
                <a:highlight>
                  <a:srgbClr val="FFFFFF"/>
                </a:highlight>
                <a:latin typeface="Courier New" panose="02070309020205020404" pitchFamily="49" charset="0"/>
              </a:rPr>
              <a:t> main</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r>
              <a:rPr lang="en-US" sz="2000" b="1" dirty="0">
                <a:solidFill>
                  <a:srgbClr val="000000"/>
                </a:solidFill>
                <a:highlight>
                  <a:srgbClr val="FFFFFF"/>
                </a:highlight>
                <a:latin typeface="Courier New" panose="02070309020205020404" pitchFamily="49" charset="0"/>
              </a:rPr>
              <a:t>    </a:t>
            </a:r>
            <a:r>
              <a:rPr lang="en-US" sz="2000" b="1" dirty="0" err="1">
                <a:solidFill>
                  <a:srgbClr val="8000FF"/>
                </a:solidFill>
                <a:highlight>
                  <a:srgbClr val="FFFFFF"/>
                </a:highlight>
                <a:latin typeface="Courier New" panose="02070309020205020404" pitchFamily="49" charset="0"/>
              </a:rPr>
              <a:t>int</a:t>
            </a:r>
            <a:r>
              <a:rPr lang="en-US" sz="2000" b="1" dirty="0">
                <a:solidFill>
                  <a:srgbClr val="000000"/>
                </a:solidFill>
                <a:highlight>
                  <a:srgbClr val="FFFFFF"/>
                </a:highlight>
                <a:latin typeface="Courier New" panose="02070309020205020404" pitchFamily="49" charset="0"/>
              </a:rPr>
              <a:t> number</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scanf</a:t>
            </a:r>
            <a:r>
              <a:rPr lang="en-US" sz="2000" b="1" dirty="0">
                <a:solidFill>
                  <a:srgbClr val="000080"/>
                </a:solidFill>
                <a:highlight>
                  <a:srgbClr val="FFFFFF"/>
                </a:highlight>
                <a:latin typeface="Courier New" panose="02070309020205020404" pitchFamily="49" charset="0"/>
              </a:rPr>
              <a:t>(</a:t>
            </a:r>
            <a:r>
              <a:rPr lang="en-US" sz="2000" b="1" dirty="0">
                <a:solidFill>
                  <a:srgbClr val="C00000"/>
                </a:solidFill>
                <a:highlight>
                  <a:srgbClr val="FFFFFF"/>
                </a:highlight>
                <a:latin typeface="Courier New" panose="02070309020205020404" pitchFamily="49" charset="0"/>
              </a:rPr>
              <a:t>"%d"</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&amp;</a:t>
            </a:r>
            <a:r>
              <a:rPr lang="en-US" sz="2000" b="1" dirty="0">
                <a:solidFill>
                  <a:srgbClr val="000000"/>
                </a:solidFill>
                <a:highlight>
                  <a:srgbClr val="FFFFFF"/>
                </a:highlight>
                <a:latin typeface="Courier New" panose="02070309020205020404" pitchFamily="49" charset="0"/>
              </a:rPr>
              <a:t>number</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r>
              <a:rPr lang="en-US" sz="2000" b="1"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switch</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number</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r>
              <a:rPr lang="en-US" sz="2000" b="1"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case</a:t>
            </a:r>
            <a:r>
              <a:rPr lang="en-US" sz="2000" b="1" dirty="0">
                <a:solidFill>
                  <a:srgbClr val="000000"/>
                </a:solidFill>
                <a:highlight>
                  <a:srgbClr val="FFFFFF"/>
                </a:highlight>
                <a:latin typeface="Courier New" panose="02070309020205020404" pitchFamily="49" charset="0"/>
              </a:rPr>
              <a:t> </a:t>
            </a:r>
            <a:r>
              <a:rPr lang="en-US" sz="2000" b="1"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p>
          <a:p>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cout</a:t>
            </a:r>
            <a:r>
              <a:rPr lang="en-US" sz="2000" b="1" dirty="0">
                <a:solidFill>
                  <a:srgbClr val="000000"/>
                </a:solidFill>
                <a:highlight>
                  <a:srgbClr val="FFFFFF"/>
                </a:highlight>
                <a:latin typeface="Courier New" panose="02070309020205020404" pitchFamily="49" charset="0"/>
              </a:rPr>
              <a:t> &lt;&lt; </a:t>
            </a:r>
            <a:r>
              <a:rPr lang="en-US" sz="2000" b="1" dirty="0">
                <a:solidFill>
                  <a:srgbClr val="C00000"/>
                </a:solidFill>
                <a:highlight>
                  <a:srgbClr val="FFFFFF"/>
                </a:highlight>
                <a:latin typeface="Courier New" panose="02070309020205020404" pitchFamily="49" charset="0"/>
              </a:rPr>
              <a:t>"Welcome to </a:t>
            </a:r>
            <a:r>
              <a:rPr lang="en-US" sz="2000" b="1" dirty="0" err="1">
                <a:solidFill>
                  <a:srgbClr val="C00000"/>
                </a:solidFill>
                <a:highlight>
                  <a:srgbClr val="FFFFFF"/>
                </a:highlight>
                <a:latin typeface="Courier New" panose="02070309020205020404" pitchFamily="49" charset="0"/>
              </a:rPr>
              <a:t>Erangel</a:t>
            </a:r>
            <a:r>
              <a:rPr lang="en-US" sz="2000" b="1" dirty="0">
                <a:solidFill>
                  <a:srgbClr val="C00000"/>
                </a:solidFill>
                <a:highlight>
                  <a:srgbClr val="FFFFFF"/>
                </a:highlight>
                <a:latin typeface="Courier New" panose="02070309020205020404" pitchFamily="49" charset="0"/>
              </a:rPr>
              <a:t> Map. You are Inside a Forest"</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r>
              <a:rPr lang="en-US" sz="2000" b="1"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break</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r>
              <a:rPr lang="en-US" sz="2000" b="1"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case</a:t>
            </a:r>
            <a:r>
              <a:rPr lang="en-US" sz="2000" b="1" dirty="0">
                <a:solidFill>
                  <a:srgbClr val="000000"/>
                </a:solidFill>
                <a:highlight>
                  <a:srgbClr val="FFFFFF"/>
                </a:highlight>
                <a:latin typeface="Courier New" panose="02070309020205020404" pitchFamily="49" charset="0"/>
              </a:rPr>
              <a:t> </a:t>
            </a:r>
            <a:r>
              <a:rPr lang="en-US" sz="2000" b="1"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p>
          <a:p>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cout</a:t>
            </a:r>
            <a:r>
              <a:rPr lang="en-US" sz="2000" b="1" dirty="0">
                <a:solidFill>
                  <a:srgbClr val="000000"/>
                </a:solidFill>
                <a:highlight>
                  <a:srgbClr val="FFFFFF"/>
                </a:highlight>
                <a:latin typeface="Courier New" panose="02070309020205020404" pitchFamily="49" charset="0"/>
              </a:rPr>
              <a:t> &lt;&lt; </a:t>
            </a:r>
            <a:r>
              <a:rPr lang="en-US" sz="2000" b="1" dirty="0">
                <a:solidFill>
                  <a:srgbClr val="C00000"/>
                </a:solidFill>
                <a:highlight>
                  <a:srgbClr val="FFFFFF"/>
                </a:highlight>
                <a:latin typeface="Courier New" panose="02070309020205020404" pitchFamily="49" charset="0"/>
              </a:rPr>
              <a:t>"Welcome to Miramar Map. You are Inside a Desert"</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r>
              <a:rPr lang="en-US" sz="2000" b="1"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break</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r>
              <a:rPr lang="en-US" sz="2000" b="1"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case</a:t>
            </a:r>
            <a:r>
              <a:rPr lang="en-US" sz="2000" b="1" dirty="0">
                <a:solidFill>
                  <a:srgbClr val="000000"/>
                </a:solidFill>
                <a:highlight>
                  <a:srgbClr val="FFFFFF"/>
                </a:highlight>
                <a:latin typeface="Courier New" panose="02070309020205020404" pitchFamily="49" charset="0"/>
              </a:rPr>
              <a:t> </a:t>
            </a:r>
            <a:r>
              <a:rPr lang="en-US" sz="2000" b="1"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p>
          <a:p>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cout</a:t>
            </a:r>
            <a:r>
              <a:rPr lang="en-US" sz="2000" b="1" dirty="0">
                <a:solidFill>
                  <a:srgbClr val="000000"/>
                </a:solidFill>
                <a:highlight>
                  <a:srgbClr val="FFFFFF"/>
                </a:highlight>
                <a:latin typeface="Courier New" panose="02070309020205020404" pitchFamily="49" charset="0"/>
              </a:rPr>
              <a:t> &lt;&lt; </a:t>
            </a:r>
            <a:r>
              <a:rPr lang="en-US" sz="2000" b="1" dirty="0">
                <a:solidFill>
                  <a:srgbClr val="C00000"/>
                </a:solidFill>
                <a:highlight>
                  <a:srgbClr val="FFFFFF"/>
                </a:highlight>
                <a:latin typeface="Courier New" panose="02070309020205020404" pitchFamily="49" charset="0"/>
              </a:rPr>
              <a:t>"Welcome to </a:t>
            </a:r>
            <a:r>
              <a:rPr lang="en-US" sz="2000" b="1" dirty="0" err="1">
                <a:solidFill>
                  <a:srgbClr val="C00000"/>
                </a:solidFill>
                <a:highlight>
                  <a:srgbClr val="FFFFFF"/>
                </a:highlight>
                <a:latin typeface="Courier New" panose="02070309020205020404" pitchFamily="49" charset="0"/>
              </a:rPr>
              <a:t>Sanhok</a:t>
            </a:r>
            <a:r>
              <a:rPr lang="en-US" sz="2000" b="1" dirty="0">
                <a:solidFill>
                  <a:srgbClr val="C00000"/>
                </a:solidFill>
                <a:highlight>
                  <a:srgbClr val="FFFFFF"/>
                </a:highlight>
                <a:latin typeface="Courier New" panose="02070309020205020404" pitchFamily="49" charset="0"/>
              </a:rPr>
              <a:t> Map. You are Inside a Rain Forest"</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r>
              <a:rPr lang="en-US" sz="2000" b="1"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break</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r>
              <a:rPr lang="en-US" sz="2000" b="1"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case</a:t>
            </a:r>
            <a:r>
              <a:rPr lang="en-US" sz="2000" b="1" dirty="0">
                <a:solidFill>
                  <a:srgbClr val="000000"/>
                </a:solidFill>
                <a:highlight>
                  <a:srgbClr val="FFFFFF"/>
                </a:highlight>
                <a:latin typeface="Courier New" panose="02070309020205020404" pitchFamily="49" charset="0"/>
              </a:rPr>
              <a:t> </a:t>
            </a:r>
            <a:r>
              <a:rPr lang="en-US" sz="2000" b="1"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p>
          <a:p>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cout</a:t>
            </a:r>
            <a:r>
              <a:rPr lang="en-US" sz="2000" b="1" dirty="0">
                <a:solidFill>
                  <a:srgbClr val="000000"/>
                </a:solidFill>
                <a:highlight>
                  <a:srgbClr val="FFFFFF"/>
                </a:highlight>
                <a:latin typeface="Courier New" panose="02070309020205020404" pitchFamily="49" charset="0"/>
              </a:rPr>
              <a:t> &lt;&lt; </a:t>
            </a:r>
            <a:r>
              <a:rPr lang="en-US" sz="2000" b="1" dirty="0">
                <a:solidFill>
                  <a:srgbClr val="C00000"/>
                </a:solidFill>
                <a:highlight>
                  <a:srgbClr val="FFFFFF"/>
                </a:highlight>
                <a:latin typeface="Courier New" panose="02070309020205020404" pitchFamily="49" charset="0"/>
              </a:rPr>
              <a:t>"Welcome to </a:t>
            </a:r>
            <a:r>
              <a:rPr lang="en-US" sz="2000" b="1" dirty="0" err="1">
                <a:solidFill>
                  <a:srgbClr val="C00000"/>
                </a:solidFill>
                <a:highlight>
                  <a:srgbClr val="FFFFFF"/>
                </a:highlight>
                <a:latin typeface="Courier New" panose="02070309020205020404" pitchFamily="49" charset="0"/>
              </a:rPr>
              <a:t>Vikendi</a:t>
            </a:r>
            <a:r>
              <a:rPr lang="en-US" sz="2000" b="1" dirty="0">
                <a:solidFill>
                  <a:srgbClr val="C00000"/>
                </a:solidFill>
                <a:highlight>
                  <a:srgbClr val="FFFFFF"/>
                </a:highlight>
                <a:latin typeface="Courier New" panose="02070309020205020404" pitchFamily="49" charset="0"/>
              </a:rPr>
              <a:t> Map. You are Inside a Snow Forest"</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p>
          <a:p>
            <a:r>
              <a:rPr lang="en-US" sz="2000" b="1"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break</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r>
              <a:rPr lang="en-US" sz="2000" b="1"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default: </a:t>
            </a:r>
          </a:p>
          <a:p>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cout</a:t>
            </a:r>
            <a:r>
              <a:rPr lang="en-US" sz="2000" b="1" dirty="0">
                <a:solidFill>
                  <a:srgbClr val="000000"/>
                </a:solidFill>
                <a:highlight>
                  <a:srgbClr val="FFFFFF"/>
                </a:highlight>
                <a:latin typeface="Courier New" panose="02070309020205020404" pitchFamily="49" charset="0"/>
              </a:rPr>
              <a:t> &lt;&lt; </a:t>
            </a:r>
            <a:r>
              <a:rPr lang="en-US" sz="2000" b="1" dirty="0">
                <a:solidFill>
                  <a:srgbClr val="C00000"/>
                </a:solidFill>
                <a:highlight>
                  <a:srgbClr val="FFFFFF"/>
                </a:highlight>
                <a:latin typeface="Courier New" panose="02070309020205020404" pitchFamily="49" charset="0"/>
              </a:rPr>
              <a:t>"Invalid Input"</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r>
              <a:rPr lang="en-US" sz="2000" b="1"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b="1" dirty="0">
                <a:solidFill>
                  <a:srgbClr val="000000"/>
                </a:solidFill>
                <a:highlight>
                  <a:srgbClr val="FFFFFF"/>
                </a:highlight>
                <a:latin typeface="Courier New" panose="02070309020205020404" pitchFamily="49" charset="0"/>
              </a:rPr>
              <a:t> </a:t>
            </a:r>
            <a:r>
              <a:rPr lang="en-US" sz="2000" b="1"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r>
              <a:rPr lang="en-US" sz="2000" b="1" dirty="0">
                <a:solidFill>
                  <a:srgbClr val="000080"/>
                </a:solidFill>
                <a:highlight>
                  <a:srgbClr val="FFFFFF"/>
                </a:highlight>
                <a:latin typeface="Courier New" panose="02070309020205020404" pitchFamily="49" charset="0"/>
              </a:rPr>
              <a:t>    }</a:t>
            </a:r>
          </a:p>
          <a:p>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p:txBody>
      </p:sp>
      <p:sp>
        <p:nvSpPr>
          <p:cNvPr id="5" name="Rectangle 4"/>
          <p:cNvSpPr/>
          <p:nvPr/>
        </p:nvSpPr>
        <p:spPr>
          <a:xfrm>
            <a:off x="0" y="1"/>
            <a:ext cx="533400" cy="76200"/>
          </a:xfrm>
          <a:prstGeom prst="rect">
            <a:avLst/>
          </a:prstGeom>
          <a:solidFill>
            <a:schemeClr val="bg1">
              <a:lumMod val="8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bg1">
              <a:lumMod val="8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dirty="0">
                <a:solidFill>
                  <a:schemeClr val="tx1"/>
                </a:solidFill>
                <a:latin typeface="Courier New" panose="02070309020205020404" pitchFamily="49" charset="0"/>
                <a:cs typeface="Courier New" panose="02070309020205020404" pitchFamily="49" charset="0"/>
              </a:rPr>
              <a:t>1</a:t>
            </a:r>
          </a:p>
          <a:p>
            <a:r>
              <a:rPr lang="en-US" sz="2000" dirty="0">
                <a:solidFill>
                  <a:schemeClr val="tx1"/>
                </a:solidFill>
                <a:latin typeface="Courier New" panose="02070309020205020404" pitchFamily="49" charset="0"/>
                <a:cs typeface="Courier New" panose="02070309020205020404" pitchFamily="49" charset="0"/>
              </a:rPr>
              <a:t>2</a:t>
            </a:r>
          </a:p>
          <a:p>
            <a:r>
              <a:rPr lang="en-US" sz="2000" dirty="0">
                <a:solidFill>
                  <a:schemeClr val="tx1"/>
                </a:solidFill>
                <a:latin typeface="Courier New" panose="02070309020205020404" pitchFamily="49" charset="0"/>
                <a:cs typeface="Courier New" panose="02070309020205020404" pitchFamily="49" charset="0"/>
              </a:rPr>
              <a:t>3</a:t>
            </a:r>
          </a:p>
          <a:p>
            <a:r>
              <a:rPr lang="en-US" sz="2000" dirty="0">
                <a:solidFill>
                  <a:schemeClr val="tx1"/>
                </a:solidFill>
                <a:latin typeface="Courier New" panose="02070309020205020404" pitchFamily="49" charset="0"/>
                <a:cs typeface="Courier New" panose="02070309020205020404" pitchFamily="49" charset="0"/>
              </a:rPr>
              <a:t>4</a:t>
            </a:r>
          </a:p>
          <a:p>
            <a:r>
              <a:rPr lang="en-US" sz="2000" dirty="0">
                <a:solidFill>
                  <a:schemeClr val="tx1"/>
                </a:solidFill>
                <a:latin typeface="Courier New" panose="02070309020205020404" pitchFamily="49" charset="0"/>
                <a:cs typeface="Courier New" panose="02070309020205020404" pitchFamily="49" charset="0"/>
              </a:rPr>
              <a:t>5</a:t>
            </a:r>
          </a:p>
          <a:p>
            <a:r>
              <a:rPr lang="en-US" sz="2000" dirty="0">
                <a:solidFill>
                  <a:schemeClr val="tx1"/>
                </a:solidFill>
                <a:latin typeface="Courier New" panose="02070309020205020404" pitchFamily="49" charset="0"/>
                <a:cs typeface="Courier New" panose="02070309020205020404" pitchFamily="49" charset="0"/>
              </a:rPr>
              <a:t>6</a:t>
            </a:r>
          </a:p>
          <a:p>
            <a:r>
              <a:rPr lang="en-US" sz="2000" dirty="0">
                <a:solidFill>
                  <a:schemeClr val="tx1"/>
                </a:solidFill>
                <a:latin typeface="Courier New" panose="02070309020205020404" pitchFamily="49" charset="0"/>
                <a:cs typeface="Courier New" panose="02070309020205020404" pitchFamily="49" charset="0"/>
              </a:rPr>
              <a:t>7</a:t>
            </a:r>
          </a:p>
          <a:p>
            <a:r>
              <a:rPr lang="en-US" sz="2000" dirty="0">
                <a:solidFill>
                  <a:schemeClr val="tx1"/>
                </a:solidFill>
                <a:latin typeface="Courier New" panose="02070309020205020404" pitchFamily="49" charset="0"/>
                <a:cs typeface="Courier New" panose="02070309020205020404" pitchFamily="49" charset="0"/>
              </a:rPr>
              <a:t>8</a:t>
            </a:r>
          </a:p>
          <a:p>
            <a:r>
              <a:rPr lang="en-US" sz="2000" dirty="0">
                <a:solidFill>
                  <a:schemeClr val="tx1"/>
                </a:solidFill>
                <a:latin typeface="Courier New" panose="02070309020205020404" pitchFamily="49" charset="0"/>
                <a:cs typeface="Courier New" panose="02070309020205020404" pitchFamily="49" charset="0"/>
              </a:rPr>
              <a:t>9</a:t>
            </a:r>
          </a:p>
          <a:p>
            <a:r>
              <a:rPr lang="en-US" sz="2000" dirty="0">
                <a:solidFill>
                  <a:schemeClr val="tx1"/>
                </a:solidFill>
                <a:latin typeface="Courier New" panose="02070309020205020404" pitchFamily="49" charset="0"/>
                <a:cs typeface="Courier New" panose="02070309020205020404" pitchFamily="49" charset="0"/>
              </a:rPr>
              <a:t>10</a:t>
            </a:r>
          </a:p>
          <a:p>
            <a:r>
              <a:rPr lang="en-US" sz="2000" dirty="0">
                <a:solidFill>
                  <a:schemeClr val="tx1"/>
                </a:solidFill>
                <a:latin typeface="Courier New" panose="02070309020205020404" pitchFamily="49" charset="0"/>
                <a:cs typeface="Courier New" panose="02070309020205020404" pitchFamily="49" charset="0"/>
              </a:rPr>
              <a:t>11</a:t>
            </a:r>
          </a:p>
          <a:p>
            <a:r>
              <a:rPr lang="en-US" sz="2000" dirty="0">
                <a:solidFill>
                  <a:schemeClr val="tx1"/>
                </a:solidFill>
                <a:latin typeface="Courier New" panose="02070309020205020404" pitchFamily="49" charset="0"/>
                <a:cs typeface="Courier New" panose="02070309020205020404" pitchFamily="49" charset="0"/>
              </a:rPr>
              <a:t>12</a:t>
            </a:r>
          </a:p>
          <a:p>
            <a:r>
              <a:rPr lang="en-US" sz="2000" dirty="0">
                <a:solidFill>
                  <a:schemeClr val="tx1"/>
                </a:solidFill>
                <a:latin typeface="Courier New" panose="02070309020205020404" pitchFamily="49" charset="0"/>
                <a:cs typeface="Courier New" panose="02070309020205020404" pitchFamily="49" charset="0"/>
              </a:rPr>
              <a:t>13</a:t>
            </a:r>
          </a:p>
          <a:p>
            <a:r>
              <a:rPr lang="en-US" sz="2000" dirty="0">
                <a:solidFill>
                  <a:schemeClr val="tx1"/>
                </a:solidFill>
                <a:latin typeface="Courier New" panose="02070309020205020404" pitchFamily="49" charset="0"/>
                <a:cs typeface="Courier New" panose="02070309020205020404" pitchFamily="49" charset="0"/>
              </a:rPr>
              <a:t>14</a:t>
            </a:r>
          </a:p>
          <a:p>
            <a:r>
              <a:rPr lang="en-US" sz="2000" dirty="0">
                <a:solidFill>
                  <a:schemeClr val="tx1"/>
                </a:solidFill>
                <a:latin typeface="Courier New" panose="02070309020205020404" pitchFamily="49" charset="0"/>
                <a:cs typeface="Courier New" panose="02070309020205020404" pitchFamily="49" charset="0"/>
              </a:rPr>
              <a:t>15</a:t>
            </a:r>
          </a:p>
          <a:p>
            <a:r>
              <a:rPr lang="en-US" sz="2000" dirty="0">
                <a:solidFill>
                  <a:schemeClr val="tx1"/>
                </a:solidFill>
                <a:latin typeface="Courier New" panose="02070309020205020404" pitchFamily="49" charset="0"/>
                <a:cs typeface="Courier New" panose="02070309020205020404" pitchFamily="49" charset="0"/>
              </a:rPr>
              <a:t>16</a:t>
            </a:r>
          </a:p>
          <a:p>
            <a:r>
              <a:rPr lang="en-US" sz="2000" dirty="0">
                <a:solidFill>
                  <a:schemeClr val="tx1"/>
                </a:solidFill>
                <a:latin typeface="Courier New" panose="02070309020205020404" pitchFamily="49" charset="0"/>
                <a:cs typeface="Courier New" panose="02070309020205020404" pitchFamily="49" charset="0"/>
              </a:rPr>
              <a:t>17</a:t>
            </a:r>
          </a:p>
          <a:p>
            <a:r>
              <a:rPr lang="en-US" sz="2000" dirty="0">
                <a:solidFill>
                  <a:schemeClr val="tx1"/>
                </a:solidFill>
                <a:latin typeface="Courier New" panose="02070309020205020404" pitchFamily="49" charset="0"/>
                <a:cs typeface="Courier New" panose="02070309020205020404" pitchFamily="49" charset="0"/>
              </a:rPr>
              <a:t>18</a:t>
            </a:r>
          </a:p>
          <a:p>
            <a:r>
              <a:rPr lang="en-US" sz="2000" dirty="0">
                <a:solidFill>
                  <a:schemeClr val="tx1"/>
                </a:solidFill>
                <a:latin typeface="Courier New" panose="02070309020205020404" pitchFamily="49" charset="0"/>
                <a:cs typeface="Courier New" panose="02070309020205020404" pitchFamily="49" charset="0"/>
              </a:rPr>
              <a:t>19</a:t>
            </a:r>
          </a:p>
          <a:p>
            <a:r>
              <a:rPr lang="en-US" sz="2000" dirty="0">
                <a:solidFill>
                  <a:schemeClr val="tx1"/>
                </a:solidFill>
                <a:latin typeface="Courier New" panose="02070309020205020404" pitchFamily="49" charset="0"/>
                <a:cs typeface="Courier New" panose="02070309020205020404" pitchFamily="49" charset="0"/>
              </a:rPr>
              <a:t>20</a:t>
            </a:r>
          </a:p>
          <a:p>
            <a:r>
              <a:rPr lang="en-US" sz="2000" dirty="0">
                <a:solidFill>
                  <a:schemeClr val="tx1"/>
                </a:solidFill>
                <a:latin typeface="Courier New" panose="02070309020205020404" pitchFamily="49" charset="0"/>
                <a:cs typeface="Courier New" panose="02070309020205020404" pitchFamily="49" charset="0"/>
              </a:rPr>
              <a:t>21</a:t>
            </a:r>
          </a:p>
          <a:p>
            <a:r>
              <a:rPr lang="en-US" sz="2000" dirty="0">
                <a:solidFill>
                  <a:schemeClr val="tx1"/>
                </a:solidFill>
                <a:latin typeface="Courier New" panose="02070309020205020404" pitchFamily="49" charset="0"/>
                <a:cs typeface="Courier New" panose="02070309020205020404" pitchFamily="49" charset="0"/>
              </a:rPr>
              <a:t>22</a:t>
            </a:r>
          </a:p>
          <a:p>
            <a:endParaRPr lang="en-US" sz="20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239912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0000500000000000000" pitchFamily="2" charset="0"/>
              </a:rPr>
              <a:t>Switch case (Fall Through)</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73F422-781C-4385-84E3-34EDBC7AB3E7}"/>
              </a:ext>
            </a:extLst>
          </p:cNvPr>
          <p:cNvSpPr txBox="1"/>
          <p:nvPr/>
        </p:nvSpPr>
        <p:spPr>
          <a:xfrm>
            <a:off x="558069" y="1611766"/>
            <a:ext cx="11104481" cy="477054"/>
          </a:xfrm>
          <a:prstGeom prst="rect">
            <a:avLst/>
          </a:prstGeom>
          <a:noFill/>
        </p:spPr>
        <p:txBody>
          <a:bodyPr wrap="square" rtlCol="0">
            <a:spAutoFit/>
          </a:bodyPr>
          <a:lstStyle/>
          <a:p>
            <a:r>
              <a:rPr lang="en-US" sz="2500" b="1" dirty="0">
                <a:latin typeface="Nunito Sans" panose="00000500000000000000" pitchFamily="2" charset="0"/>
              </a:rPr>
              <a:t>Syntax:</a:t>
            </a:r>
          </a:p>
        </p:txBody>
      </p:sp>
      <p:sp>
        <p:nvSpPr>
          <p:cNvPr id="8" name="Rectangle 7"/>
          <p:cNvSpPr/>
          <p:nvPr/>
        </p:nvSpPr>
        <p:spPr>
          <a:xfrm>
            <a:off x="598714" y="2146593"/>
            <a:ext cx="11063836" cy="37970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bIns="914400" rtlCol="0" anchor="t" anchorCtr="0"/>
          <a:lstStyle/>
          <a:p>
            <a:r>
              <a:rPr lang="en-US" sz="2000" b="1" dirty="0">
                <a:latin typeface="Courier New" panose="02070309020205020404" pitchFamily="49" charset="0"/>
                <a:cs typeface="Courier New" panose="02070309020205020404" pitchFamily="49" charset="0"/>
              </a:rPr>
              <a:t>switch(expression){    </a:t>
            </a:r>
          </a:p>
          <a:p>
            <a:r>
              <a:rPr lang="en-US" sz="2000" b="1" dirty="0">
                <a:latin typeface="Courier New" panose="02070309020205020404" pitchFamily="49" charset="0"/>
                <a:cs typeface="Courier New" panose="02070309020205020404" pitchFamily="49" charset="0"/>
              </a:rPr>
              <a:t>	case 1:    </a:t>
            </a:r>
          </a:p>
          <a:p>
            <a:r>
              <a:rPr lang="en-US" sz="2000" b="1" dirty="0">
                <a:latin typeface="Courier New" panose="02070309020205020404" pitchFamily="49" charset="0"/>
                <a:cs typeface="Courier New" panose="02070309020205020404" pitchFamily="49" charset="0"/>
              </a:rPr>
              <a:t>      case 2:     </a:t>
            </a:r>
          </a:p>
          <a:p>
            <a:r>
              <a:rPr lang="en-US" sz="2000" b="1" dirty="0">
                <a:latin typeface="Courier New" panose="02070309020205020404" pitchFamily="49" charset="0"/>
                <a:cs typeface="Courier New" panose="02070309020205020404" pitchFamily="49" charset="0"/>
              </a:rPr>
              <a:t>      case 3: </a:t>
            </a:r>
          </a:p>
          <a:p>
            <a:r>
              <a:rPr lang="en-US" sz="2000" b="1" dirty="0">
                <a:latin typeface="Courier New" panose="02070309020205020404" pitchFamily="49" charset="0"/>
                <a:cs typeface="Courier New" panose="02070309020205020404" pitchFamily="49" charset="0"/>
              </a:rPr>
              <a:t>      	// Code to be executed</a:t>
            </a:r>
          </a:p>
          <a:p>
            <a:r>
              <a:rPr lang="en-US" sz="2000" b="1" dirty="0">
                <a:latin typeface="Courier New" panose="02070309020205020404" pitchFamily="49" charset="0"/>
                <a:cs typeface="Courier New" panose="02070309020205020404" pitchFamily="49" charset="0"/>
              </a:rPr>
              <a:t>		break</a:t>
            </a:r>
          </a:p>
          <a:p>
            <a:r>
              <a:rPr lang="en-US" sz="2000" b="1" dirty="0">
                <a:latin typeface="Courier New" panose="02070309020205020404" pitchFamily="49" charset="0"/>
                <a:cs typeface="Courier New" panose="02070309020205020404" pitchFamily="49" charset="0"/>
              </a:rPr>
              <a:t>	case 4:</a:t>
            </a:r>
          </a:p>
          <a:p>
            <a:r>
              <a:rPr lang="en-US" sz="2000" b="1" dirty="0">
                <a:latin typeface="Courier New" panose="02070309020205020404" pitchFamily="49" charset="0"/>
                <a:cs typeface="Courier New" panose="02070309020205020404" pitchFamily="49" charset="0"/>
              </a:rPr>
              <a:t>	case 5:</a:t>
            </a:r>
          </a:p>
          <a:p>
            <a:r>
              <a:rPr lang="en-US" sz="2000" b="1" dirty="0">
                <a:latin typeface="Courier New" panose="02070309020205020404" pitchFamily="49" charset="0"/>
                <a:cs typeface="Courier New" panose="02070309020205020404" pitchFamily="49" charset="0"/>
              </a:rPr>
              <a:t>	case 6:</a:t>
            </a:r>
          </a:p>
          <a:p>
            <a:r>
              <a:rPr lang="en-US" sz="2000" b="1" dirty="0">
                <a:latin typeface="Courier New" panose="02070309020205020404" pitchFamily="49" charset="0"/>
                <a:cs typeface="Courier New" panose="02070309020205020404" pitchFamily="49" charset="0"/>
              </a:rPr>
              <a:t>		// Code to be executed</a:t>
            </a:r>
          </a:p>
          <a:p>
            <a:r>
              <a:rPr lang="en-US" sz="2000" b="1" dirty="0">
                <a:latin typeface="Courier New" panose="02070309020205020404" pitchFamily="49" charset="0"/>
                <a:cs typeface="Courier New" panose="02070309020205020404" pitchFamily="49" charset="0"/>
              </a:rPr>
              <a:t>		break </a:t>
            </a:r>
          </a:p>
          <a:p>
            <a:r>
              <a:rPr lang="en-US" sz="2000" b="1" dirty="0">
                <a:latin typeface="Courier New" panose="02070309020205020404" pitchFamily="49" charset="0"/>
                <a:cs typeface="Courier New" panose="02070309020205020404" pitchFamily="49" charset="0"/>
              </a:rPr>
              <a:t> }</a:t>
            </a:r>
          </a:p>
          <a:p>
            <a:endParaRPr lang="en-US" sz="2000" b="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52121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PUBG</a:t>
            </a:r>
          </a:p>
        </p:txBody>
      </p:sp>
      <p:sp>
        <p:nvSpPr>
          <p:cNvPr id="16" name="TextBox 15">
            <a:extLst>
              <a:ext uri="{FF2B5EF4-FFF2-40B4-BE49-F238E27FC236}">
                <a16:creationId xmlns:a16="http://schemas.microsoft.com/office/drawing/2014/main" id="{5AFC0D69-68C1-4838-9AC4-A4286388BDC4}"/>
              </a:ext>
            </a:extLst>
          </p:cNvPr>
          <p:cNvSpPr txBox="1"/>
          <p:nvPr/>
        </p:nvSpPr>
        <p:spPr>
          <a:xfrm>
            <a:off x="558069" y="1611766"/>
            <a:ext cx="5524501" cy="4324261"/>
          </a:xfrm>
          <a:prstGeom prst="rect">
            <a:avLst/>
          </a:prstGeom>
          <a:noFill/>
        </p:spPr>
        <p:txBody>
          <a:bodyPr wrap="square" rtlCol="0">
            <a:spAutoFit/>
          </a:bodyPr>
          <a:lstStyle/>
          <a:p>
            <a:r>
              <a:rPr lang="en-IN" sz="2500" dirty="0">
                <a:latin typeface="Nunito Sans" panose="020B0604020202020204" charset="0"/>
              </a:rPr>
              <a:t>After selecting the map in PUBG, the next steps are common in all the maps. Let’s take a look at the steps.</a:t>
            </a:r>
          </a:p>
          <a:p>
            <a:pPr marL="514350" indent="-514350">
              <a:buFont typeface="+mj-lt"/>
              <a:buAutoNum type="arabicPeriod"/>
            </a:pPr>
            <a:r>
              <a:rPr lang="en-IN" sz="2500" dirty="0">
                <a:latin typeface="Nunito Sans" panose="020B0604020202020204" charset="0"/>
              </a:rPr>
              <a:t>Selecting an area to drop out.</a:t>
            </a:r>
          </a:p>
          <a:p>
            <a:pPr marL="514350" indent="-514350">
              <a:buFont typeface="+mj-lt"/>
              <a:buAutoNum type="arabicPeriod"/>
            </a:pPr>
            <a:r>
              <a:rPr lang="en-IN" sz="2500" dirty="0">
                <a:latin typeface="Nunito Sans" panose="020B0604020202020204" charset="0"/>
              </a:rPr>
              <a:t>Looting weapons and equipment's.</a:t>
            </a:r>
          </a:p>
          <a:p>
            <a:pPr marL="514350" indent="-514350">
              <a:buFont typeface="+mj-lt"/>
              <a:buAutoNum type="arabicPeriod"/>
            </a:pPr>
            <a:r>
              <a:rPr lang="en-IN" sz="2500" dirty="0">
                <a:latin typeface="Nunito Sans" panose="020B0604020202020204" charset="0"/>
              </a:rPr>
              <a:t>Stay out of blue circle.</a:t>
            </a:r>
          </a:p>
          <a:p>
            <a:pPr marL="514350" indent="-514350">
              <a:buFont typeface="+mj-lt"/>
              <a:buAutoNum type="arabicPeriod"/>
            </a:pPr>
            <a:r>
              <a:rPr lang="en-IN" sz="2500" dirty="0">
                <a:latin typeface="Nunito Sans" panose="020B0604020202020204" charset="0"/>
              </a:rPr>
              <a:t>Kill your enemies.</a:t>
            </a:r>
          </a:p>
          <a:p>
            <a:r>
              <a:rPr lang="en-IN" sz="2500" dirty="0">
                <a:latin typeface="Nunito Sans" panose="020B0604020202020204" charset="0"/>
              </a:rPr>
              <a:t>So, for all the four maps, we are going to display these instructions. </a:t>
            </a:r>
          </a:p>
          <a:p>
            <a:r>
              <a:rPr lang="en-IN" sz="2500" dirty="0">
                <a:latin typeface="Nunito Sans" panose="020B0604020202020204" charset="0"/>
              </a:rPr>
              <a:t>So How will you do that ? </a:t>
            </a:r>
          </a:p>
        </p:txBody>
      </p:sp>
      <p:sp>
        <p:nvSpPr>
          <p:cNvPr id="18" name="Rectangle 17">
            <a:extLst>
              <a:ext uri="{FF2B5EF4-FFF2-40B4-BE49-F238E27FC236}">
                <a16:creationId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2819400"/>
            <a:ext cx="4724400" cy="2362200"/>
          </a:xfrm>
          <a:prstGeom prst="rect">
            <a:avLst/>
          </a:prstGeom>
        </p:spPr>
      </p:pic>
    </p:spTree>
    <p:extLst>
      <p:ext uri="{BB962C8B-B14F-4D97-AF65-F5344CB8AC3E}">
        <p14:creationId xmlns:p14="http://schemas.microsoft.com/office/powerpoint/2010/main" val="31346939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GB" sz="2000" b="1" dirty="0">
                <a:solidFill>
                  <a:srgbClr val="FF0000"/>
                </a:solidFill>
                <a:latin typeface="Courier New" panose="02070309020205020404" pitchFamily="49" charset="0"/>
                <a:cs typeface="Courier New" panose="02070309020205020404" pitchFamily="49" charset="0"/>
              </a:rPr>
              <a:t>// Pseudocode</a:t>
            </a:r>
          </a:p>
          <a:p>
            <a:r>
              <a:rPr lang="en-GB" sz="2000" b="1" dirty="0">
                <a:solidFill>
                  <a:schemeClr val="tx1"/>
                </a:solidFill>
                <a:latin typeface="Courier New" panose="02070309020205020404" pitchFamily="49" charset="0"/>
                <a:cs typeface="Courier New" panose="02070309020205020404" pitchFamily="49" charset="0"/>
              </a:rPr>
              <a:t>Switch(number)</a:t>
            </a:r>
          </a:p>
          <a:p>
            <a:r>
              <a:rPr lang="en-GB" sz="2000" b="1" dirty="0">
                <a:solidFill>
                  <a:schemeClr val="tx1"/>
                </a:solidFill>
                <a:latin typeface="Courier New" panose="02070309020205020404" pitchFamily="49" charset="0"/>
                <a:cs typeface="Courier New" panose="02070309020205020404" pitchFamily="49" charset="0"/>
              </a:rPr>
              <a:t>{</a:t>
            </a:r>
          </a:p>
          <a:p>
            <a:r>
              <a:rPr lang="en-GB" sz="2000" b="1" dirty="0">
                <a:solidFill>
                  <a:schemeClr val="tx1"/>
                </a:solidFill>
                <a:latin typeface="Courier New" panose="02070309020205020404" pitchFamily="49" charset="0"/>
                <a:cs typeface="Courier New" panose="02070309020205020404" pitchFamily="49" charset="0"/>
              </a:rPr>
              <a:t>	case 1:</a:t>
            </a:r>
          </a:p>
          <a:p>
            <a:r>
              <a:rPr lang="en-GB" sz="2000" b="1" dirty="0">
                <a:solidFill>
                  <a:schemeClr val="tx1"/>
                </a:solidFill>
                <a:latin typeface="Courier New" panose="02070309020205020404" pitchFamily="49" charset="0"/>
                <a:cs typeface="Courier New" panose="02070309020205020404" pitchFamily="49" charset="0"/>
              </a:rPr>
              <a:t>   	case 2: </a:t>
            </a:r>
          </a:p>
          <a:p>
            <a:r>
              <a:rPr lang="en-GB" sz="2000" b="1" dirty="0">
                <a:solidFill>
                  <a:schemeClr val="tx1"/>
                </a:solidFill>
                <a:latin typeface="Courier New" panose="02070309020205020404" pitchFamily="49" charset="0"/>
                <a:cs typeface="Courier New" panose="02070309020205020404" pitchFamily="49" charset="0"/>
              </a:rPr>
              <a:t>   	case 3: </a:t>
            </a:r>
          </a:p>
          <a:p>
            <a:r>
              <a:rPr lang="en-GB" sz="2000" b="1" dirty="0">
                <a:solidFill>
                  <a:schemeClr val="tx1"/>
                </a:solidFill>
                <a:latin typeface="Courier New" panose="02070309020205020404" pitchFamily="49" charset="0"/>
                <a:cs typeface="Courier New" panose="02070309020205020404" pitchFamily="49" charset="0"/>
              </a:rPr>
              <a:t>  	case 4: </a:t>
            </a:r>
          </a:p>
          <a:p>
            <a:r>
              <a:rPr lang="en-GB" sz="2000" b="1" dirty="0">
                <a:solidFill>
                  <a:schemeClr val="tx1"/>
                </a:solidFill>
                <a:latin typeface="Courier New" panose="02070309020205020404" pitchFamily="49" charset="0"/>
                <a:cs typeface="Courier New" panose="02070309020205020404" pitchFamily="49" charset="0"/>
              </a:rPr>
              <a:t>             Print(“1.Selecting an area to drop out. \n2.Looting weapons     		 and </a:t>
            </a:r>
            <a:r>
              <a:rPr lang="en-GB" sz="2000" b="1" dirty="0" err="1">
                <a:solidFill>
                  <a:schemeClr val="tx1"/>
                </a:solidFill>
                <a:latin typeface="Courier New" panose="02070309020205020404" pitchFamily="49" charset="0"/>
                <a:cs typeface="Courier New" panose="02070309020205020404" pitchFamily="49" charset="0"/>
              </a:rPr>
              <a:t>equipments</a:t>
            </a:r>
            <a:r>
              <a:rPr lang="en-GB" sz="2000" b="1" dirty="0">
                <a:solidFill>
                  <a:schemeClr val="tx1"/>
                </a:solidFill>
                <a:latin typeface="Courier New" panose="02070309020205020404" pitchFamily="49" charset="0"/>
                <a:cs typeface="Courier New" panose="02070309020205020404" pitchFamily="49" charset="0"/>
              </a:rPr>
              <a:t>.\n3.Stay out of blue circle.\n4.Kill your 			 enemies.”);</a:t>
            </a:r>
          </a:p>
          <a:p>
            <a:r>
              <a:rPr lang="en-GB" sz="2000" b="1" dirty="0">
                <a:solidFill>
                  <a:schemeClr val="tx1"/>
                </a:solidFill>
                <a:latin typeface="Courier New" panose="02070309020205020404" pitchFamily="49" charset="0"/>
                <a:cs typeface="Courier New" panose="02070309020205020404" pitchFamily="49" charset="0"/>
              </a:rPr>
              <a:t>	       break;</a:t>
            </a:r>
          </a:p>
          <a:p>
            <a:r>
              <a:rPr lang="en-GB" sz="2000" b="1" dirty="0">
                <a:solidFill>
                  <a:schemeClr val="tx1"/>
                </a:solidFill>
                <a:latin typeface="Courier New" panose="02070309020205020404" pitchFamily="49" charset="0"/>
                <a:cs typeface="Courier New" panose="02070309020205020404" pitchFamily="49" charset="0"/>
              </a:rPr>
              <a:t>}</a:t>
            </a:r>
          </a:p>
          <a:p>
            <a:endParaRPr lang="en-GB" sz="2000" b="1" dirty="0">
              <a:solidFill>
                <a:schemeClr val="tx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bg1">
              <a:lumMod val="8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bg1">
              <a:lumMod val="8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dirty="0">
                <a:solidFill>
                  <a:schemeClr val="tx1"/>
                </a:solidFill>
                <a:latin typeface="Courier New" panose="02070309020205020404" pitchFamily="49" charset="0"/>
                <a:cs typeface="Courier New" panose="02070309020205020404" pitchFamily="49" charset="0"/>
              </a:rPr>
              <a:t>1</a:t>
            </a:r>
          </a:p>
          <a:p>
            <a:r>
              <a:rPr lang="en-US" sz="2000" dirty="0">
                <a:solidFill>
                  <a:schemeClr val="tx1"/>
                </a:solidFill>
                <a:latin typeface="Courier New" panose="02070309020205020404" pitchFamily="49" charset="0"/>
                <a:cs typeface="Courier New" panose="02070309020205020404" pitchFamily="49" charset="0"/>
              </a:rPr>
              <a:t>2</a:t>
            </a:r>
          </a:p>
          <a:p>
            <a:r>
              <a:rPr lang="en-US" sz="2000" dirty="0">
                <a:solidFill>
                  <a:schemeClr val="tx1"/>
                </a:solidFill>
                <a:latin typeface="Courier New" panose="02070309020205020404" pitchFamily="49" charset="0"/>
                <a:cs typeface="Courier New" panose="02070309020205020404" pitchFamily="49" charset="0"/>
              </a:rPr>
              <a:t>3</a:t>
            </a:r>
          </a:p>
          <a:p>
            <a:r>
              <a:rPr lang="en-US" sz="2000" dirty="0">
                <a:solidFill>
                  <a:schemeClr val="tx1"/>
                </a:solidFill>
                <a:latin typeface="Courier New" panose="02070309020205020404" pitchFamily="49" charset="0"/>
                <a:cs typeface="Courier New" panose="02070309020205020404" pitchFamily="49" charset="0"/>
              </a:rPr>
              <a:t>4</a:t>
            </a:r>
          </a:p>
          <a:p>
            <a:r>
              <a:rPr lang="en-US" sz="2000" dirty="0">
                <a:solidFill>
                  <a:schemeClr val="tx1"/>
                </a:solidFill>
                <a:latin typeface="Courier New" panose="02070309020205020404" pitchFamily="49" charset="0"/>
                <a:cs typeface="Courier New" panose="02070309020205020404" pitchFamily="49" charset="0"/>
              </a:rPr>
              <a:t>5</a:t>
            </a:r>
          </a:p>
          <a:p>
            <a:r>
              <a:rPr lang="en-US" sz="2000" dirty="0">
                <a:solidFill>
                  <a:schemeClr val="tx1"/>
                </a:solidFill>
                <a:latin typeface="Courier New" panose="02070309020205020404" pitchFamily="49" charset="0"/>
                <a:cs typeface="Courier New" panose="02070309020205020404" pitchFamily="49" charset="0"/>
              </a:rPr>
              <a:t>6</a:t>
            </a:r>
          </a:p>
          <a:p>
            <a:r>
              <a:rPr lang="en-US" sz="2000" dirty="0">
                <a:solidFill>
                  <a:schemeClr val="tx1"/>
                </a:solidFill>
                <a:latin typeface="Courier New" panose="02070309020205020404" pitchFamily="49" charset="0"/>
                <a:cs typeface="Courier New" panose="02070309020205020404" pitchFamily="49" charset="0"/>
              </a:rPr>
              <a:t>7</a:t>
            </a:r>
          </a:p>
          <a:p>
            <a:r>
              <a:rPr lang="en-US" sz="2000" dirty="0">
                <a:solidFill>
                  <a:schemeClr val="tx1"/>
                </a:solidFill>
                <a:latin typeface="Courier New" panose="02070309020205020404" pitchFamily="49" charset="0"/>
                <a:cs typeface="Courier New" panose="02070309020205020404" pitchFamily="49" charset="0"/>
              </a:rPr>
              <a:t>8</a:t>
            </a:r>
          </a:p>
          <a:p>
            <a:r>
              <a:rPr lang="en-US" sz="2000" dirty="0">
                <a:solidFill>
                  <a:schemeClr val="tx1"/>
                </a:solidFill>
                <a:latin typeface="Courier New" panose="02070309020205020404" pitchFamily="49" charset="0"/>
                <a:cs typeface="Courier New" panose="02070309020205020404" pitchFamily="49" charset="0"/>
              </a:rPr>
              <a:t>9</a:t>
            </a:r>
          </a:p>
          <a:p>
            <a:r>
              <a:rPr lang="en-US" sz="2000" dirty="0">
                <a:solidFill>
                  <a:schemeClr val="tx1"/>
                </a:solidFill>
                <a:latin typeface="Courier New" panose="02070309020205020404" pitchFamily="49" charset="0"/>
                <a:cs typeface="Courier New" panose="02070309020205020404" pitchFamily="49" charset="0"/>
              </a:rPr>
              <a:t>10</a:t>
            </a:r>
          </a:p>
          <a:p>
            <a:r>
              <a:rPr lang="en-US" sz="2000" dirty="0">
                <a:solidFill>
                  <a:schemeClr val="tx1"/>
                </a:solidFill>
                <a:latin typeface="Courier New" panose="02070309020205020404" pitchFamily="49" charset="0"/>
                <a:cs typeface="Courier New" panose="02070309020205020404" pitchFamily="49" charset="0"/>
              </a:rPr>
              <a:t>11</a:t>
            </a:r>
          </a:p>
          <a:p>
            <a:r>
              <a:rPr lang="en-US" sz="2000" dirty="0">
                <a:solidFill>
                  <a:schemeClr val="tx1"/>
                </a:solidFill>
                <a:latin typeface="Courier New" panose="02070309020205020404" pitchFamily="49" charset="0"/>
                <a:cs typeface="Courier New" panose="02070309020205020404" pitchFamily="49" charset="0"/>
              </a:rPr>
              <a:t>12</a:t>
            </a:r>
          </a:p>
          <a:p>
            <a:r>
              <a:rPr lang="en-US" sz="2000" dirty="0">
                <a:solidFill>
                  <a:schemeClr val="tx1"/>
                </a:solidFill>
                <a:latin typeface="Courier New" panose="02070309020205020404" pitchFamily="49" charset="0"/>
                <a:cs typeface="Courier New" panose="02070309020205020404" pitchFamily="49" charset="0"/>
              </a:rPr>
              <a:t>13</a:t>
            </a:r>
          </a:p>
          <a:p>
            <a:r>
              <a:rPr lang="en-US" sz="2000" dirty="0">
                <a:solidFill>
                  <a:schemeClr val="tx1"/>
                </a:solidFill>
                <a:latin typeface="Courier New" panose="02070309020205020404" pitchFamily="49" charset="0"/>
                <a:cs typeface="Courier New" panose="02070309020205020404" pitchFamily="49" charset="0"/>
              </a:rPr>
              <a:t>14</a:t>
            </a:r>
          </a:p>
          <a:p>
            <a:r>
              <a:rPr lang="en-US" sz="2000" dirty="0">
                <a:solidFill>
                  <a:schemeClr val="tx1"/>
                </a:solidFill>
                <a:latin typeface="Courier New" panose="02070309020205020404" pitchFamily="49" charset="0"/>
                <a:cs typeface="Courier New" panose="02070309020205020404" pitchFamily="49" charset="0"/>
              </a:rPr>
              <a:t>15</a:t>
            </a:r>
          </a:p>
          <a:p>
            <a:r>
              <a:rPr lang="en-US" sz="2000" dirty="0">
                <a:solidFill>
                  <a:schemeClr val="tx1"/>
                </a:solidFill>
                <a:latin typeface="Courier New" panose="02070309020205020404" pitchFamily="49" charset="0"/>
                <a:cs typeface="Courier New" panose="02070309020205020404" pitchFamily="49" charset="0"/>
              </a:rPr>
              <a:t>16</a:t>
            </a:r>
          </a:p>
          <a:p>
            <a:r>
              <a:rPr lang="en-US" sz="2000" dirty="0">
                <a:solidFill>
                  <a:schemeClr val="tx1"/>
                </a:solidFill>
                <a:latin typeface="Courier New" panose="02070309020205020404" pitchFamily="49" charset="0"/>
                <a:cs typeface="Courier New" panose="02070309020205020404" pitchFamily="49" charset="0"/>
              </a:rPr>
              <a:t>17</a:t>
            </a:r>
          </a:p>
          <a:p>
            <a:r>
              <a:rPr lang="en-US" sz="2000" dirty="0">
                <a:solidFill>
                  <a:schemeClr val="tx1"/>
                </a:solidFill>
                <a:latin typeface="Courier New" panose="02070309020205020404" pitchFamily="49" charset="0"/>
                <a:cs typeface="Courier New" panose="02070309020205020404" pitchFamily="49" charset="0"/>
              </a:rPr>
              <a:t>18</a:t>
            </a:r>
          </a:p>
          <a:p>
            <a:r>
              <a:rPr lang="en-US" sz="2000" dirty="0">
                <a:solidFill>
                  <a:schemeClr val="tx1"/>
                </a:solidFill>
                <a:latin typeface="Courier New" panose="02070309020205020404" pitchFamily="49" charset="0"/>
                <a:cs typeface="Courier New" panose="02070309020205020404" pitchFamily="49" charset="0"/>
              </a:rPr>
              <a:t>19</a:t>
            </a:r>
          </a:p>
          <a:p>
            <a:r>
              <a:rPr lang="en-US" sz="2000" dirty="0">
                <a:solidFill>
                  <a:schemeClr val="tx1"/>
                </a:solidFill>
                <a:latin typeface="Courier New" panose="02070309020205020404" pitchFamily="49" charset="0"/>
                <a:cs typeface="Courier New" panose="02070309020205020404" pitchFamily="49" charset="0"/>
              </a:rPr>
              <a:t>20</a:t>
            </a:r>
          </a:p>
          <a:p>
            <a:r>
              <a:rPr lang="en-US" sz="2000" dirty="0">
                <a:solidFill>
                  <a:schemeClr val="tx1"/>
                </a:solidFill>
                <a:latin typeface="Courier New" panose="02070309020205020404" pitchFamily="49" charset="0"/>
                <a:cs typeface="Courier New" panose="02070309020205020404" pitchFamily="49" charset="0"/>
              </a:rPr>
              <a:t>21</a:t>
            </a:r>
          </a:p>
          <a:p>
            <a:r>
              <a:rPr lang="en-US" sz="2000" dirty="0">
                <a:solidFill>
                  <a:schemeClr val="tx1"/>
                </a:solidFill>
                <a:latin typeface="Courier New" panose="02070309020205020404" pitchFamily="49" charset="0"/>
                <a:cs typeface="Courier New" panose="02070309020205020404" pitchFamily="49" charset="0"/>
              </a:rPr>
              <a:t>22</a:t>
            </a:r>
          </a:p>
          <a:p>
            <a:endParaRPr lang="en-US" sz="20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91562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GB" sz="2000" b="1" dirty="0">
                <a:solidFill>
                  <a:srgbClr val="FF0000"/>
                </a:solidFill>
                <a:highlight>
                  <a:srgbClr val="FFFFFF"/>
                </a:highlight>
                <a:latin typeface="Courier New" panose="02070309020205020404" pitchFamily="49" charset="0"/>
              </a:rPr>
              <a:t>// Code</a:t>
            </a:r>
          </a:p>
          <a:p>
            <a:r>
              <a:rPr lang="en-GB" sz="2000" b="1" dirty="0">
                <a:solidFill>
                  <a:srgbClr val="804000"/>
                </a:solidFill>
                <a:highlight>
                  <a:srgbClr val="FFFFFF"/>
                </a:highlight>
                <a:latin typeface="Courier New" panose="02070309020205020404" pitchFamily="49" charset="0"/>
              </a:rPr>
              <a:t>#include&lt;iostream&gt;</a:t>
            </a:r>
          </a:p>
          <a:p>
            <a:r>
              <a:rPr lang="en-GB" sz="2000" b="1" dirty="0">
                <a:solidFill>
                  <a:srgbClr val="804000"/>
                </a:solidFill>
                <a:highlight>
                  <a:srgbClr val="FFFFFF"/>
                </a:highlight>
                <a:latin typeface="Courier New" panose="02070309020205020404" pitchFamily="49" charset="0"/>
              </a:rPr>
              <a:t>using namespace std;</a:t>
            </a:r>
          </a:p>
          <a:p>
            <a:endParaRPr lang="en-GB" sz="2000" b="1" dirty="0">
              <a:solidFill>
                <a:srgbClr val="804000"/>
              </a:solidFill>
              <a:highlight>
                <a:srgbClr val="FFFFFF"/>
              </a:highlight>
              <a:latin typeface="Courier New" panose="02070309020205020404" pitchFamily="49" charset="0"/>
            </a:endParaRPr>
          </a:p>
          <a:p>
            <a:r>
              <a:rPr lang="en-GB" sz="2000" b="1" dirty="0" err="1">
                <a:solidFill>
                  <a:srgbClr val="8000FF"/>
                </a:solidFill>
                <a:highlight>
                  <a:srgbClr val="FFFFFF"/>
                </a:highlight>
                <a:latin typeface="Courier New" panose="02070309020205020404" pitchFamily="49" charset="0"/>
              </a:rPr>
              <a:t>int</a:t>
            </a:r>
            <a:r>
              <a:rPr lang="en-GB" sz="2000" b="1" dirty="0">
                <a:solidFill>
                  <a:srgbClr val="000000"/>
                </a:solidFill>
                <a:highlight>
                  <a:srgbClr val="FFFFFF"/>
                </a:highlight>
                <a:latin typeface="Courier New" panose="02070309020205020404" pitchFamily="49" charset="0"/>
              </a:rPr>
              <a:t> main</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err="1">
                <a:solidFill>
                  <a:srgbClr val="8000FF"/>
                </a:solidFill>
                <a:highlight>
                  <a:srgbClr val="FFFFFF"/>
                </a:highlight>
                <a:latin typeface="Courier New" panose="02070309020205020404" pitchFamily="49" charset="0"/>
              </a:rPr>
              <a:t>int</a:t>
            </a:r>
            <a:r>
              <a:rPr lang="en-GB" sz="2000" b="1" dirty="0">
                <a:solidFill>
                  <a:srgbClr val="000000"/>
                </a:solidFill>
                <a:highlight>
                  <a:srgbClr val="FFFFFF"/>
                </a:highlight>
                <a:latin typeface="Courier New" panose="02070309020205020404" pitchFamily="49" charset="0"/>
              </a:rPr>
              <a:t> number</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err="1">
                <a:solidFill>
                  <a:srgbClr val="000000"/>
                </a:solidFill>
                <a:highlight>
                  <a:srgbClr val="FFFFFF"/>
                </a:highlight>
                <a:latin typeface="Courier New" panose="02070309020205020404" pitchFamily="49" charset="0"/>
              </a:rPr>
              <a:t>cin</a:t>
            </a:r>
            <a:r>
              <a:rPr lang="en-GB" sz="2000" b="1" dirty="0">
                <a:solidFill>
                  <a:srgbClr val="000000"/>
                </a:solidFill>
                <a:highlight>
                  <a:srgbClr val="FFFFFF"/>
                </a:highlight>
                <a:latin typeface="Courier New" panose="02070309020205020404" pitchFamily="49" charset="0"/>
              </a:rPr>
              <a:t> &gt;&gt; number;</a:t>
            </a:r>
          </a:p>
          <a:p>
            <a:r>
              <a:rPr lang="en-GB" sz="2000" b="1" dirty="0">
                <a:solidFill>
                  <a:srgbClr val="000000"/>
                </a:solidFill>
                <a:highlight>
                  <a:srgbClr val="FFFFFF"/>
                </a:highlight>
                <a:latin typeface="Courier New" panose="02070309020205020404" pitchFamily="49" charset="0"/>
              </a:rPr>
              <a:t>    </a:t>
            </a:r>
            <a:r>
              <a:rPr lang="en-GB" sz="2000" b="1" dirty="0">
                <a:solidFill>
                  <a:srgbClr val="0000FF"/>
                </a:solidFill>
                <a:highlight>
                  <a:srgbClr val="FFFFFF"/>
                </a:highlight>
                <a:latin typeface="Courier New" panose="02070309020205020404" pitchFamily="49" charset="0"/>
              </a:rPr>
              <a:t>switch</a:t>
            </a:r>
            <a:r>
              <a:rPr lang="en-GB" sz="2000" b="1" dirty="0">
                <a:solidFill>
                  <a:srgbClr val="000080"/>
                </a:solidFill>
                <a:highlight>
                  <a:srgbClr val="FFFFFF"/>
                </a:highlight>
                <a:latin typeface="Courier New" panose="02070309020205020404" pitchFamily="49" charset="0"/>
              </a:rPr>
              <a:t>(</a:t>
            </a:r>
            <a:r>
              <a:rPr lang="en-GB" sz="2000" b="1" dirty="0">
                <a:solidFill>
                  <a:srgbClr val="000000"/>
                </a:solidFill>
                <a:highlight>
                  <a:srgbClr val="FFFFFF"/>
                </a:highlight>
                <a:latin typeface="Courier New" panose="02070309020205020404" pitchFamily="49" charset="0"/>
              </a:rPr>
              <a:t>number</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a:solidFill>
                  <a:srgbClr val="0000FF"/>
                </a:solidFill>
                <a:highlight>
                  <a:srgbClr val="FFFFFF"/>
                </a:highlight>
                <a:latin typeface="Courier New" panose="02070309020205020404" pitchFamily="49" charset="0"/>
              </a:rPr>
              <a:t>case</a:t>
            </a:r>
            <a:r>
              <a:rPr lang="en-GB" sz="2000" b="1" dirty="0">
                <a:solidFill>
                  <a:srgbClr val="000000"/>
                </a:solidFill>
                <a:highlight>
                  <a:srgbClr val="FFFFFF"/>
                </a:highlight>
                <a:latin typeface="Courier New" panose="02070309020205020404" pitchFamily="49" charset="0"/>
              </a:rPr>
              <a:t> </a:t>
            </a:r>
            <a:r>
              <a:rPr lang="en-GB" sz="2000" b="1" dirty="0">
                <a:solidFill>
                  <a:srgbClr val="FF8000"/>
                </a:solidFill>
                <a:highlight>
                  <a:srgbClr val="FFFFFF"/>
                </a:highlight>
                <a:latin typeface="Courier New" panose="02070309020205020404" pitchFamily="49" charset="0"/>
              </a:rPr>
              <a:t>1</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a:solidFill>
                  <a:srgbClr val="0000FF"/>
                </a:solidFill>
                <a:highlight>
                  <a:srgbClr val="FFFFFF"/>
                </a:highlight>
                <a:latin typeface="Courier New" panose="02070309020205020404" pitchFamily="49" charset="0"/>
              </a:rPr>
              <a:t>case</a:t>
            </a:r>
            <a:r>
              <a:rPr lang="en-GB" sz="2000" b="1" dirty="0">
                <a:solidFill>
                  <a:srgbClr val="000000"/>
                </a:solidFill>
                <a:highlight>
                  <a:srgbClr val="FFFFFF"/>
                </a:highlight>
                <a:latin typeface="Courier New" panose="02070309020205020404" pitchFamily="49" charset="0"/>
              </a:rPr>
              <a:t> </a:t>
            </a:r>
            <a:r>
              <a:rPr lang="en-GB" sz="2000" b="1" dirty="0">
                <a:solidFill>
                  <a:srgbClr val="FF8000"/>
                </a:solidFill>
                <a:highlight>
                  <a:srgbClr val="FFFFFF"/>
                </a:highlight>
                <a:latin typeface="Courier New" panose="02070309020205020404" pitchFamily="49" charset="0"/>
              </a:rPr>
              <a:t>2</a:t>
            </a:r>
            <a:r>
              <a:rPr lang="en-GB" sz="2000" b="1" dirty="0">
                <a:solidFill>
                  <a:srgbClr val="000080"/>
                </a:solidFill>
                <a:highlight>
                  <a:srgbClr val="FFFFFF"/>
                </a:highlight>
                <a:latin typeface="Courier New" panose="02070309020205020404" pitchFamily="49" charset="0"/>
              </a:rPr>
              <a:t>:</a:t>
            </a:r>
            <a:r>
              <a:rPr lang="en-GB" sz="2000" b="1" dirty="0">
                <a:solidFill>
                  <a:srgbClr val="000000"/>
                </a:solidFill>
                <a:highlight>
                  <a:srgbClr val="FFFFFF"/>
                </a:highlight>
                <a:latin typeface="Courier New" panose="02070309020205020404" pitchFamily="49" charset="0"/>
              </a:rPr>
              <a:t> </a:t>
            </a:r>
          </a:p>
          <a:p>
            <a:r>
              <a:rPr lang="en-GB" sz="2000" b="1" dirty="0">
                <a:solidFill>
                  <a:srgbClr val="000000"/>
                </a:solidFill>
                <a:highlight>
                  <a:srgbClr val="FFFFFF"/>
                </a:highlight>
                <a:latin typeface="Courier New" panose="02070309020205020404" pitchFamily="49" charset="0"/>
              </a:rPr>
              <a:t>        </a:t>
            </a:r>
            <a:r>
              <a:rPr lang="en-GB" sz="2000" b="1" dirty="0">
                <a:solidFill>
                  <a:srgbClr val="0000FF"/>
                </a:solidFill>
                <a:highlight>
                  <a:srgbClr val="FFFFFF"/>
                </a:highlight>
                <a:latin typeface="Courier New" panose="02070309020205020404" pitchFamily="49" charset="0"/>
              </a:rPr>
              <a:t>case</a:t>
            </a:r>
            <a:r>
              <a:rPr lang="en-GB" sz="2000" b="1" dirty="0">
                <a:solidFill>
                  <a:srgbClr val="000000"/>
                </a:solidFill>
                <a:highlight>
                  <a:srgbClr val="FFFFFF"/>
                </a:highlight>
                <a:latin typeface="Courier New" panose="02070309020205020404" pitchFamily="49" charset="0"/>
              </a:rPr>
              <a:t> </a:t>
            </a:r>
            <a:r>
              <a:rPr lang="en-GB" sz="2000" b="1" dirty="0">
                <a:solidFill>
                  <a:srgbClr val="FF8000"/>
                </a:solidFill>
                <a:highlight>
                  <a:srgbClr val="FFFFFF"/>
                </a:highlight>
                <a:latin typeface="Courier New" panose="02070309020205020404" pitchFamily="49" charset="0"/>
              </a:rPr>
              <a:t>3</a:t>
            </a:r>
            <a:r>
              <a:rPr lang="en-GB" sz="2000" b="1" dirty="0">
                <a:solidFill>
                  <a:srgbClr val="000080"/>
                </a:solidFill>
                <a:highlight>
                  <a:srgbClr val="FFFFFF"/>
                </a:highlight>
                <a:latin typeface="Courier New" panose="02070309020205020404" pitchFamily="49" charset="0"/>
              </a:rPr>
              <a:t>:</a:t>
            </a:r>
            <a:r>
              <a:rPr lang="en-GB" sz="2000" b="1" dirty="0">
                <a:solidFill>
                  <a:srgbClr val="000000"/>
                </a:solidFill>
                <a:highlight>
                  <a:srgbClr val="FFFFFF"/>
                </a:highlight>
                <a:latin typeface="Courier New" panose="02070309020205020404" pitchFamily="49" charset="0"/>
              </a:rPr>
              <a:t> </a:t>
            </a:r>
          </a:p>
          <a:p>
            <a:r>
              <a:rPr lang="en-GB" sz="2000" b="1" dirty="0">
                <a:solidFill>
                  <a:srgbClr val="000000"/>
                </a:solidFill>
                <a:highlight>
                  <a:srgbClr val="FFFFFF"/>
                </a:highlight>
                <a:latin typeface="Courier New" panose="02070309020205020404" pitchFamily="49" charset="0"/>
              </a:rPr>
              <a:t>        </a:t>
            </a:r>
            <a:r>
              <a:rPr lang="en-GB" sz="2000" b="1" dirty="0">
                <a:solidFill>
                  <a:srgbClr val="0000FF"/>
                </a:solidFill>
                <a:highlight>
                  <a:srgbClr val="FFFFFF"/>
                </a:highlight>
                <a:latin typeface="Courier New" panose="02070309020205020404" pitchFamily="49" charset="0"/>
              </a:rPr>
              <a:t>case</a:t>
            </a:r>
            <a:r>
              <a:rPr lang="en-GB" sz="2000" b="1" dirty="0">
                <a:solidFill>
                  <a:srgbClr val="000000"/>
                </a:solidFill>
                <a:highlight>
                  <a:srgbClr val="FFFFFF"/>
                </a:highlight>
                <a:latin typeface="Courier New" panose="02070309020205020404" pitchFamily="49" charset="0"/>
              </a:rPr>
              <a:t> </a:t>
            </a:r>
            <a:r>
              <a:rPr lang="en-GB" sz="2000" b="1" dirty="0">
                <a:solidFill>
                  <a:srgbClr val="FF8000"/>
                </a:solidFill>
                <a:highlight>
                  <a:srgbClr val="FFFFFF"/>
                </a:highlight>
                <a:latin typeface="Courier New" panose="02070309020205020404" pitchFamily="49" charset="0"/>
              </a:rPr>
              <a:t>4</a:t>
            </a:r>
            <a:r>
              <a:rPr lang="en-GB" sz="2000" b="1" dirty="0">
                <a:solidFill>
                  <a:srgbClr val="000080"/>
                </a:solidFill>
                <a:highlight>
                  <a:srgbClr val="FFFFFF"/>
                </a:highlight>
                <a:latin typeface="Courier New" panose="02070309020205020404" pitchFamily="49" charset="0"/>
              </a:rPr>
              <a:t>:</a:t>
            </a:r>
            <a:r>
              <a:rPr lang="en-GB" sz="2000" b="1" dirty="0">
                <a:solidFill>
                  <a:srgbClr val="000000"/>
                </a:solidFill>
                <a:highlight>
                  <a:srgbClr val="FFFFFF"/>
                </a:highlight>
                <a:latin typeface="Courier New" panose="02070309020205020404" pitchFamily="49" charset="0"/>
              </a:rPr>
              <a:t> </a:t>
            </a:r>
          </a:p>
          <a:p>
            <a:r>
              <a:rPr lang="en-GB" sz="2000" b="1" dirty="0">
                <a:solidFill>
                  <a:srgbClr val="000000"/>
                </a:solidFill>
                <a:highlight>
                  <a:srgbClr val="FFFFFF"/>
                </a:highlight>
                <a:latin typeface="Courier New" panose="02070309020205020404" pitchFamily="49" charset="0"/>
              </a:rPr>
              <a:t>                </a:t>
            </a:r>
            <a:r>
              <a:rPr lang="en-GB" sz="2000" b="1" dirty="0" err="1">
                <a:solidFill>
                  <a:srgbClr val="000000"/>
                </a:solidFill>
                <a:highlight>
                  <a:srgbClr val="FFFFFF"/>
                </a:highlight>
                <a:latin typeface="Courier New" panose="02070309020205020404" pitchFamily="49" charset="0"/>
              </a:rPr>
              <a:t>cout</a:t>
            </a:r>
            <a:r>
              <a:rPr lang="en-GB" sz="2000" b="1" dirty="0">
                <a:solidFill>
                  <a:srgbClr val="000000"/>
                </a:solidFill>
                <a:highlight>
                  <a:srgbClr val="FFFFFF"/>
                </a:highlight>
                <a:latin typeface="Courier New" panose="02070309020205020404" pitchFamily="49" charset="0"/>
              </a:rPr>
              <a:t> &lt;&lt; </a:t>
            </a:r>
            <a:r>
              <a:rPr lang="en-GB" sz="2000" b="1" dirty="0">
                <a:solidFill>
                  <a:srgbClr val="C00000"/>
                </a:solidFill>
                <a:highlight>
                  <a:srgbClr val="FFFFFF"/>
                </a:highlight>
                <a:latin typeface="Courier New" panose="02070309020205020404" pitchFamily="49" charset="0"/>
              </a:rPr>
              <a:t>“1.Selecting an area to drop out. </a:t>
            </a:r>
          </a:p>
          <a:p>
            <a:r>
              <a:rPr lang="en-GB" sz="2000" b="1" dirty="0">
                <a:solidFill>
                  <a:srgbClr val="C00000"/>
                </a:solidFill>
                <a:highlight>
                  <a:srgbClr val="FFFFFF"/>
                </a:highlight>
                <a:latin typeface="Courier New" panose="02070309020205020404" pitchFamily="49" charset="0"/>
              </a:rPr>
              <a:t>                       \n2.Looting weapons and </a:t>
            </a:r>
            <a:r>
              <a:rPr lang="en-GB" sz="2000" b="1" dirty="0" err="1">
                <a:solidFill>
                  <a:srgbClr val="C00000"/>
                </a:solidFill>
                <a:highlight>
                  <a:srgbClr val="FFFFFF"/>
                </a:highlight>
                <a:latin typeface="Courier New" panose="02070309020205020404" pitchFamily="49" charset="0"/>
              </a:rPr>
              <a:t>equipments</a:t>
            </a:r>
            <a:r>
              <a:rPr lang="en-GB" sz="2000" b="1" dirty="0">
                <a:solidFill>
                  <a:srgbClr val="C00000"/>
                </a:solidFill>
                <a:highlight>
                  <a:srgbClr val="FFFFFF"/>
                </a:highlight>
                <a:latin typeface="Courier New" panose="02070309020205020404" pitchFamily="49" charset="0"/>
              </a:rPr>
              <a:t>.</a:t>
            </a:r>
          </a:p>
          <a:p>
            <a:r>
              <a:rPr lang="en-GB" sz="2000" b="1" dirty="0">
                <a:solidFill>
                  <a:srgbClr val="C00000"/>
                </a:solidFill>
                <a:highlight>
                  <a:srgbClr val="FFFFFF"/>
                </a:highlight>
                <a:latin typeface="Courier New" panose="02070309020205020404" pitchFamily="49" charset="0"/>
              </a:rPr>
              <a:t>                       \n3.Stay out of blue circle.</a:t>
            </a:r>
          </a:p>
          <a:p>
            <a:r>
              <a:rPr lang="en-GB" sz="2000" b="1" dirty="0">
                <a:solidFill>
                  <a:srgbClr val="C00000"/>
                </a:solidFill>
                <a:highlight>
                  <a:srgbClr val="FFFFFF"/>
                </a:highlight>
                <a:latin typeface="Courier New" panose="02070309020205020404" pitchFamily="49" charset="0"/>
              </a:rPr>
              <a:t>                       \n4.Kill your enemies.”</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a:solidFill>
                  <a:srgbClr val="0000FF"/>
                </a:solidFill>
                <a:highlight>
                  <a:srgbClr val="FFFFFF"/>
                </a:highlight>
                <a:latin typeface="Courier New" panose="02070309020205020404" pitchFamily="49" charset="0"/>
              </a:rPr>
              <a:t>break</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a:solidFill>
                  <a:srgbClr val="0000FF"/>
                </a:solidFill>
                <a:highlight>
                  <a:srgbClr val="FFFFFF"/>
                </a:highlight>
                <a:latin typeface="Courier New" panose="02070309020205020404" pitchFamily="49" charset="0"/>
              </a:rPr>
              <a:t>return</a:t>
            </a:r>
            <a:r>
              <a:rPr lang="en-GB" sz="2000" b="1" dirty="0">
                <a:solidFill>
                  <a:srgbClr val="000000"/>
                </a:solidFill>
                <a:highlight>
                  <a:srgbClr val="FFFFFF"/>
                </a:highlight>
                <a:latin typeface="Courier New" panose="02070309020205020404" pitchFamily="49" charset="0"/>
              </a:rPr>
              <a:t> </a:t>
            </a:r>
            <a:r>
              <a:rPr lang="en-GB" sz="2000" b="1" dirty="0">
                <a:solidFill>
                  <a:srgbClr val="FF8000"/>
                </a:solidFill>
                <a:highlight>
                  <a:srgbClr val="FFFFFF"/>
                </a:highlight>
                <a:latin typeface="Courier New" panose="02070309020205020404" pitchFamily="49" charset="0"/>
              </a:rPr>
              <a:t>0</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p:txBody>
      </p:sp>
      <p:sp>
        <p:nvSpPr>
          <p:cNvPr id="5" name="Rectangle 4"/>
          <p:cNvSpPr/>
          <p:nvPr/>
        </p:nvSpPr>
        <p:spPr>
          <a:xfrm>
            <a:off x="0" y="1"/>
            <a:ext cx="533400" cy="76200"/>
          </a:xfrm>
          <a:prstGeom prst="rect">
            <a:avLst/>
          </a:prstGeom>
          <a:solidFill>
            <a:schemeClr val="bg1">
              <a:lumMod val="8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bg1">
              <a:lumMod val="8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dirty="0">
                <a:solidFill>
                  <a:schemeClr val="tx1"/>
                </a:solidFill>
                <a:latin typeface="Courier New" panose="02070309020205020404" pitchFamily="49" charset="0"/>
                <a:cs typeface="Courier New" panose="02070309020205020404" pitchFamily="49" charset="0"/>
              </a:rPr>
              <a:t>1</a:t>
            </a:r>
          </a:p>
          <a:p>
            <a:r>
              <a:rPr lang="en-US" sz="2000" dirty="0">
                <a:solidFill>
                  <a:schemeClr val="tx1"/>
                </a:solidFill>
                <a:latin typeface="Courier New" panose="02070309020205020404" pitchFamily="49" charset="0"/>
                <a:cs typeface="Courier New" panose="02070309020205020404" pitchFamily="49" charset="0"/>
              </a:rPr>
              <a:t>2</a:t>
            </a:r>
          </a:p>
          <a:p>
            <a:r>
              <a:rPr lang="en-US" sz="2000" dirty="0">
                <a:solidFill>
                  <a:schemeClr val="tx1"/>
                </a:solidFill>
                <a:latin typeface="Courier New" panose="02070309020205020404" pitchFamily="49" charset="0"/>
                <a:cs typeface="Courier New" panose="02070309020205020404" pitchFamily="49" charset="0"/>
              </a:rPr>
              <a:t>3</a:t>
            </a:r>
          </a:p>
          <a:p>
            <a:r>
              <a:rPr lang="en-US" sz="2000" dirty="0">
                <a:solidFill>
                  <a:schemeClr val="tx1"/>
                </a:solidFill>
                <a:latin typeface="Courier New" panose="02070309020205020404" pitchFamily="49" charset="0"/>
                <a:cs typeface="Courier New" panose="02070309020205020404" pitchFamily="49" charset="0"/>
              </a:rPr>
              <a:t>4</a:t>
            </a:r>
          </a:p>
          <a:p>
            <a:r>
              <a:rPr lang="en-US" sz="2000" dirty="0">
                <a:solidFill>
                  <a:schemeClr val="tx1"/>
                </a:solidFill>
                <a:latin typeface="Courier New" panose="02070309020205020404" pitchFamily="49" charset="0"/>
                <a:cs typeface="Courier New" panose="02070309020205020404" pitchFamily="49" charset="0"/>
              </a:rPr>
              <a:t>5</a:t>
            </a:r>
          </a:p>
          <a:p>
            <a:r>
              <a:rPr lang="en-US" sz="2000" dirty="0">
                <a:solidFill>
                  <a:schemeClr val="tx1"/>
                </a:solidFill>
                <a:latin typeface="Courier New" panose="02070309020205020404" pitchFamily="49" charset="0"/>
                <a:cs typeface="Courier New" panose="02070309020205020404" pitchFamily="49" charset="0"/>
              </a:rPr>
              <a:t>6</a:t>
            </a:r>
          </a:p>
          <a:p>
            <a:r>
              <a:rPr lang="en-US" sz="2000" dirty="0">
                <a:solidFill>
                  <a:schemeClr val="tx1"/>
                </a:solidFill>
                <a:latin typeface="Courier New" panose="02070309020205020404" pitchFamily="49" charset="0"/>
                <a:cs typeface="Courier New" panose="02070309020205020404" pitchFamily="49" charset="0"/>
              </a:rPr>
              <a:t>7</a:t>
            </a:r>
          </a:p>
          <a:p>
            <a:r>
              <a:rPr lang="en-US" sz="2000" dirty="0">
                <a:solidFill>
                  <a:schemeClr val="tx1"/>
                </a:solidFill>
                <a:latin typeface="Courier New" panose="02070309020205020404" pitchFamily="49" charset="0"/>
                <a:cs typeface="Courier New" panose="02070309020205020404" pitchFamily="49" charset="0"/>
              </a:rPr>
              <a:t>8</a:t>
            </a:r>
          </a:p>
          <a:p>
            <a:r>
              <a:rPr lang="en-US" sz="2000" dirty="0">
                <a:solidFill>
                  <a:schemeClr val="tx1"/>
                </a:solidFill>
                <a:latin typeface="Courier New" panose="02070309020205020404" pitchFamily="49" charset="0"/>
                <a:cs typeface="Courier New" panose="02070309020205020404" pitchFamily="49" charset="0"/>
              </a:rPr>
              <a:t>9</a:t>
            </a:r>
          </a:p>
          <a:p>
            <a:r>
              <a:rPr lang="en-US" sz="2000" dirty="0">
                <a:solidFill>
                  <a:schemeClr val="tx1"/>
                </a:solidFill>
                <a:latin typeface="Courier New" panose="02070309020205020404" pitchFamily="49" charset="0"/>
                <a:cs typeface="Courier New" panose="02070309020205020404" pitchFamily="49" charset="0"/>
              </a:rPr>
              <a:t>10</a:t>
            </a:r>
          </a:p>
          <a:p>
            <a:r>
              <a:rPr lang="en-US" sz="2000" dirty="0">
                <a:solidFill>
                  <a:schemeClr val="tx1"/>
                </a:solidFill>
                <a:latin typeface="Courier New" panose="02070309020205020404" pitchFamily="49" charset="0"/>
                <a:cs typeface="Courier New" panose="02070309020205020404" pitchFamily="49" charset="0"/>
              </a:rPr>
              <a:t>11</a:t>
            </a:r>
          </a:p>
          <a:p>
            <a:r>
              <a:rPr lang="en-US" sz="2000" dirty="0">
                <a:solidFill>
                  <a:schemeClr val="tx1"/>
                </a:solidFill>
                <a:latin typeface="Courier New" panose="02070309020205020404" pitchFamily="49" charset="0"/>
                <a:cs typeface="Courier New" panose="02070309020205020404" pitchFamily="49" charset="0"/>
              </a:rPr>
              <a:t>12</a:t>
            </a:r>
          </a:p>
          <a:p>
            <a:r>
              <a:rPr lang="en-US" sz="2000" dirty="0">
                <a:solidFill>
                  <a:schemeClr val="tx1"/>
                </a:solidFill>
                <a:latin typeface="Courier New" panose="02070309020205020404" pitchFamily="49" charset="0"/>
                <a:cs typeface="Courier New" panose="02070309020205020404" pitchFamily="49" charset="0"/>
              </a:rPr>
              <a:t>13</a:t>
            </a:r>
          </a:p>
          <a:p>
            <a:r>
              <a:rPr lang="en-US" sz="2000" dirty="0">
                <a:solidFill>
                  <a:schemeClr val="tx1"/>
                </a:solidFill>
                <a:latin typeface="Courier New" panose="02070309020205020404" pitchFamily="49" charset="0"/>
                <a:cs typeface="Courier New" panose="02070309020205020404" pitchFamily="49" charset="0"/>
              </a:rPr>
              <a:t>14</a:t>
            </a:r>
          </a:p>
          <a:p>
            <a:r>
              <a:rPr lang="en-US" sz="2000" dirty="0">
                <a:solidFill>
                  <a:schemeClr val="tx1"/>
                </a:solidFill>
                <a:latin typeface="Courier New" panose="02070309020205020404" pitchFamily="49" charset="0"/>
                <a:cs typeface="Courier New" panose="02070309020205020404" pitchFamily="49" charset="0"/>
              </a:rPr>
              <a:t>15</a:t>
            </a:r>
          </a:p>
          <a:p>
            <a:r>
              <a:rPr lang="en-US" sz="2000" dirty="0">
                <a:solidFill>
                  <a:schemeClr val="tx1"/>
                </a:solidFill>
                <a:latin typeface="Courier New" panose="02070309020205020404" pitchFamily="49" charset="0"/>
                <a:cs typeface="Courier New" panose="02070309020205020404" pitchFamily="49" charset="0"/>
              </a:rPr>
              <a:t>16</a:t>
            </a:r>
          </a:p>
          <a:p>
            <a:r>
              <a:rPr lang="en-US" sz="2000" dirty="0">
                <a:solidFill>
                  <a:schemeClr val="tx1"/>
                </a:solidFill>
                <a:latin typeface="Courier New" panose="02070309020205020404" pitchFamily="49" charset="0"/>
                <a:cs typeface="Courier New" panose="02070309020205020404" pitchFamily="49" charset="0"/>
              </a:rPr>
              <a:t>17</a:t>
            </a:r>
          </a:p>
          <a:p>
            <a:r>
              <a:rPr lang="en-US" sz="2000" dirty="0">
                <a:solidFill>
                  <a:schemeClr val="tx1"/>
                </a:solidFill>
                <a:latin typeface="Courier New" panose="02070309020205020404" pitchFamily="49" charset="0"/>
                <a:cs typeface="Courier New" panose="02070309020205020404" pitchFamily="49" charset="0"/>
              </a:rPr>
              <a:t>18</a:t>
            </a:r>
          </a:p>
          <a:p>
            <a:r>
              <a:rPr lang="en-US" sz="2000" dirty="0">
                <a:solidFill>
                  <a:schemeClr val="tx1"/>
                </a:solidFill>
                <a:latin typeface="Courier New" panose="02070309020205020404" pitchFamily="49" charset="0"/>
                <a:cs typeface="Courier New" panose="02070309020205020404" pitchFamily="49" charset="0"/>
              </a:rPr>
              <a:t>19</a:t>
            </a:r>
          </a:p>
          <a:p>
            <a:r>
              <a:rPr lang="en-US" sz="2000" dirty="0">
                <a:solidFill>
                  <a:schemeClr val="tx1"/>
                </a:solidFill>
                <a:latin typeface="Courier New" panose="02070309020205020404" pitchFamily="49" charset="0"/>
                <a:cs typeface="Courier New" panose="02070309020205020404" pitchFamily="49" charset="0"/>
              </a:rPr>
              <a:t>20</a:t>
            </a:r>
          </a:p>
          <a:p>
            <a:r>
              <a:rPr lang="en-US" sz="2000" dirty="0">
                <a:solidFill>
                  <a:schemeClr val="tx1"/>
                </a:solidFill>
                <a:latin typeface="Courier New" panose="02070309020205020404" pitchFamily="49" charset="0"/>
                <a:cs typeface="Courier New" panose="02070309020205020404" pitchFamily="49" charset="0"/>
              </a:rPr>
              <a:t>21</a:t>
            </a:r>
          </a:p>
          <a:p>
            <a:r>
              <a:rPr lang="en-US" sz="2000" dirty="0">
                <a:solidFill>
                  <a:schemeClr val="tx1"/>
                </a:solidFill>
                <a:latin typeface="Courier New" panose="02070309020205020404" pitchFamily="49" charset="0"/>
                <a:cs typeface="Courier New" panose="02070309020205020404" pitchFamily="49" charset="0"/>
              </a:rPr>
              <a:t>22</a:t>
            </a:r>
          </a:p>
          <a:p>
            <a:endParaRPr lang="en-US" sz="20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90769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spTree>
    <p:extLst>
      <p:ext uri="{BB962C8B-B14F-4D97-AF65-F5344CB8AC3E}">
        <p14:creationId xmlns:p14="http://schemas.microsoft.com/office/powerpoint/2010/main" val="3124136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Where we are using decision making?</a:t>
            </a:r>
          </a:p>
        </p:txBody>
      </p:sp>
      <p:sp>
        <p:nvSpPr>
          <p:cNvPr id="18" name="Rectangle 17">
            <a:extLst>
              <a:ext uri="{FF2B5EF4-FFF2-40B4-BE49-F238E27FC236}">
                <a16:creationId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224" y="1616682"/>
            <a:ext cx="4071256" cy="3946162"/>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9400" y="1995346"/>
            <a:ext cx="4890850" cy="3188834"/>
          </a:xfrm>
          <a:prstGeom prst="rect">
            <a:avLst/>
          </a:prstGeom>
        </p:spPr>
      </p:pic>
    </p:spTree>
    <p:extLst>
      <p:ext uri="{BB962C8B-B14F-4D97-AF65-F5344CB8AC3E}">
        <p14:creationId xmlns:p14="http://schemas.microsoft.com/office/powerpoint/2010/main" val="4101434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Where we are using decision making?</a:t>
            </a:r>
          </a:p>
        </p:txBody>
      </p:sp>
      <p:sp>
        <p:nvSpPr>
          <p:cNvPr id="18" name="Rectangle 17">
            <a:extLst>
              <a:ext uri="{FF2B5EF4-FFF2-40B4-BE49-F238E27FC236}">
                <a16:creationId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905000"/>
            <a:ext cx="4083892" cy="363325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8797" y="3067082"/>
            <a:ext cx="4781294" cy="1573121"/>
          </a:xfrm>
          <a:prstGeom prst="rect">
            <a:avLst/>
          </a:prstGeom>
        </p:spPr>
      </p:pic>
    </p:spTree>
    <p:extLst>
      <p:ext uri="{BB962C8B-B14F-4D97-AF65-F5344CB8AC3E}">
        <p14:creationId xmlns:p14="http://schemas.microsoft.com/office/powerpoint/2010/main" val="4078874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Where we are using decision making?</a:t>
            </a:r>
          </a:p>
        </p:txBody>
      </p:sp>
      <p:sp>
        <p:nvSpPr>
          <p:cNvPr id="18" name="Rectangle 17">
            <a:extLst>
              <a:ext uri="{FF2B5EF4-FFF2-40B4-BE49-F238E27FC236}">
                <a16:creationId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9842" y="1905000"/>
            <a:ext cx="5152317" cy="3625370"/>
          </a:xfrm>
          <a:prstGeom prst="rect">
            <a:avLst/>
          </a:prstGeom>
        </p:spPr>
      </p:pic>
    </p:spTree>
    <p:extLst>
      <p:ext uri="{BB962C8B-B14F-4D97-AF65-F5344CB8AC3E}">
        <p14:creationId xmlns:p14="http://schemas.microsoft.com/office/powerpoint/2010/main" val="169133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Conditions</a:t>
            </a:r>
          </a:p>
        </p:txBody>
      </p:sp>
      <p:sp>
        <p:nvSpPr>
          <p:cNvPr id="16" name="TextBox 15">
            <a:extLst>
              <a:ext uri="{FF2B5EF4-FFF2-40B4-BE49-F238E27FC236}">
                <a16:creationId xmlns:a16="http://schemas.microsoft.com/office/drawing/2014/main" id="{5AFC0D69-68C1-4838-9AC4-A4286388BDC4}"/>
              </a:ext>
            </a:extLst>
          </p:cNvPr>
          <p:cNvSpPr txBox="1"/>
          <p:nvPr/>
        </p:nvSpPr>
        <p:spPr>
          <a:xfrm>
            <a:off x="558069" y="1611766"/>
            <a:ext cx="5524501" cy="861774"/>
          </a:xfrm>
          <a:prstGeom prst="rect">
            <a:avLst/>
          </a:prstGeom>
          <a:noFill/>
        </p:spPr>
        <p:txBody>
          <a:bodyPr wrap="square" rtlCol="0">
            <a:spAutoFit/>
          </a:bodyPr>
          <a:lstStyle/>
          <a:p>
            <a:r>
              <a:rPr lang="en-US" sz="2500" dirty="0">
                <a:latin typeface="Nunito Sans" panose="020B0604020202020204" charset="0"/>
              </a:rPr>
              <a:t>Conditions are formed by relational operators.</a:t>
            </a:r>
          </a:p>
        </p:txBody>
      </p:sp>
      <p:sp>
        <p:nvSpPr>
          <p:cNvPr id="18" name="Rectangle 17">
            <a:extLst>
              <a:ext uri="{FF2B5EF4-FFF2-40B4-BE49-F238E27FC236}">
                <a16:creationId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table"/>
          <p:cNvPicPr>
            <a:picLocks noChangeAspect="1"/>
          </p:cNvPicPr>
          <p:nvPr/>
        </p:nvPicPr>
        <p:blipFill>
          <a:blip r:embed="rId3" cstate="print">
            <a:biLevel thresh="50000"/>
          </a:blip>
          <a:stretch>
            <a:fillRect/>
          </a:stretch>
        </p:blipFill>
        <p:spPr>
          <a:xfrm>
            <a:off x="609600" y="2531313"/>
            <a:ext cx="6019800" cy="34378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0835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0000500000000000000" pitchFamily="2" charset="0"/>
              </a:rPr>
              <a:t>Types</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73F422-781C-4385-84E3-34EDBC7AB3E7}"/>
              </a:ext>
            </a:extLst>
          </p:cNvPr>
          <p:cNvSpPr txBox="1"/>
          <p:nvPr/>
        </p:nvSpPr>
        <p:spPr>
          <a:xfrm>
            <a:off x="558069" y="1611766"/>
            <a:ext cx="11104481" cy="3170099"/>
          </a:xfrm>
          <a:prstGeom prst="rect">
            <a:avLst/>
          </a:prstGeom>
          <a:noFill/>
        </p:spPr>
        <p:txBody>
          <a:bodyPr wrap="square" rtlCol="0">
            <a:spAutoFit/>
          </a:bodyPr>
          <a:lstStyle/>
          <a:p>
            <a:pPr marL="457200" indent="-457200">
              <a:lnSpc>
                <a:spcPct val="200000"/>
              </a:lnSpc>
              <a:buAutoNum type="arabicPeriod"/>
            </a:pPr>
            <a:r>
              <a:rPr lang="en-US" sz="2500" dirty="0">
                <a:latin typeface="Nunito Sans" panose="020B0604020202020204" charset="0"/>
              </a:rPr>
              <a:t>If – Else</a:t>
            </a:r>
          </a:p>
          <a:p>
            <a:pPr marL="457200" indent="-457200">
              <a:lnSpc>
                <a:spcPct val="200000"/>
              </a:lnSpc>
              <a:buAutoNum type="arabicPeriod"/>
            </a:pPr>
            <a:r>
              <a:rPr lang="en-US" sz="2500" dirty="0">
                <a:latin typeface="Nunito Sans" panose="020B0604020202020204" charset="0"/>
              </a:rPr>
              <a:t>Cascaded ( If – Else – If )</a:t>
            </a:r>
          </a:p>
          <a:p>
            <a:pPr marL="457200" indent="-457200">
              <a:lnSpc>
                <a:spcPct val="200000"/>
              </a:lnSpc>
              <a:buAutoNum type="arabicPeriod"/>
            </a:pPr>
            <a:r>
              <a:rPr lang="en-US" sz="2500" dirty="0">
                <a:latin typeface="Nunito Sans" panose="020B0604020202020204" charset="0"/>
              </a:rPr>
              <a:t>Nested If</a:t>
            </a:r>
          </a:p>
          <a:p>
            <a:pPr marL="457200" indent="-457200">
              <a:lnSpc>
                <a:spcPct val="200000"/>
              </a:lnSpc>
              <a:buAutoNum type="arabicPeriod"/>
            </a:pPr>
            <a:r>
              <a:rPr lang="en-US" sz="2500" dirty="0">
                <a:latin typeface="Nunito Sans" panose="020B0604020202020204" charset="0"/>
              </a:rPr>
              <a:t>Switch Case</a:t>
            </a:r>
          </a:p>
        </p:txBody>
      </p:sp>
    </p:spTree>
    <p:extLst>
      <p:ext uri="{BB962C8B-B14F-4D97-AF65-F5344CB8AC3E}">
        <p14:creationId xmlns:p14="http://schemas.microsoft.com/office/powerpoint/2010/main" val="3687792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AFC0D69-68C1-4838-9AC4-A4286388BDC4}"/>
              </a:ext>
            </a:extLst>
          </p:cNvPr>
          <p:cNvSpPr txBox="1"/>
          <p:nvPr/>
        </p:nvSpPr>
        <p:spPr>
          <a:xfrm>
            <a:off x="598714" y="1553993"/>
            <a:ext cx="6411686" cy="2400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a:latin typeface="Nunito Sans" panose="00000500000000000000" pitchFamily="2" charset="0"/>
              </a:rPr>
              <a:t> How will you find it ?</a:t>
            </a:r>
          </a:p>
          <a:p>
            <a:pPr marL="457200" indent="-457200">
              <a:lnSpc>
                <a:spcPct val="150000"/>
              </a:lnSpc>
              <a:buFont typeface="Arial" panose="020B0604020202020204" pitchFamily="34" charset="0"/>
              <a:buChar char="•"/>
            </a:pPr>
            <a:r>
              <a:rPr lang="en-US" sz="2500" dirty="0">
                <a:latin typeface="Nunito Sans" panose="00000500000000000000" pitchFamily="2" charset="0"/>
              </a:rPr>
              <a:t>By comparing</a:t>
            </a:r>
          </a:p>
          <a:p>
            <a:pPr marL="457200" indent="-457200">
              <a:lnSpc>
                <a:spcPct val="150000"/>
              </a:lnSpc>
              <a:buFont typeface="Arial" panose="020B0604020202020204" pitchFamily="34" charset="0"/>
              <a:buChar char="•"/>
            </a:pPr>
            <a:r>
              <a:rPr lang="en-US" sz="2500" dirty="0">
                <a:latin typeface="Nunito Sans" panose="00000500000000000000" pitchFamily="2" charset="0"/>
              </a:rPr>
              <a:t>How to do that in programming ?</a:t>
            </a:r>
          </a:p>
          <a:p>
            <a:pPr marL="457200" indent="-457200">
              <a:lnSpc>
                <a:spcPct val="150000"/>
              </a:lnSpc>
              <a:buFont typeface="Arial" panose="020B0604020202020204" pitchFamily="34" charset="0"/>
              <a:buChar char="•"/>
            </a:pPr>
            <a:r>
              <a:rPr lang="en-US" sz="2500" dirty="0">
                <a:latin typeface="Nunito Sans" panose="00000500000000000000" pitchFamily="2" charset="0"/>
              </a:rPr>
              <a:t>Using Relational Operators</a:t>
            </a:r>
          </a:p>
        </p:txBody>
      </p:sp>
      <p:sp>
        <p:nvSpPr>
          <p:cNvPr id="19" name="TextBox 18">
            <a:extLst>
              <a:ext uri="{FF2B5EF4-FFF2-40B4-BE49-F238E27FC236}">
                <a16:creationId xmlns:a16="http://schemas.microsoft.com/office/drawing/2014/main"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Who is Taller ?</a:t>
            </a:r>
          </a:p>
        </p:txBody>
      </p:sp>
      <p:sp>
        <p:nvSpPr>
          <p:cNvPr id="21" name="Rectangle 20">
            <a:extLst>
              <a:ext uri="{FF2B5EF4-FFF2-40B4-BE49-F238E27FC236}">
                <a16:creationId xmlns:a16="http://schemas.microsoft.com/office/drawing/2014/main"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Image result for tall and short images"/>
          <p:cNvPicPr>
            <a:picLocks noChangeAspect="1" noChangeArrowheads="1"/>
          </p:cNvPicPr>
          <p:nvPr/>
        </p:nvPicPr>
        <p:blipFill>
          <a:blip r:embed="rId3"/>
          <a:srcRect/>
          <a:stretch>
            <a:fillRect/>
          </a:stretch>
        </p:blipFill>
        <p:spPr bwMode="auto">
          <a:xfrm>
            <a:off x="8118348" y="1828800"/>
            <a:ext cx="2702052" cy="3752850"/>
          </a:xfrm>
          <a:prstGeom prst="rect">
            <a:avLst/>
          </a:prstGeom>
          <a:noFill/>
        </p:spPr>
      </p:pic>
    </p:spTree>
    <p:extLst>
      <p:ext uri="{BB962C8B-B14F-4D97-AF65-F5344CB8AC3E}">
        <p14:creationId xmlns:p14="http://schemas.microsoft.com/office/powerpoint/2010/main" val="250145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3582</TotalTime>
  <Words>2396</Words>
  <Application>Microsoft Macintosh PowerPoint</Application>
  <PresentationFormat>Widescreen</PresentationFormat>
  <Paragraphs>735</Paragraphs>
  <Slides>38</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Courier New</vt:lpstr>
      <vt:lpstr>Nunito Sans</vt:lpstr>
      <vt:lpstr>Nunito Sans SemiBold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Sivaraman Gananathan</cp:lastModifiedBy>
  <cp:revision>233</cp:revision>
  <dcterms:created xsi:type="dcterms:W3CDTF">2006-08-16T00:00:00Z</dcterms:created>
  <dcterms:modified xsi:type="dcterms:W3CDTF">2023-06-05T14:33:48Z</dcterms:modified>
</cp:coreProperties>
</file>