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sldIdLst>
    <p:sldId id="346" r:id="rId2"/>
    <p:sldId id="347" r:id="rId3"/>
    <p:sldId id="280" r:id="rId4"/>
    <p:sldId id="364" r:id="rId5"/>
    <p:sldId id="348" r:id="rId6"/>
    <p:sldId id="349" r:id="rId7"/>
    <p:sldId id="350" r:id="rId8"/>
    <p:sldId id="351" r:id="rId9"/>
    <p:sldId id="362" r:id="rId10"/>
    <p:sldId id="343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3" r:id="rId20"/>
    <p:sldId id="360" r:id="rId21"/>
    <p:sldId id="361" r:id="rId22"/>
    <p:sldId id="367" r:id="rId23"/>
    <p:sldId id="368" r:id="rId24"/>
    <p:sldId id="365" r:id="rId25"/>
    <p:sldId id="366" r:id="rId26"/>
    <p:sldId id="369" r:id="rId27"/>
    <p:sldId id="370" r:id="rId28"/>
    <p:sldId id="371" r:id="rId29"/>
    <p:sldId id="372" r:id="rId30"/>
    <p:sldId id="3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unito Sans" pitchFamily="2" charset="77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610" autoAdjust="0"/>
  </p:normalViewPr>
  <p:slideViewPr>
    <p:cSldViewPr>
      <p:cViewPr varScale="1">
        <p:scale>
          <a:sx n="107" d="100"/>
          <a:sy n="107" d="100"/>
        </p:scale>
        <p:origin x="584" y="16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whether there is any other format to write</a:t>
            </a:r>
            <a:r>
              <a:rPr lang="en-US" baseline="0" dirty="0"/>
              <a:t> this program.</a:t>
            </a:r>
          </a:p>
          <a:p>
            <a:r>
              <a:rPr lang="en-US" baseline="0" dirty="0"/>
              <a:t>While condition will increase the number of lines</a:t>
            </a:r>
          </a:p>
          <a:p>
            <a:r>
              <a:rPr lang="en-US" baseline="0" dirty="0"/>
              <a:t>Whereas for condition is used to decrease the number of lines as it is given in one line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5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whether there is any other format to write</a:t>
            </a:r>
            <a:r>
              <a:rPr lang="en-US" baseline="0" dirty="0"/>
              <a:t> this program.</a:t>
            </a:r>
          </a:p>
          <a:p>
            <a:r>
              <a:rPr lang="en-US" baseline="0" dirty="0"/>
              <a:t>While condition will increase the number of lines</a:t>
            </a:r>
          </a:p>
          <a:p>
            <a:r>
              <a:rPr lang="en-US" baseline="0" dirty="0"/>
              <a:t>Whereas for condition is used to decrease the number of lines as it is given in one line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50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if my Input is 0, Output should be 1</a:t>
            </a:r>
          </a:p>
          <a:p>
            <a:r>
              <a:rPr lang="en-US" baseline="0" dirty="0"/>
              <a:t>But when I execute this code my output will not be 1</a:t>
            </a:r>
          </a:p>
          <a:p>
            <a:r>
              <a:rPr lang="en-US" baseline="0" dirty="0"/>
              <a:t>So how to rewrite this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If how will you write this program??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1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If how will you write this program??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5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8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3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If how will you write this program??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1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1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6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5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6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3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Condition given in loop must become false after some ﬁnite iterations otherwise its a inﬁnite loop </a:t>
            </a:r>
          </a:p>
          <a:p>
            <a:r>
              <a:rPr lang="en-US" b="1" dirty="0"/>
              <a:t>•Values used in condition must update inside the body of ﬁnite loop </a:t>
            </a:r>
          </a:p>
          <a:p>
            <a:r>
              <a:rPr lang="en-US" b="1" dirty="0"/>
              <a:t>Four types of loops • •</a:t>
            </a:r>
          </a:p>
          <a:p>
            <a:r>
              <a:rPr lang="en-US" b="1" dirty="0"/>
              <a:t> pre-tested loop while() • </a:t>
            </a:r>
          </a:p>
          <a:p>
            <a:r>
              <a:rPr lang="en-US" b="1" dirty="0"/>
              <a:t>post-tested loop </a:t>
            </a:r>
            <a:r>
              <a:rPr lang="en-US" b="1" dirty="0" err="1"/>
              <a:t>do..while</a:t>
            </a:r>
            <a:r>
              <a:rPr lang="en-US" b="1" dirty="0"/>
              <a:t>() •</a:t>
            </a:r>
          </a:p>
          <a:p>
            <a:r>
              <a:rPr lang="en-US" b="1" dirty="0"/>
              <a:t> counter controlled loop for() • </a:t>
            </a:r>
          </a:p>
          <a:p>
            <a:r>
              <a:rPr lang="en-US" b="1" dirty="0"/>
              <a:t>for each loop for Collections for()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Condition given in loop must become false after some ﬁnite iterations otherwise its a inﬁnite loop </a:t>
            </a:r>
          </a:p>
          <a:p>
            <a:r>
              <a:rPr lang="en-US" b="1" dirty="0"/>
              <a:t>•Values used in condition must update inside the body of ﬁnite loop </a:t>
            </a:r>
          </a:p>
          <a:p>
            <a:r>
              <a:rPr lang="en-US" b="1" dirty="0"/>
              <a:t>Four types of loops • •</a:t>
            </a:r>
          </a:p>
          <a:p>
            <a:r>
              <a:rPr lang="en-US" b="1" dirty="0"/>
              <a:t> pre-tested loop while() • </a:t>
            </a:r>
          </a:p>
          <a:p>
            <a:r>
              <a:rPr lang="en-US" b="1" dirty="0"/>
              <a:t>post-tested loop </a:t>
            </a:r>
            <a:r>
              <a:rPr lang="en-US" b="1" dirty="0" err="1"/>
              <a:t>do..while</a:t>
            </a:r>
            <a:r>
              <a:rPr lang="en-US" b="1" dirty="0"/>
              <a:t>() •</a:t>
            </a:r>
          </a:p>
          <a:p>
            <a:r>
              <a:rPr lang="en-US" b="1" dirty="0"/>
              <a:t> counter controlled loop for() • </a:t>
            </a:r>
          </a:p>
          <a:p>
            <a:r>
              <a:rPr lang="en-US" b="1" dirty="0"/>
              <a:t>for each loop for Collections for()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How</a:t>
            </a:r>
            <a:r>
              <a:rPr lang="en-US" b="0" baseline="0" dirty="0"/>
              <a:t> will you write this in programming 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</a:t>
            </a:r>
            <a:r>
              <a:rPr lang="en-US" baseline="0" dirty="0"/>
              <a:t> If statement is nothing but the while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58069" y="1611766"/>
            <a:ext cx="5524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Repeating a set of instruction for a period of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ac remo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752600"/>
            <a:ext cx="4267200" cy="3918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249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While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714" y="3246120"/>
            <a:ext cx="11063836" cy="185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9202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//body of the loop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Increment/ Decrement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94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#include&lt;iostream&gt;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namespace std;</a:t>
            </a:r>
          </a:p>
          <a:p>
            <a:endParaRPr lang="en-GB" sz="2000" b="1" dirty="0">
              <a:solidFill>
                <a:srgbClr val="804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&gt;&gt; N;</a:t>
            </a: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GB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number;</a:t>
            </a: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6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Pseudocode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1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If(Number &lt;= N)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Print Number;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Number++;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for(number = 1; number &lt;= N; number++)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 Number;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For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8839200" y="4023548"/>
            <a:ext cx="11104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714" y="3246119"/>
            <a:ext cx="11063836" cy="1933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02336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for(initialization/ declaration; condition; increment/decrement)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//Body of the Loop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2547121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36925" y="2507396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648200" y="4111535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458200" y="2514505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99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print numbers from 1 to N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include&lt;</a:t>
            </a:r>
            <a:r>
              <a:rPr lang="en-GB" sz="2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&gt;&gt; N;</a:t>
            </a: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number;</a:t>
            </a: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/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Count the Number of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3210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Pseudocoode</a:t>
            </a:r>
            <a:endParaRPr lang="en-GB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N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If (N &gt; 0)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count++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 = N / 10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1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Pseudocoode</a:t>
            </a:r>
            <a:endParaRPr lang="en-GB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N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 == 0)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 “1”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Repeat If (N &gt; 0)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count++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N = N / 10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 count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9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Pseudocoode</a:t>
            </a:r>
            <a:endParaRPr lang="en-GB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N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count++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= N / 10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}while(N &gt; 0);</a:t>
            </a:r>
          </a:p>
          <a:p>
            <a:r>
              <a:rPr lang="pt-BR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pt-B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5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Loop body will be executed first, then condition is checked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condition is false, loop body will be executed at least once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Exit controlled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Do While Loop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58069" y="1611766"/>
            <a:ext cx="5524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Repeating a set of instruction for a period of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8100" y="1981200"/>
            <a:ext cx="36195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25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Do While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b="1" dirty="0">
                <a:latin typeface="Nunito Sans" panose="00000500000000000000" pitchFamily="2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714" y="3246119"/>
            <a:ext cx="11063836" cy="1933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56616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22581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#include&lt;iostream&gt;</a:t>
            </a:r>
          </a:p>
          <a:p>
            <a:r>
              <a:rPr lang="en-GB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 namespace std;</a:t>
            </a:r>
          </a:p>
          <a:p>
            <a:endParaRPr lang="en-GB" sz="2000" b="1" dirty="0">
              <a:solidFill>
                <a:srgbClr val="804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&gt;&gt; N;</a:t>
            </a: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count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&lt;&lt; count;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</a:t>
            </a: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No further statements in the body of the loop are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Loop is immediately 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Control immediately goes to the statement following the loop construct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break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0800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No further statements in the body of loop are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Control immediately goes directly to the beginning of the loop for the next iteration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continue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continue;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1234678910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125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Range based for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2036311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for(</a:t>
            </a:r>
            <a:r>
              <a:rPr lang="en-US" sz="2500" dirty="0" err="1">
                <a:latin typeface="Nunito Sans" panose="00000500000000000000" pitchFamily="2" charset="0"/>
              </a:rPr>
              <a:t>var_type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var_name</a:t>
            </a:r>
            <a:r>
              <a:rPr lang="en-US" sz="2500" dirty="0">
                <a:latin typeface="Nunito Sans" panose="00000500000000000000" pitchFamily="2" charset="0"/>
              </a:rPr>
              <a:t> : sequence)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statement; // can use </a:t>
            </a:r>
            <a:r>
              <a:rPr lang="en-US" sz="2500" dirty="0" err="1">
                <a:latin typeface="Nunito Sans" panose="00000500000000000000" pitchFamily="2" charset="0"/>
              </a:rPr>
              <a:t>var_name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for(</a:t>
            </a:r>
            <a:r>
              <a:rPr lang="en-US" sz="2500" dirty="0" err="1">
                <a:latin typeface="Nunito Sans" panose="00000500000000000000" pitchFamily="2" charset="0"/>
              </a:rPr>
              <a:t>var_type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var_name</a:t>
            </a:r>
            <a:r>
              <a:rPr lang="en-US" sz="2500" dirty="0">
                <a:latin typeface="Nunito Sans" panose="00000500000000000000" pitchFamily="2" charset="0"/>
              </a:rPr>
              <a:t> : sequence)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{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statements; // can use </a:t>
            </a:r>
            <a:r>
              <a:rPr lang="en-US" sz="2500" dirty="0" err="1">
                <a:latin typeface="Nunito Sans" panose="00000500000000000000" pitchFamily="2" charset="0"/>
              </a:rPr>
              <a:t>var_name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0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scores[] {100,90,87};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score : scores)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score &lt;&lt;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077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scores[] {100,90,87};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for(auto score : scores)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score &lt;&lt;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455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"Hello";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for(char s1 : s)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s1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55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Loops are iterative statements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Block of statements are repeatedly executed as  long as condition is true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Finite loop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Type of loops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“ABC";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for(int s1 : s)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s1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00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Pre-tested loop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Post-tested loop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Counter controlled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Types of Loops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Looping / Iteration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261" y="1905000"/>
            <a:ext cx="302093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276600"/>
            <a:ext cx="6096000" cy="257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762000"/>
            <a:ext cx="1371600" cy="22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63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Pseudocode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If(Price &gt;= 500 &amp;&amp; Price &lt;= 1000)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Display the bag;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while(Price &gt;= 500 &amp;&amp; Price &lt;= 1000)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Display the bag;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1  2  3  4  5  6  7  8  9  10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Print 1 to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8984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Pseudocode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1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If(Number &lt;= N)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Print Number;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Number++;</a:t>
            </a:r>
          </a:p>
          <a:p>
            <a:r>
              <a: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Condition is checked first, then loop body will be executed.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condition is false, loop body will not be executed.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Entry controlled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While Loop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1712</Words>
  <Application>Microsoft Macintosh PowerPoint</Application>
  <PresentationFormat>Widescreen</PresentationFormat>
  <Paragraphs>645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Nunito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Sivaraman Gananathan</cp:lastModifiedBy>
  <cp:revision>234</cp:revision>
  <dcterms:created xsi:type="dcterms:W3CDTF">2006-08-16T00:00:00Z</dcterms:created>
  <dcterms:modified xsi:type="dcterms:W3CDTF">2023-06-06T03:40:27Z</dcterms:modified>
</cp:coreProperties>
</file>