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43" r:id="rId10"/>
    <p:sldId id="366" r:id="rId11"/>
    <p:sldId id="367" r:id="rId12"/>
    <p:sldId id="3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1E2-E5D0-4EEE-94E2-C5826029565E}" v="1" dt="2020-11-17T07:28:36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38" autoAdjust="0"/>
  </p:normalViewPr>
  <p:slideViewPr>
    <p:cSldViewPr>
      <p:cViewPr varScale="1">
        <p:scale>
          <a:sx n="107" d="100"/>
          <a:sy n="107" d="100"/>
        </p:scale>
        <p:origin x="584" y="16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schal venkata kolachina" userId="0tEJjSsaj5D1Jpq88UtPv1gi8J95RTDrhtAJl6v/4R4=" providerId="None" clId="Web-{01E731E2-E5D0-4EEE-94E2-C5826029565E}"/>
    <pc:docChg chg="addSld">
      <pc:chgData name="sainischal venkata kolachina" userId="0tEJjSsaj5D1Jpq88UtPv1gi8J95RTDrhtAJl6v/4R4=" providerId="None" clId="Web-{01E731E2-E5D0-4EEE-94E2-C5826029565E}" dt="2020-11-17T07:28:36.064" v="0"/>
      <pc:docMkLst>
        <pc:docMk/>
      </pc:docMkLst>
      <pc:sldChg chg="new">
        <pc:chgData name="sainischal venkata kolachina" userId="0tEJjSsaj5D1Jpq88UtPv1gi8J95RTDrhtAJl6v/4R4=" providerId="None" clId="Web-{01E731E2-E5D0-4EEE-94E2-C5826029565E}" dt="2020-11-17T07:28:36.064" v="0"/>
        <pc:sldMkLst>
          <pc:docMk/>
          <pc:sldMk cId="3945043921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&amp;a[</a:t>
            </a:r>
            <a:r>
              <a:rPr lang="en-US" sz="1200" dirty="0" err="1"/>
              <a:t>i</a:t>
            </a:r>
            <a:r>
              <a:rPr lang="en-US" sz="1200" dirty="0"/>
              <a:t>] = a + </a:t>
            </a:r>
            <a:r>
              <a:rPr lang="en-US" sz="1200" dirty="0" err="1"/>
              <a:t>i</a:t>
            </a:r>
            <a:endParaRPr lang="en-US" sz="1200" dirty="0"/>
          </a:p>
          <a:p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= *(a +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To accessing the address directly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Advantage: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    No copy of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    Pointer is a variable which holds the address of another variable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    int *a;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Nunito Sans" panose="020B0604020202020204" charset="0"/>
              </a:rPr>
              <a:t>   Syntax:</a:t>
            </a:r>
          </a:p>
          <a:p>
            <a:pPr marL="342900" indent="-342900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		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4191000"/>
            <a:ext cx="2209800" cy="685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Size..??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4038600"/>
            <a:ext cx="31101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Pointer to an integer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8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99C4D-16D1-493D-9115-7EAF3ED1C88E}"/>
              </a:ext>
            </a:extLst>
          </p:cNvPr>
          <p:cNvSpPr/>
          <p:nvPr/>
        </p:nvSpPr>
        <p:spPr>
          <a:xfrm>
            <a:off x="653142" y="5303520"/>
            <a:ext cx="10920549" cy="563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bIns="914400" rtlCol="0" anchor="t" anchorCtr="0"/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calloc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  <a:sym typeface="+mn-ea"/>
              </a:rPr>
              <a:t> Allocates multiple block of requested memory.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  <a:sym typeface="+mn-ea"/>
              </a:rPr>
              <a:t>It initially initialize all bytes to zero.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  <a:sym typeface="+mn-ea"/>
              </a:rPr>
              <a:t>It returns NULL if memory is not sufficient.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Nunito Sans" panose="020B0604020202020204" charset="0"/>
                <a:sym typeface="+mn-ea"/>
              </a:rPr>
              <a:t>Syntax: </a:t>
            </a:r>
            <a:r>
              <a:rPr lang="en-US" sz="2500" dirty="0">
                <a:latin typeface="Nunito Sans" panose="020B0604020202020204" charset="0"/>
                <a:sym typeface="+mn-ea"/>
              </a:rPr>
              <a:t>	</a:t>
            </a:r>
            <a:r>
              <a:rPr lang="en-US" sz="2400" dirty="0">
                <a:sym typeface="+mn-ea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B993-1AFD-48A3-9B39-DA4CD64A6261}"/>
              </a:ext>
            </a:extLst>
          </p:cNvPr>
          <p:cNvSpPr/>
          <p:nvPr/>
        </p:nvSpPr>
        <p:spPr>
          <a:xfrm>
            <a:off x="630282" y="3906560"/>
            <a:ext cx="10920549" cy="563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914400" rtlCol="0" anchor="t" anchorCtr="0"/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=(cast–type*)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(number, byte-size)</a:t>
            </a:r>
          </a:p>
        </p:txBody>
      </p:sp>
    </p:spTree>
    <p:extLst>
      <p:ext uri="{BB962C8B-B14F-4D97-AF65-F5344CB8AC3E}">
        <p14:creationId xmlns:p14="http://schemas.microsoft.com/office/powerpoint/2010/main" val="5683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realloc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  <a:sym typeface="+mn-ea"/>
              </a:rPr>
              <a:t>  </a:t>
            </a:r>
            <a:r>
              <a:rPr lang="en-US" sz="2500" dirty="0">
                <a:latin typeface="Nunito Sans" panose="020B0604020202020204" charset="0"/>
                <a:sym typeface="+mn-ea"/>
              </a:rPr>
              <a:t>If memory is not sufficient for malloc() or </a:t>
            </a:r>
            <a:r>
              <a:rPr lang="en-US" sz="2500" dirty="0" err="1">
                <a:latin typeface="Nunito Sans" panose="020B0604020202020204" charset="0"/>
                <a:sym typeface="+mn-ea"/>
              </a:rPr>
              <a:t>calloc</a:t>
            </a:r>
            <a:r>
              <a:rPr lang="en-US" sz="2500" dirty="0">
                <a:latin typeface="Nunito Sans" panose="020B0604020202020204" charset="0"/>
                <a:sym typeface="+mn-ea"/>
              </a:rPr>
              <a:t>(), you can reallocate the             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  <a:sym typeface="+mn-ea"/>
              </a:rPr>
              <a:t>      memory by </a:t>
            </a:r>
            <a:r>
              <a:rPr lang="en-US" sz="2500" dirty="0" err="1">
                <a:latin typeface="Nunito Sans" panose="020B0604020202020204" charset="0"/>
                <a:sym typeface="+mn-ea"/>
              </a:rPr>
              <a:t>realloc</a:t>
            </a:r>
            <a:r>
              <a:rPr lang="en-US" sz="2500" dirty="0">
                <a:latin typeface="Nunito Sans" panose="020B0604020202020204" charset="0"/>
                <a:sym typeface="+mn-ea"/>
              </a:rPr>
              <a:t>() function.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  <a:sym typeface="+mn-ea"/>
              </a:rPr>
              <a:t>In short, it changes the memory size.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Nunito Sans" panose="020B0604020202020204" charset="0"/>
                <a:sym typeface="+mn-ea"/>
              </a:rPr>
              <a:t>Syntax:	</a:t>
            </a:r>
            <a:r>
              <a:rPr lang="en-US" sz="2400" dirty="0">
                <a:sym typeface="+mn-ea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0CC94-E9CE-471D-AAD6-A06D8AAA4D66}"/>
              </a:ext>
            </a:extLst>
          </p:cNvPr>
          <p:cNvSpPr/>
          <p:nvPr/>
        </p:nvSpPr>
        <p:spPr>
          <a:xfrm>
            <a:off x="630282" y="3906560"/>
            <a:ext cx="10920549" cy="563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bIns="914400" rtlCol="0" anchor="t" anchorCtr="0"/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new-size)</a:t>
            </a:r>
          </a:p>
        </p:txBody>
      </p:sp>
    </p:spTree>
    <p:extLst>
      <p:ext uri="{BB962C8B-B14F-4D97-AF65-F5344CB8AC3E}">
        <p14:creationId xmlns:p14="http://schemas.microsoft.com/office/powerpoint/2010/main" val="21521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Code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#include&lt;</a:t>
            </a:r>
            <a:r>
              <a:rPr lang="en-GB" sz="2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&gt;&gt; n;</a:t>
            </a: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malloc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&gt;&gt; a +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*(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/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458200" y="762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7848600" y="3810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7848600" y="788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2001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7848600" y="22098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3001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7848600" y="25908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8600" y="1169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1550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848600" y="1931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7848600" y="29981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3003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7848600" y="33791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3004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7848600" y="37338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50180" y="41148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50180" y="220980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16612" y="4572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91800" y="23729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0365" y="5334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3001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848600" y="4064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3006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7848600" y="4445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50180" y="297180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50180" y="373380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1800" y="305818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91800" y="382018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337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20200" y="3134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20200" y="3810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188589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6434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462E95-5CAB-4FFA-BB9E-6F64AB411F2A}"/>
              </a:ext>
            </a:extLst>
          </p:cNvPr>
          <p:cNvGraphicFramePr>
            <a:graphicFrameLocks noGrp="1"/>
          </p:cNvGraphicFramePr>
          <p:nvPr/>
        </p:nvGraphicFramePr>
        <p:xfrm>
          <a:off x="7731466" y="3048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A1A8CA-03A2-4939-A648-C75B2E98046B}"/>
              </a:ext>
            </a:extLst>
          </p:cNvPr>
          <p:cNvSpPr/>
          <p:nvPr/>
        </p:nvSpPr>
        <p:spPr>
          <a:xfrm>
            <a:off x="7923446" y="46482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C5A67-BD5C-49E9-909A-EE476654F66F}"/>
              </a:ext>
            </a:extLst>
          </p:cNvPr>
          <p:cNvSpPr/>
          <p:nvPr/>
        </p:nvSpPr>
        <p:spPr>
          <a:xfrm>
            <a:off x="996314" y="1676400"/>
            <a:ext cx="4718686" cy="408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a = 10;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*p;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p = &amp;a;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**c;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 = &amp;p;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***d;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d = &amp;c;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C0AD025-5590-408B-8995-820FEBE1D154}"/>
              </a:ext>
            </a:extLst>
          </p:cNvPr>
          <p:cNvSpPr txBox="1"/>
          <p:nvPr/>
        </p:nvSpPr>
        <p:spPr>
          <a:xfrm>
            <a:off x="7198066" y="64037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0B878E9-A4A8-487A-994B-92029B6EDC39}"/>
              </a:ext>
            </a:extLst>
          </p:cNvPr>
          <p:cNvSpPr txBox="1"/>
          <p:nvPr/>
        </p:nvSpPr>
        <p:spPr>
          <a:xfrm>
            <a:off x="7198066" y="10476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22A8E32-E6FB-46E0-8BC4-84A675816DC1}"/>
              </a:ext>
            </a:extLst>
          </p:cNvPr>
          <p:cNvSpPr txBox="1"/>
          <p:nvPr/>
        </p:nvSpPr>
        <p:spPr>
          <a:xfrm>
            <a:off x="7121866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2000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11E9E51-C7B7-46CC-93F7-1D7DCE123E9B}"/>
              </a:ext>
            </a:extLst>
          </p:cNvPr>
          <p:cNvSpPr txBox="1"/>
          <p:nvPr/>
        </p:nvSpPr>
        <p:spPr>
          <a:xfrm>
            <a:off x="7121866" y="2876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2001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D4313-9E1A-4CAD-8E3C-5197AEB5D39D}"/>
              </a:ext>
            </a:extLst>
          </p:cNvPr>
          <p:cNvSpPr txBox="1"/>
          <p:nvPr/>
        </p:nvSpPr>
        <p:spPr>
          <a:xfrm>
            <a:off x="7198066" y="14286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99D58A0-B7A8-413C-B1FE-3DA2A6719B97}"/>
              </a:ext>
            </a:extLst>
          </p:cNvPr>
          <p:cNvSpPr txBox="1"/>
          <p:nvPr/>
        </p:nvSpPr>
        <p:spPr>
          <a:xfrm>
            <a:off x="7121866" y="17789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  ..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A0C9B43-1B8C-4A93-A66A-C469AE00CF98}"/>
              </a:ext>
            </a:extLst>
          </p:cNvPr>
          <p:cNvSpPr txBox="1"/>
          <p:nvPr/>
        </p:nvSpPr>
        <p:spPr>
          <a:xfrm>
            <a:off x="7121866" y="21599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  ..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E59F67A9-720B-446B-88FC-C017F9FE42F6}"/>
              </a:ext>
            </a:extLst>
          </p:cNvPr>
          <p:cNvSpPr txBox="1"/>
          <p:nvPr/>
        </p:nvSpPr>
        <p:spPr>
          <a:xfrm>
            <a:off x="7121866" y="32267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  ..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56965C6-AF2C-4462-99BE-05C19C7B7375}"/>
              </a:ext>
            </a:extLst>
          </p:cNvPr>
          <p:cNvSpPr txBox="1"/>
          <p:nvPr/>
        </p:nvSpPr>
        <p:spPr>
          <a:xfrm>
            <a:off x="7198066" y="3581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68723-AC3B-4B59-9F42-401757CAE69A}"/>
              </a:ext>
            </a:extLst>
          </p:cNvPr>
          <p:cNvSpPr txBox="1"/>
          <p:nvPr/>
        </p:nvSpPr>
        <p:spPr>
          <a:xfrm>
            <a:off x="7198066" y="393608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3001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5B418C-4D40-401D-AA79-361DC5DB58E6}"/>
              </a:ext>
            </a:extLst>
          </p:cNvPr>
          <p:cNvSpPr/>
          <p:nvPr/>
        </p:nvSpPr>
        <p:spPr>
          <a:xfrm>
            <a:off x="7923446" y="64008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BA92A-9278-40B5-9755-8750E1014CDE}"/>
              </a:ext>
            </a:extLst>
          </p:cNvPr>
          <p:cNvSpPr/>
          <p:nvPr/>
        </p:nvSpPr>
        <p:spPr>
          <a:xfrm>
            <a:off x="7923446" y="25146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4573E-FBD9-438A-B1D9-EFAB24227E20}"/>
              </a:ext>
            </a:extLst>
          </p:cNvPr>
          <p:cNvSpPr txBox="1"/>
          <p:nvPr/>
        </p:nvSpPr>
        <p:spPr>
          <a:xfrm>
            <a:off x="9889878" y="685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ED7C1-685E-40F5-9261-DE5257FC8D1E}"/>
              </a:ext>
            </a:extLst>
          </p:cNvPr>
          <p:cNvSpPr txBox="1"/>
          <p:nvPr/>
        </p:nvSpPr>
        <p:spPr>
          <a:xfrm>
            <a:off x="9865066" y="26015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93D4F-B3CB-4C5B-810D-6800F07AB1E7}"/>
              </a:ext>
            </a:extLst>
          </p:cNvPr>
          <p:cNvSpPr txBox="1"/>
          <p:nvPr/>
        </p:nvSpPr>
        <p:spPr>
          <a:xfrm>
            <a:off x="8264866" y="272409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D1AB81-CE46-4C86-BFCA-19E228FB9A04}"/>
              </a:ext>
            </a:extLst>
          </p:cNvPr>
          <p:cNvSpPr/>
          <p:nvPr/>
        </p:nvSpPr>
        <p:spPr>
          <a:xfrm>
            <a:off x="7923446" y="35814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1E1F2-A163-4842-B7D4-FE7C48795611}"/>
              </a:ext>
            </a:extLst>
          </p:cNvPr>
          <p:cNvSpPr txBox="1"/>
          <p:nvPr/>
        </p:nvSpPr>
        <p:spPr>
          <a:xfrm>
            <a:off x="9865066" y="3657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07CCD-55D0-43D5-B152-1F767D98F373}"/>
              </a:ext>
            </a:extLst>
          </p:cNvPr>
          <p:cNvSpPr txBox="1"/>
          <p:nvPr/>
        </p:nvSpPr>
        <p:spPr>
          <a:xfrm>
            <a:off x="8263631" y="379089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7746F174-4BDC-4A20-B501-D8C7B824D670}"/>
              </a:ext>
            </a:extLst>
          </p:cNvPr>
          <p:cNvSpPr txBox="1"/>
          <p:nvPr/>
        </p:nvSpPr>
        <p:spPr>
          <a:xfrm>
            <a:off x="7121866" y="42935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   ..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1F54DBC5-3DF8-4E7C-961C-2EAE10C95B3B}"/>
              </a:ext>
            </a:extLst>
          </p:cNvPr>
          <p:cNvSpPr txBox="1"/>
          <p:nvPr/>
        </p:nvSpPr>
        <p:spPr>
          <a:xfrm>
            <a:off x="7198066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94819C12-5F1A-43E4-BA65-6AEB72FA50FD}"/>
              </a:ext>
            </a:extLst>
          </p:cNvPr>
          <p:cNvSpPr txBox="1"/>
          <p:nvPr/>
        </p:nvSpPr>
        <p:spPr>
          <a:xfrm>
            <a:off x="7198066" y="500288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4001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48840B-89D5-4F06-9C3E-D44A9D85DFB0}"/>
              </a:ext>
            </a:extLst>
          </p:cNvPr>
          <p:cNvSpPr txBox="1"/>
          <p:nvPr/>
        </p:nvSpPr>
        <p:spPr>
          <a:xfrm>
            <a:off x="9865066" y="47244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7F0AA-CA7A-48BA-89C6-26111628931F}"/>
              </a:ext>
            </a:extLst>
          </p:cNvPr>
          <p:cNvSpPr txBox="1"/>
          <p:nvPr/>
        </p:nvSpPr>
        <p:spPr>
          <a:xfrm>
            <a:off x="8264866" y="485769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panose="020B0604020202020204" charset="0"/>
              </a:rPr>
              <a:t>3000</a:t>
            </a:r>
          </a:p>
        </p:txBody>
      </p: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A66C9D08-19E9-4D9D-B8E8-651C096123F8}"/>
              </a:ext>
            </a:extLst>
          </p:cNvPr>
          <p:cNvGraphicFramePr/>
          <p:nvPr/>
        </p:nvGraphicFramePr>
        <p:xfrm>
          <a:off x="3200400" y="533400"/>
          <a:ext cx="2057400" cy="56673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a      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&amp;a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p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&amp;p   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*p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c 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&amp;c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*c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**c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d 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&amp;d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*d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**d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Nunito Sans" panose="020B0604020202020204" charset="0"/>
                        </a:rPr>
                        <a:t>***d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B83F716-DE6F-4533-80F9-2331339634F9}"/>
              </a:ext>
            </a:extLst>
          </p:cNvPr>
          <p:cNvSpPr/>
          <p:nvPr/>
        </p:nvSpPr>
        <p:spPr>
          <a:xfrm>
            <a:off x="4114800" y="53340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2B5DC0-92FD-4CC3-B77C-6C4DCA96C268}"/>
              </a:ext>
            </a:extLst>
          </p:cNvPr>
          <p:cNvSpPr/>
          <p:nvPr/>
        </p:nvSpPr>
        <p:spPr>
          <a:xfrm>
            <a:off x="4114800" y="9144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B4D1B-DD8D-4294-9080-D559BEE9734D}"/>
              </a:ext>
            </a:extLst>
          </p:cNvPr>
          <p:cNvSpPr/>
          <p:nvPr/>
        </p:nvSpPr>
        <p:spPr>
          <a:xfrm>
            <a:off x="4114800" y="13716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F0E196-52D3-423D-9272-F8E809ED1E62}"/>
              </a:ext>
            </a:extLst>
          </p:cNvPr>
          <p:cNvSpPr/>
          <p:nvPr/>
        </p:nvSpPr>
        <p:spPr>
          <a:xfrm>
            <a:off x="4114800" y="17526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20F30-FDBA-482E-BCDE-6C002EDD693A}"/>
              </a:ext>
            </a:extLst>
          </p:cNvPr>
          <p:cNvSpPr/>
          <p:nvPr/>
        </p:nvSpPr>
        <p:spPr>
          <a:xfrm>
            <a:off x="3962400" y="2159913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3C00F-7BA1-4141-8F5B-51D982ACFC7F}"/>
              </a:ext>
            </a:extLst>
          </p:cNvPr>
          <p:cNvSpPr/>
          <p:nvPr/>
        </p:nvSpPr>
        <p:spPr>
          <a:xfrm>
            <a:off x="4114800" y="257169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21AAB1-C8A9-4BED-84F5-84FD58D90D86}"/>
              </a:ext>
            </a:extLst>
          </p:cNvPr>
          <p:cNvSpPr/>
          <p:nvPr/>
        </p:nvSpPr>
        <p:spPr>
          <a:xfrm>
            <a:off x="4114800" y="29718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07DFA-F05F-4078-A21D-1BB857B8A65A}"/>
              </a:ext>
            </a:extLst>
          </p:cNvPr>
          <p:cNvSpPr/>
          <p:nvPr/>
        </p:nvSpPr>
        <p:spPr>
          <a:xfrm>
            <a:off x="4114800" y="33528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04D070-E3BA-4C03-97FD-5354F3DD2DEB}"/>
              </a:ext>
            </a:extLst>
          </p:cNvPr>
          <p:cNvSpPr/>
          <p:nvPr/>
        </p:nvSpPr>
        <p:spPr>
          <a:xfrm>
            <a:off x="3962400" y="37338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43E72-F91B-4AD3-B775-539068223C12}"/>
              </a:ext>
            </a:extLst>
          </p:cNvPr>
          <p:cNvSpPr/>
          <p:nvPr/>
        </p:nvSpPr>
        <p:spPr>
          <a:xfrm>
            <a:off x="4114800" y="4171890"/>
            <a:ext cx="929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2E871-4786-4ACB-BBFE-A127C10C33E4}"/>
              </a:ext>
            </a:extLst>
          </p:cNvPr>
          <p:cNvSpPr/>
          <p:nvPr/>
        </p:nvSpPr>
        <p:spPr>
          <a:xfrm>
            <a:off x="4114800" y="45720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C1F7B5-49EA-4A9D-8740-B605A71AA09B}"/>
              </a:ext>
            </a:extLst>
          </p:cNvPr>
          <p:cNvSpPr/>
          <p:nvPr/>
        </p:nvSpPr>
        <p:spPr>
          <a:xfrm>
            <a:off x="4114800" y="49530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EE3D08-1371-48C2-90BE-FC023E464372}"/>
              </a:ext>
            </a:extLst>
          </p:cNvPr>
          <p:cNvSpPr/>
          <p:nvPr/>
        </p:nvSpPr>
        <p:spPr>
          <a:xfrm>
            <a:off x="4114800" y="5360313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F2A90C-769C-4E98-9D22-EACC59CB8CC3}"/>
              </a:ext>
            </a:extLst>
          </p:cNvPr>
          <p:cNvSpPr/>
          <p:nvPr/>
        </p:nvSpPr>
        <p:spPr>
          <a:xfrm>
            <a:off x="3962400" y="57912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ADEAD-A1E1-43B6-A285-2FD3B3A64CEC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1ED2E8-E9F8-485D-8E28-0E278441D392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5253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/>
      <p:bldP spid="7" grpId="0" uiExpand="1"/>
      <p:bldP spid="7" grpId="1" uiExpand="1"/>
      <p:bldP spid="8" grpId="0" uiExpand="1"/>
      <p:bldP spid="8" grpId="1" uiExpand="1"/>
      <p:bldP spid="9" grpId="0" uiExpand="1"/>
      <p:bldP spid="10" grpId="0" uiExpand="1"/>
      <p:bldP spid="11" grpId="0" uiExpand="1"/>
      <p:bldP spid="11" grpId="1" uiExpand="1"/>
      <p:bldP spid="12" grpId="0" uiExpand="1"/>
      <p:bldP spid="12" grpId="1" uiExpand="1"/>
      <p:bldP spid="13" grpId="0" uiExpand="1"/>
      <p:bldP spid="13" grpId="1" uiExpand="1"/>
      <p:bldP spid="14" grpId="0" uiExpand="1"/>
      <p:bldP spid="15" grpId="0" uiExpand="1"/>
      <p:bldP spid="16" grpId="0" uiExpand="1"/>
      <p:bldP spid="17" grpId="0" uiExpand="1" animBg="1"/>
      <p:bldP spid="18" grpId="0" uiExpand="1" animBg="1"/>
      <p:bldP spid="19" grpId="0" uiExpand="1"/>
      <p:bldP spid="20" grpId="0" uiExpand="1"/>
      <p:bldP spid="21" grpId="0" uiExpand="1"/>
      <p:bldP spid="22" grpId="0" uiExpand="1" animBg="1"/>
      <p:bldP spid="23" grpId="0" uiExpand="1"/>
      <p:bldP spid="24" grpId="0" uiExpand="1"/>
      <p:bldP spid="25" grpId="0" uiExpand="1"/>
      <p:bldP spid="26" grpId="0" uiExpand="1"/>
      <p:bldP spid="27" grpId="0" uiExpand="1"/>
      <p:bldP spid="28" grpId="0" uiExpand="1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7240" y="1058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74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800" y="16455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11883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a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13640" y="1035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338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2200" y="1623471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72600" y="1166271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b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372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058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058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62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136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822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822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13640" y="4438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82200" y="49983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6000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0" y="45411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3440" y="4438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2000" y="49499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44927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822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35" name="Up Arrow 34"/>
          <p:cNvSpPr/>
          <p:nvPr/>
        </p:nvSpPr>
        <p:spPr>
          <a:xfrm>
            <a:off x="861060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1031748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03174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85648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graphicFrame>
        <p:nvGraphicFramePr>
          <p:cNvPr id="39" name="Content Placeholder 3"/>
          <p:cNvGraphicFramePr/>
          <p:nvPr/>
        </p:nvGraphicFramePr>
        <p:xfrm>
          <a:off x="3200400" y="838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/>
                        <a:t>a   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**qq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4037856" y="89529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37112" y="12762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7856" y="17334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86200" y="2133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7856" y="2559957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37856" y="29981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37856" y="34290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6200" y="38670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42935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38600" y="47052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86200" y="51624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86200" y="5562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555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3200400" y="838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q;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</a:t>
                      </a:r>
                      <a:r>
                        <a:rPr lang="en-US" sz="2200" b="1" dirty="0" err="1"/>
                        <a:t>qq</a:t>
                      </a:r>
                      <a:r>
                        <a:rPr lang="en-US" sz="2200" b="1" dirty="0"/>
                        <a:t>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37240" y="1058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74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800" y="16455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11883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a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13640" y="1035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338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2200" y="1623471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72600" y="1166271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b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372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058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058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62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136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822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822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13640" y="4438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82200" y="49983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6000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0" y="45411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3440" y="4438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2000" y="49499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44927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822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35" name="Up Arrow 34"/>
          <p:cNvSpPr/>
          <p:nvPr/>
        </p:nvSpPr>
        <p:spPr>
          <a:xfrm>
            <a:off x="861060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1031748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03174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85648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18709152">
            <a:off x="9048168" y="2073645"/>
            <a:ext cx="1188720" cy="274320"/>
          </a:xfrm>
          <a:prstGeom prst="rightArrow">
            <a:avLst>
              <a:gd name="adj1" fmla="val 50000"/>
              <a:gd name="adj2" fmla="val 516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05800" y="2845713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62400" y="895290"/>
            <a:ext cx="1372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p = 2000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86200" y="12954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9344" y="17027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9344" y="2133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86200" y="25716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39344" y="30480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39344" y="34860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38670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86200" y="43242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38600" y="47244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86200" y="51624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86200" y="5562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509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 animBg="1"/>
      <p:bldP spid="39" grpId="0" animBg="1"/>
      <p:bldP spid="39" grpId="1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3200400" y="838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*p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300;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37240" y="1058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05800" y="16455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11883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a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13640" y="1035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38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2200" y="1623471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2600" y="1166271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b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372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58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62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136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22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822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3640" y="4438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49983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6000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0" y="45411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13440" y="4438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0" y="49499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2400" y="44927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822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34" name="Up Arrow 33"/>
          <p:cNvSpPr/>
          <p:nvPr/>
        </p:nvSpPr>
        <p:spPr>
          <a:xfrm>
            <a:off x="861060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031748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103174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85648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05800" y="11430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62400" y="12954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39344" y="17027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39344" y="2133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62400" y="25716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9344" y="29981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9344" y="34290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39344" y="38363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42672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6200" y="46745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38600" y="5162490"/>
            <a:ext cx="839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86200" y="5562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660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3200400" y="838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300;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37240" y="1058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Nunito Sans" panose="020B0604020202020204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05800" y="16455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11883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a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13640" y="1035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3856" y="1138470"/>
            <a:ext cx="610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2200" y="1623471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2600" y="1166271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b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372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5800" y="28194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62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13640" y="2762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2200" y="28384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82200" y="33497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0" y="28925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3640" y="4438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499835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6000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0" y="4541157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qq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13440" y="4438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0" y="494995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2400" y="4492758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Nunito Sans" panose="020B0604020202020204" charset="0"/>
              </a:rPr>
              <a:t>pp</a:t>
            </a:r>
            <a:r>
              <a:rPr lang="en-US" sz="2000" dirty="0">
                <a:latin typeface="Nunito Sans" panose="020B0604020202020204" charset="0"/>
              </a:rPr>
              <a:t> 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82200" y="4514844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4000</a:t>
            </a:r>
          </a:p>
        </p:txBody>
      </p:sp>
      <p:sp>
        <p:nvSpPr>
          <p:cNvPr id="34" name="Up Arrow 33"/>
          <p:cNvSpPr/>
          <p:nvPr/>
        </p:nvSpPr>
        <p:spPr>
          <a:xfrm>
            <a:off x="861060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0317480" y="2076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103174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8564880" y="3752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5456" y="12954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62400" y="17027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38600" y="21336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62400" y="25716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GV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8600" y="29981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8600" y="34290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5000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62400" y="3836313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61656" y="426720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GV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86200" y="47052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38600" y="51624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5543490"/>
            <a:ext cx="8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20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03640" y="1393686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Nunito Sans" panose="020B0604020202020204" charset="0"/>
              </a:rPr>
              <a:t>GV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2200" y="19812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  <p:sp>
        <p:nvSpPr>
          <p:cNvPr id="51" name="Right Arrow 50"/>
          <p:cNvSpPr/>
          <p:nvPr/>
        </p:nvSpPr>
        <p:spPr>
          <a:xfrm rot="13223710">
            <a:off x="7193827" y="2154966"/>
            <a:ext cx="1188720" cy="274320"/>
          </a:xfrm>
          <a:prstGeom prst="rightArrow">
            <a:avLst>
              <a:gd name="adj1" fmla="val 50000"/>
              <a:gd name="adj2" fmla="val 516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Nunito Sans" panose="020B060402020202020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05800" y="2819400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Nunito Sans" panose="020B0604020202020204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1970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 marL="342900" indent="-342900" algn="just"/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10;</a:t>
            </a:r>
          </a:p>
          <a:p>
            <a:pPr marL="342900" indent="-342900" algn="just"/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&amp;a;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+ 2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  + 2 * 2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3004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+ 4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  + 4 * 2</a:t>
            </a: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3008</a:t>
            </a:r>
          </a:p>
          <a:p>
            <a:pPr marL="342900" indent="-342900"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46906" y="1942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484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48494" y="4609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48494" y="5599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10600" y="1524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8001000" y="457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0" y="864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001000" y="22860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3000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8001000" y="26670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00" y="1245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2002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8001000" y="1626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8001000" y="2007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8001000" y="3074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8001000" y="3455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5000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001000" y="38100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02580" y="48768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2580" y="2362200"/>
            <a:ext cx="171302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69012" y="5334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44200" y="24491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25146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2000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8001000" y="41411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8001000" y="4472226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6000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8001000" y="4826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6001</a:t>
            </a:r>
          </a:p>
        </p:txBody>
      </p:sp>
    </p:spTree>
    <p:extLst>
      <p:ext uri="{BB962C8B-B14F-4D97-AF65-F5344CB8AC3E}">
        <p14:creationId xmlns:p14="http://schemas.microsoft.com/office/powerpoint/2010/main" val="39883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/>
      <p:bldP spid="15" grpId="1" uiExpand="1"/>
      <p:bldP spid="16" grpId="0" uiExpand="1"/>
      <p:bldP spid="16" grpId="1" uiExpand="1"/>
      <p:bldP spid="17" grpId="0" uiExpand="1"/>
      <p:bldP spid="18" grpId="0" uiExpand="1"/>
      <p:bldP spid="19" grpId="0" uiExpand="1"/>
      <p:bldP spid="19" grpId="1" uiExpand="1"/>
      <p:bldP spid="20" grpId="0" uiExpand="1"/>
      <p:bldP spid="20" grpId="1" uiExpand="1"/>
      <p:bldP spid="21" grpId="0" uiExpand="1"/>
      <p:bldP spid="21" grpId="1" uiExpand="1"/>
      <p:bldP spid="22" grpId="0" uiExpand="1"/>
      <p:bldP spid="23" grpId="0" uiExpand="1"/>
      <p:bldP spid="24" grpId="0" uiExpand="1"/>
      <p:bldP spid="25" grpId="0" uiExpand="1" animBg="1"/>
      <p:bldP spid="26" grpId="0" uiExpand="1" animBg="1"/>
      <p:bldP spid="27" grpId="0" uiExpand="1"/>
      <p:bldP spid="28" grpId="0" uiExpand="1"/>
      <p:bldP spid="29" grpId="0"/>
      <p:bldP spid="30" grpId="0" uiExpand="1"/>
      <p:bldP spid="31" grpId="0" uiExpand="1"/>
      <p:bldP spid="32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 malloc()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realloc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calloc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free()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 Memory Allocation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362200" y="1752600"/>
            <a:ext cx="380276" cy="1495485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2233918"/>
            <a:ext cx="28344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Allocates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1456" y="3669582"/>
            <a:ext cx="54102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48525" y="3409146"/>
            <a:ext cx="363753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Deallocates the memory</a:t>
            </a:r>
          </a:p>
        </p:txBody>
      </p:sp>
    </p:spTree>
    <p:extLst>
      <p:ext uri="{BB962C8B-B14F-4D97-AF65-F5344CB8AC3E}">
        <p14:creationId xmlns:p14="http://schemas.microsoft.com/office/powerpoint/2010/main" val="27079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malloc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192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latin typeface="Nunito Sans" panose="020B0604020202020204" charset="0"/>
                <a:sym typeface="+mn-ea"/>
              </a:rPr>
              <a:t> Allocates single block of requested memory.</a:t>
            </a: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latin typeface="Nunito Sans" panose="020B0604020202020204" charset="0"/>
                <a:sym typeface="+mn-ea"/>
              </a:rPr>
              <a:t>It returns NULL if memory is not sufficient.</a:t>
            </a: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500" b="1" dirty="0">
                <a:latin typeface="Nunito Sans" panose="020B0604020202020204" charset="0"/>
                <a:sym typeface="+mn-ea"/>
              </a:rPr>
              <a:t>Syntax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07C07-8003-4029-951C-E9FEC361C164}"/>
              </a:ext>
            </a:extLst>
          </p:cNvPr>
          <p:cNvSpPr/>
          <p:nvPr/>
        </p:nvSpPr>
        <p:spPr>
          <a:xfrm>
            <a:off x="625753" y="3704317"/>
            <a:ext cx="10920549" cy="563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914400" rtlCol="0" anchor="t" anchorCtr="0"/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=(cast–type*)malloc(byte-size)</a:t>
            </a:r>
          </a:p>
        </p:txBody>
      </p:sp>
    </p:spTree>
    <p:extLst>
      <p:ext uri="{BB962C8B-B14F-4D97-AF65-F5344CB8AC3E}">
        <p14:creationId xmlns:p14="http://schemas.microsoft.com/office/powerpoint/2010/main" val="21379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827</Words>
  <Application>Microsoft Macintosh PowerPoint</Application>
  <PresentationFormat>Widescreen</PresentationFormat>
  <Paragraphs>416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 Sans</vt:lpstr>
      <vt:lpstr>Calibri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Sivaraman Gananathan</cp:lastModifiedBy>
  <cp:revision>219</cp:revision>
  <dcterms:created xsi:type="dcterms:W3CDTF">2006-08-16T00:00:00Z</dcterms:created>
  <dcterms:modified xsi:type="dcterms:W3CDTF">2023-06-08T03:33:49Z</dcterms:modified>
</cp:coreProperties>
</file>