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348" r:id="rId2"/>
    <p:sldId id="355" r:id="rId3"/>
    <p:sldId id="349" r:id="rId4"/>
    <p:sldId id="352" r:id="rId5"/>
    <p:sldId id="353" r:id="rId6"/>
    <p:sldId id="358" r:id="rId7"/>
    <p:sldId id="357" r:id="rId8"/>
    <p:sldId id="359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 Sans" pitchFamily="2" charset="77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574" autoAdjust="0"/>
  </p:normalViewPr>
  <p:slideViewPr>
    <p:cSldViewPr>
      <p:cViewPr varScale="1">
        <p:scale>
          <a:sx n="105" d="100"/>
          <a:sy n="105" d="100"/>
        </p:scale>
        <p:origin x="688" y="192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8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4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14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3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4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350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C++ has a &lt;string&gt; library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Include it in your programs when you wish to use strings: #include &lt;string&gt;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In this library, a class string is defined and implemented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It is very convenient and makes string processing easier than in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Strings in C++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Not necessarily null terminated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String is not a pointer, but a class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Many member functions take start position and length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If length argument is too large, max chosen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Strings in C++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4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446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String can be input using the extraction operator &gt;&gt;, but one or more white spaces indicates the end of an input string. 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	char </a:t>
            </a:r>
            <a:r>
              <a:rPr lang="en-US" sz="2500" dirty="0" err="1">
                <a:latin typeface="Nunito Sans" panose="00000500000000000000" pitchFamily="2" charset="0"/>
              </a:rPr>
              <a:t>A_string</a:t>
            </a:r>
            <a:r>
              <a:rPr lang="en-US" sz="2500" dirty="0">
                <a:latin typeface="Nunito Sans" panose="00000500000000000000" pitchFamily="2" charset="0"/>
              </a:rPr>
              <a:t>[80], </a:t>
            </a:r>
            <a:r>
              <a:rPr lang="en-US" sz="2500" dirty="0" err="1">
                <a:latin typeface="Nunito Sans" panose="00000500000000000000" pitchFamily="2" charset="0"/>
              </a:rPr>
              <a:t>E_string</a:t>
            </a:r>
            <a:r>
              <a:rPr lang="en-US" sz="2500" dirty="0">
                <a:latin typeface="Nunito Sans" panose="00000500000000000000" pitchFamily="2" charset="0"/>
              </a:rPr>
              <a:t>[80];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           </a:t>
            </a:r>
            <a:r>
              <a:rPr lang="en-US" sz="2500" dirty="0" err="1">
                <a:latin typeface="Nunito Sans" panose="00000500000000000000" pitchFamily="2" charset="0"/>
              </a:rPr>
              <a:t>cout</a:t>
            </a:r>
            <a:r>
              <a:rPr lang="en-US" sz="2500" dirty="0">
                <a:latin typeface="Nunito Sans" panose="00000500000000000000" pitchFamily="2" charset="0"/>
              </a:rPr>
              <a:t> &lt;&lt; "Enter some words in a string:\n";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           </a:t>
            </a:r>
            <a:r>
              <a:rPr lang="en-US" sz="2500" dirty="0" err="1">
                <a:latin typeface="Nunito Sans" panose="00000500000000000000" pitchFamily="2" charset="0"/>
              </a:rPr>
              <a:t>cin</a:t>
            </a:r>
            <a:r>
              <a:rPr lang="en-US" sz="2500" dirty="0">
                <a:latin typeface="Nunito Sans" panose="00000500000000000000" pitchFamily="2" charset="0"/>
              </a:rPr>
              <a:t> &gt;&gt; </a:t>
            </a:r>
            <a:r>
              <a:rPr lang="en-US" sz="2500" dirty="0" err="1">
                <a:latin typeface="Nunito Sans" panose="00000500000000000000" pitchFamily="2" charset="0"/>
              </a:rPr>
              <a:t>A_string</a:t>
            </a:r>
            <a:r>
              <a:rPr lang="en-US" sz="2500" dirty="0">
                <a:latin typeface="Nunito Sans" panose="00000500000000000000" pitchFamily="2" charset="0"/>
              </a:rPr>
              <a:t> &gt;&gt; </a:t>
            </a:r>
            <a:r>
              <a:rPr lang="en-US" sz="2500" dirty="0" err="1">
                <a:latin typeface="Nunito Sans" panose="00000500000000000000" pitchFamily="2" charset="0"/>
              </a:rPr>
              <a:t>E_string</a:t>
            </a:r>
            <a:r>
              <a:rPr lang="en-US" sz="2500" dirty="0">
                <a:latin typeface="Nunito Sans" panose="00000500000000000000" pitchFamily="2" charset="0"/>
              </a:rPr>
              <a:t>;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           </a:t>
            </a:r>
            <a:r>
              <a:rPr lang="en-US" sz="2500" dirty="0" err="1">
                <a:latin typeface="Nunito Sans" panose="00000500000000000000" pitchFamily="2" charset="0"/>
              </a:rPr>
              <a:t>cout</a:t>
            </a:r>
            <a:r>
              <a:rPr lang="en-US" sz="2500" dirty="0">
                <a:latin typeface="Nunito Sans" panose="00000500000000000000" pitchFamily="2" charset="0"/>
              </a:rPr>
              <a:t> &lt;&lt; </a:t>
            </a:r>
            <a:r>
              <a:rPr lang="en-US" sz="2500" dirty="0" err="1">
                <a:latin typeface="Nunito Sans" panose="00000500000000000000" pitchFamily="2" charset="0"/>
              </a:rPr>
              <a:t>A_string</a:t>
            </a:r>
            <a:r>
              <a:rPr lang="en-US" sz="2500" dirty="0">
                <a:latin typeface="Nunito Sans" panose="00000500000000000000" pitchFamily="2" charset="0"/>
              </a:rPr>
              <a:t> &lt;&lt; </a:t>
            </a:r>
            <a:r>
              <a:rPr lang="en-US" sz="2500" dirty="0" err="1">
                <a:latin typeface="Nunito Sans" panose="00000500000000000000" pitchFamily="2" charset="0"/>
              </a:rPr>
              <a:t>E_string</a:t>
            </a:r>
            <a:r>
              <a:rPr lang="en-US" sz="2500" dirty="0">
                <a:latin typeface="Nunito Sans" panose="00000500000000000000" pitchFamily="2" charset="0"/>
              </a:rPr>
              <a:t>  &lt;&lt; “\n END OF OUTPUT \n";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I/O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8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466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C++ supports a wide range of functions that manipulate null-terminated strings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0000500000000000000" pitchFamily="2" charset="0"/>
              </a:rPr>
              <a:t>strcpy</a:t>
            </a:r>
            <a:r>
              <a:rPr lang="en-US" sz="2500" dirty="0">
                <a:latin typeface="Nunito Sans" panose="00000500000000000000" pitchFamily="2" charset="0"/>
              </a:rPr>
              <a:t>(str1, str2)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Copies string str2 into string str1.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0000500000000000000" pitchFamily="2" charset="0"/>
              </a:rPr>
              <a:t>strcat</a:t>
            </a:r>
            <a:r>
              <a:rPr lang="en-US" sz="2500" dirty="0">
                <a:latin typeface="Nunito Sans" panose="00000500000000000000" pitchFamily="2" charset="0"/>
              </a:rPr>
              <a:t>(str1, str2)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Concatenates string str2 onto the end of string str1.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0000500000000000000" pitchFamily="2" charset="0"/>
              </a:rPr>
              <a:t>strlen</a:t>
            </a:r>
            <a:r>
              <a:rPr lang="en-US" sz="2500" dirty="0">
                <a:latin typeface="Nunito Sans" panose="00000500000000000000" pitchFamily="2" charset="0"/>
              </a:rPr>
              <a:t>(str1)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Returns the length of string str1.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Manipulate Null-terminated strings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408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0000500000000000000" pitchFamily="2" charset="0"/>
              </a:rPr>
              <a:t>strcmp</a:t>
            </a:r>
            <a:r>
              <a:rPr lang="en-US" sz="2500" dirty="0">
                <a:latin typeface="Nunito Sans" panose="00000500000000000000" pitchFamily="2" charset="0"/>
              </a:rPr>
              <a:t>(str1, str2)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Returns 0 if str1 and str2 are the same; less than 0 if str1 &lt; str2; greater than 0 if str1 &gt; str2.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0000500000000000000" pitchFamily="2" charset="0"/>
              </a:rPr>
              <a:t>strchr</a:t>
            </a:r>
            <a:r>
              <a:rPr lang="en-US" sz="2500" dirty="0">
                <a:latin typeface="Nunito Sans" panose="00000500000000000000" pitchFamily="2" charset="0"/>
              </a:rPr>
              <a:t>(str1, </a:t>
            </a:r>
            <a:r>
              <a:rPr lang="en-US" sz="2500" dirty="0" err="1">
                <a:latin typeface="Nunito Sans" panose="00000500000000000000" pitchFamily="2" charset="0"/>
              </a:rPr>
              <a:t>ch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Returns a pointer to the first occurrence of character </a:t>
            </a:r>
            <a:r>
              <a:rPr lang="en-US" sz="2500" dirty="0" err="1">
                <a:latin typeface="Nunito Sans" panose="00000500000000000000" pitchFamily="2" charset="0"/>
              </a:rPr>
              <a:t>ch</a:t>
            </a:r>
            <a:r>
              <a:rPr lang="en-US" sz="2500" dirty="0">
                <a:latin typeface="Nunito Sans" panose="00000500000000000000" pitchFamily="2" charset="0"/>
              </a:rPr>
              <a:t> in string str1.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0000500000000000000" pitchFamily="2" charset="0"/>
              </a:rPr>
              <a:t>strstr</a:t>
            </a:r>
            <a:r>
              <a:rPr lang="en-US" sz="2500" dirty="0">
                <a:latin typeface="Nunito Sans" panose="00000500000000000000" pitchFamily="2" charset="0"/>
              </a:rPr>
              <a:t>(str1, str2)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Returns a pointer to the first occurrence of string str2 in string str1.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Manipulate Null-terminated strings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466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append()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This functions appends a part of a string to another string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assign()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This functions assigns a partial string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at()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This function obtains the character stored at a specified location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end()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This function returns a reference to the end of the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Functions supported by string class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466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begin()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This function returns a reference to the start of the string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capacity()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This function gives the total element that can be stored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compare()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This function compares a string against the invoking string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empty()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This function returns true if the string is empty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Functions supported by string class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466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erase()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This function removes character as specified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find()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This function searches for the occurrence of a specified substring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length()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It gives the size of a string or the number of elements of a string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swap()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latin typeface="Nunito Sans" panose="00000500000000000000" pitchFamily="2" charset="0"/>
              </a:rPr>
              <a:t> This function swaps the given string with the invoking 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Functions supported by string class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626</Words>
  <Application>Microsoft Macintosh PowerPoint</Application>
  <PresentationFormat>Widescreen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Nunito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Sivaraman Gananathan</cp:lastModifiedBy>
  <cp:revision>227</cp:revision>
  <dcterms:created xsi:type="dcterms:W3CDTF">2006-08-16T00:00:00Z</dcterms:created>
  <dcterms:modified xsi:type="dcterms:W3CDTF">2023-06-07T03:28:14Z</dcterms:modified>
</cp:coreProperties>
</file>