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9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5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92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4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8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74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1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8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66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5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6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2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179995-8732-453E-A0A6-5ACBEE0289FF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11A8-6E28-4DE8-9F02-0BC4A59E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2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oku.com/" TargetMode="External"/><Relationship Id="rId2" Type="http://schemas.openxmlformats.org/officeDocument/2006/relationships/hyperlink" Target="http://share.streamlit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104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8" name="Oval 104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4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75F3D-DFAE-4B87-806C-D64AEC85F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TRADETALK</a:t>
            </a:r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FFADD-7D39-452E-9A5E-4A2539B8AB33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MADE BY –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SHIVAM SHUKLA (E22CSEU1443)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AKSHAT PANDE (E22CSEU0025)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MEHAK GOYAL (E22CSEU1682)</a:t>
            </a:r>
          </a:p>
        </p:txBody>
      </p:sp>
      <p:pic>
        <p:nvPicPr>
          <p:cNvPr id="1026" name="Picture 2" descr="1,014,411 Stock Exchange Images, Stock Photos, 3D objects ...">
            <a:extLst>
              <a:ext uri="{FF2B5EF4-FFF2-40B4-BE49-F238E27FC236}">
                <a16:creationId xmlns:a16="http://schemas.microsoft.com/office/drawing/2014/main" id="{2965519A-0BAE-F49B-4A9F-567C1CA9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8812" y="2502332"/>
            <a:ext cx="4104800" cy="38620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31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F36-F2EB-41FC-9880-8893684A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07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23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D659-BD7A-4707-BFB7-CD7237163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128" y="415829"/>
            <a:ext cx="8825658" cy="3329581"/>
          </a:xfrm>
        </p:spPr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99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50C3-C45B-4904-92CD-023B011A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COMPANY INFORMATION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2318C3-4E5D-481D-A667-C383AD221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9404722" cy="4552034"/>
          </a:xfrm>
        </p:spPr>
      </p:pic>
    </p:spTree>
    <p:extLst>
      <p:ext uri="{BB962C8B-B14F-4D97-AF65-F5344CB8AC3E}">
        <p14:creationId xmlns:p14="http://schemas.microsoft.com/office/powerpoint/2010/main" val="295968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3D70-E1F6-426A-A51F-9F340490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STOCK DATA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7A340C-2AD9-42B3-8472-78B70120F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05232"/>
            <a:ext cx="9404722" cy="4700050"/>
          </a:xfrm>
        </p:spPr>
      </p:pic>
    </p:spTree>
    <p:extLst>
      <p:ext uri="{BB962C8B-B14F-4D97-AF65-F5344CB8AC3E}">
        <p14:creationId xmlns:p14="http://schemas.microsoft.com/office/powerpoint/2010/main" val="356073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91AD-00C4-4242-B17D-77A68CBB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STOCK DATA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604275-C76E-441D-A05E-AE22017C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8"/>
            <a:ext cx="9404723" cy="4552034"/>
          </a:xfrm>
        </p:spPr>
      </p:pic>
    </p:spTree>
    <p:extLst>
      <p:ext uri="{BB962C8B-B14F-4D97-AF65-F5344CB8AC3E}">
        <p14:creationId xmlns:p14="http://schemas.microsoft.com/office/powerpoint/2010/main" val="136689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37D9-5550-477B-A4A7-3FC63AFE6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745" y="502928"/>
            <a:ext cx="8825658" cy="1637992"/>
          </a:xfrm>
        </p:spPr>
        <p:txBody>
          <a:bodyPr/>
          <a:lstStyle/>
          <a:p>
            <a:r>
              <a:rPr lang="en-US" dirty="0"/>
              <a:t>Model Used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87798-AAAF-E3F3-DDAF-1335C115B610}"/>
              </a:ext>
            </a:extLst>
          </p:cNvPr>
          <p:cNvSpPr txBox="1"/>
          <p:nvPr/>
        </p:nvSpPr>
        <p:spPr>
          <a:xfrm>
            <a:off x="1362974" y="3131388"/>
            <a:ext cx="9635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prediction of stock prices is done using an ARIMA (</a:t>
            </a:r>
            <a:r>
              <a:rPr lang="en-US" dirty="0" err="1"/>
              <a:t>AutoRegressive</a:t>
            </a:r>
            <a:r>
              <a:rPr lang="en-US" dirty="0"/>
              <a:t> Integrated Moving Average) model. Here's a brief overview of ARIMA:</a:t>
            </a:r>
          </a:p>
          <a:p>
            <a:r>
              <a:rPr lang="en-US" dirty="0"/>
              <a:t>ARIMA is a widely used statistical method for time series forecasting. It models the relationship between a dependent variable and its historical values (autoregression), differences of the series (integration), and the moving average of past forecast errors.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B9713-51C1-7DFF-BFF6-C0B6045B53FE}"/>
              </a:ext>
            </a:extLst>
          </p:cNvPr>
          <p:cNvSpPr txBox="1"/>
          <p:nvPr/>
        </p:nvSpPr>
        <p:spPr>
          <a:xfrm>
            <a:off x="3918249" y="2140920"/>
            <a:ext cx="217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ARIMA</a:t>
            </a:r>
            <a:endParaRPr lang="en-IN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9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92E0-78B3-4122-B6C9-D934E4A9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650" y="0"/>
            <a:ext cx="9404723" cy="1179612"/>
          </a:xfrm>
        </p:spPr>
        <p:txBody>
          <a:bodyPr/>
          <a:lstStyle/>
          <a:p>
            <a:pPr algn="ctr"/>
            <a:r>
              <a:rPr lang="en-US" dirty="0"/>
              <a:t>Stocks News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EE6A01-0EE0-2FCF-591E-0BDB868FD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9612"/>
            <a:ext cx="12192000" cy="5678388"/>
          </a:xfrm>
        </p:spPr>
      </p:pic>
    </p:spTree>
    <p:extLst>
      <p:ext uri="{BB962C8B-B14F-4D97-AF65-F5344CB8AC3E}">
        <p14:creationId xmlns:p14="http://schemas.microsoft.com/office/powerpoint/2010/main" val="180879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B834-6DC2-48B0-9893-44720D32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329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A661-1A7D-4AF9-A55C-54C27F76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6378"/>
            <a:ext cx="8946541" cy="464202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Technology used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Streamlit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Kaggle </a:t>
            </a:r>
          </a:p>
        </p:txBody>
      </p:sp>
    </p:spTree>
    <p:extLst>
      <p:ext uri="{BB962C8B-B14F-4D97-AF65-F5344CB8AC3E}">
        <p14:creationId xmlns:p14="http://schemas.microsoft.com/office/powerpoint/2010/main" val="238858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F36-F2EB-41FC-9880-8893684A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1C3A-1F6E-4000-8CE2-A4F0FC5F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http://share.streamlit.io/</a:t>
            </a:r>
            <a:endParaRPr lang="en-IN" dirty="0"/>
          </a:p>
          <a:p>
            <a:r>
              <a:rPr lang="en-IN" dirty="0">
                <a:hlinkClick r:id="rId3"/>
              </a:rPr>
              <a:t>http://www.heroku.com/</a:t>
            </a:r>
            <a:endParaRPr lang="en-IN" dirty="0"/>
          </a:p>
          <a:p>
            <a:r>
              <a:rPr lang="en-IN" dirty="0">
                <a:hlinkClick r:id="rId4"/>
              </a:rPr>
              <a:t>http://github.com/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31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487</TotalTime>
  <Words>136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TRADETALK</vt:lpstr>
      <vt:lpstr>DATA ANALYSIS</vt:lpstr>
      <vt:lpstr>COMPANY INFORMATION</vt:lpstr>
      <vt:lpstr>VISUALIZATION OF STOCK DATA</vt:lpstr>
      <vt:lpstr>VISUALIZATION OF STOCK DATA</vt:lpstr>
      <vt:lpstr>Model Used</vt:lpstr>
      <vt:lpstr>Stocks News</vt:lpstr>
      <vt:lpstr>TECHNOLOGIES USED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Lakshya</dc:creator>
  <cp:lastModifiedBy>SHIVAM  SHUKLA</cp:lastModifiedBy>
  <cp:revision>18</cp:revision>
  <dcterms:created xsi:type="dcterms:W3CDTF">2021-05-26T07:04:30Z</dcterms:created>
  <dcterms:modified xsi:type="dcterms:W3CDTF">2024-04-22T07:16:44Z</dcterms:modified>
</cp:coreProperties>
</file>