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https://www.officetooltips.com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https://www.exceldemy.com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https://s3-alpha.figma.com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https://quixy.com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https://www.smartsheet.com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https://www.exceldemy.com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https://techguruplus.com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Family Expenses Using Service 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humbs.dreamstime.com/z/couple-calculating-family-budget-top-view-mature-caucasian-woman-perplexedly-looking-payment-her-husband-explaining-how-20273765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Sharing and Collaborating on Family Finances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Enable role-based access controls for family members to view or edit financial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Share reports and dashboards via ServiceNow portals or email notifications.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Promote transparency and collective decision-making on family expenses.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officetooltips.com/images/tips/844_365/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Next Steps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Leveraging ServiceNow simplifies family expense management and promotes financial awareness.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Start by customizing your dashboard and inputting initial expense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reports to maintain a healthy family budget and identify savings opportunities.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Documentation and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Personal Finance Management Best Practices.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Community Forums and User Guides for ServiceNow Customization.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xceldemy.com/wp-content/uploads/2022/06/Daily-Income-and-Expense-Excel-Sheet-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Calculating Family Expenses with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versatile platform that can be tailored for personal finance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families to track and analyze their expenses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to leverage ServiceNow for effective family expense calculation.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servicenow.com/content/dam/servicenow/images/company-asset/media-asset/images/product-screenshot/ps-it-finance-management.jpg.im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for Family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Centralizes all financial data in one accessible platform.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Automates expense tracking and reporting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Helps families identify spending patterns and areas for savings.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3-alpha.figma.com/hub/file/3186983803/0da83d89-9032-4291-b5a5-778cbbd41446-cov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Your Family Expense Dashboard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custom tables and fields relevant to family expenses within ServiceNow.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 form builder to design user-friendly interfaces for data entry.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Organize the dashboard to display key financial metrics at a glance.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calculating-family-expenses_274689-43608.jpg?w=996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Inputting Family Expenses into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Encourage family members to regularly record their expenses through simple 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categorized fields for different expense types like groceries, bills, or entertainment.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 recurring expense entries for consistent costs to reduce manual input.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quixy.com/wp-content/uploads/2022/09/9-Benefits-of-Workflow-Automati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Expense Data Collection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Integrate bank account feeds or financial apps via ServiceNow integrations.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scheduled data imports to keep expense records up-to-date.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Minimize manual effort and improve data accuracy through automation.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martsheet.com/sites/default/files/2022-12/IC-Weekly-Expense-Report-Templat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Expenses with Reports and Dashboards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real-time reports to review spending trends over specific periods.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Customize dashboards to visualize expenses by categories, family members, or timeframes.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these insights to make informed budgeting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xceldemy.com/wp-content/uploads/2022/06/Daily-Income-and-Expense-Excel-Sheet-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Total Family Expenses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ServiceNow's calculation functions to sum expenses across categories and periods.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formulas or scripts to automatically update total expenses as new data is entered.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Analyze the totals to assess whether spending aligns with the family budget.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techguruplus.com/wp-content/uploads/2022/09/Family-Budget-Planner-Template-in-Excel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Budget Planning and Expense Forecasting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 budget targets for each expense category within ServiceNow.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historical data to forecast future expenses.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Adjust budgets dynamically based on actual spending trends.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Family Expenses Using Service Now</dc:title>
  <dc:subject>Calculating Family Expenses Using Service Now</dc:subject>
  <dc:creator>SlideMake.com</dc:creator>
  <cp:lastModifiedBy>SlideMake.com</cp:lastModifiedBy>
  <cp:revision>1</cp:revision>
  <dcterms:created xsi:type="dcterms:W3CDTF">2025-06-30T04:49:34Z</dcterms:created>
  <dcterms:modified xsi:type="dcterms:W3CDTF">2025-06-30T04:49:34Z</dcterms:modified>
</cp:coreProperties>
</file>