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1E35225-9873-22B2-4A75-38D1035FF16A}" styleName="Medium Style 2 - Accent 1">
    <a:wholeTbl>
      <a:tcTxStyle>
        <a:fontRef idx="minor">
          <a:srgbClr val="000000"/>
        </a:fontRef>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rgbClr val="000000"/>
        </a:fontRef>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 /></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spc="99">
                <a:solidFill>
                  <a:schemeClr val="lt1">
                    <a:lumMod val="95000"/>
                  </a:schemeClr>
                </a:solidFill>
                <a:latin typeface="+mn-lt"/>
                <a:ea typeface="+mn-ea"/>
                <a:cs typeface="+mn-cs"/>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F529-9D40-924D-1B8830834654}"/>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F529-9D40-924D-1B8830834654}"/>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F529-9D40-924D-1B8830834654}"/>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F529-9D40-924D-1B8830834654}"/>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F529-9D40-924D-1B8830834654}"/>
            </c:ext>
          </c:extLst>
        </c:ser>
        <c:dLbls>
          <c:showLegendKey val="0"/>
          <c:showVal val="0"/>
          <c:showCatName val="0"/>
          <c:showSerName val="0"/>
          <c:showPercent val="0"/>
          <c:showBubbleSize val="0"/>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4"/>
        <c:crosses val="autoZero"/>
        <c:auto val="1"/>
        <c:lblAlgn val="ctr"/>
        <c:lblOffset val="100"/>
        <c:noMultiLvlLbl val="0"/>
      </c:catAx>
      <c:valAx>
        <c:axId val="1998337664"/>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3"/>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3770-AE44-A63A-AEF63D13E635}"/>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3770-AE44-A63A-AEF63D13E635}"/>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3770-AE44-A63A-AEF63D13E635}"/>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3770-AE44-A63A-AEF63D13E635}"/>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3770-AE44-A63A-AEF63D13E635}"/>
            </c:ext>
          </c:extLst>
        </c:ser>
        <c:dLbls>
          <c:showLegendKey val="0"/>
          <c:showVal val="0"/>
          <c:showCatName val="0"/>
          <c:showSerName val="0"/>
          <c:showPercent val="0"/>
          <c:showBubbleSize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2"/>
        <c:crosses val="autoZero"/>
        <c:auto val="1"/>
        <c:lblAlgn val="ctr"/>
        <c:lblOffset val="100"/>
        <c:noMultiLvlLbl val="0"/>
      </c:catAx>
      <c:valAx>
        <c:axId val="1998337662"/>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1048703" name="Заголовок 1"/>
          <p:cNvSpPr>
            <a:spLocks noGrp="1"/>
          </p:cNvSpPr>
          <p:nvPr>
            <p:ph type="ctrTitle"/>
          </p:nvPr>
        </p:nvSpPr>
        <p:spPr bwMode="auto">
          <a:xfrm>
            <a:off x="914400" y="2130424"/>
            <a:ext cx="10363198" cy="1470024"/>
          </a:xfrm>
        </p:spPr>
        <p:txBody>
          <a:bodyPr/>
          <a:lstStyle>
            <a:lvl1pPr algn="ctr">
              <a:defRPr b="1"/>
            </a:lvl1pPr>
          </a:lstStyle>
          <a:p>
            <a:r>
              <a:rPr lang="ru-RU"/>
              <a:t>Образец заголовка</a:t>
            </a:r>
          </a:p>
        </p:txBody>
      </p:sp>
      <p:sp>
        <p:nvSpPr>
          <p:cNvPr id="1048704"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1048705" name="Дата 3"/>
          <p:cNvSpPr>
            <a:spLocks noGrp="1"/>
          </p:cNvSpPr>
          <p:nvPr>
            <p:ph type="dt" sz="half" idx="10"/>
          </p:nvPr>
        </p:nvSpPr>
        <p:spPr bwMode="auto"/>
        <p:txBody>
          <a:bodyPr/>
          <a:lstStyle/>
          <a:p>
            <a:fld id="{86EB4D43-F783-4E09-8208-6AA351DBC29B}" type="datetimeFigureOut">
              <a:rPr lang="ru-RU"/>
              <a:t>09.10.2024</a:t>
            </a:fld>
            <a:endParaRPr lang="ru-RU"/>
          </a:p>
        </p:txBody>
      </p:sp>
      <p:sp>
        <p:nvSpPr>
          <p:cNvPr id="1048706" name="Нижний колонтитул 4"/>
          <p:cNvSpPr>
            <a:spLocks noGrp="1"/>
          </p:cNvSpPr>
          <p:nvPr>
            <p:ph type="ftr" sz="quarter" idx="11"/>
          </p:nvPr>
        </p:nvSpPr>
        <p:spPr bwMode="auto"/>
        <p:txBody>
          <a:bodyPr/>
          <a:lstStyle/>
          <a:p>
            <a:endParaRPr lang="ru-RU"/>
          </a:p>
        </p:txBody>
      </p:sp>
      <p:sp>
        <p:nvSpPr>
          <p:cNvPr id="104870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1048723" name="Заголовок 1"/>
          <p:cNvSpPr>
            <a:spLocks noGrp="1"/>
          </p:cNvSpPr>
          <p:nvPr>
            <p:ph type="title"/>
          </p:nvPr>
        </p:nvSpPr>
        <p:spPr bwMode="auto"/>
        <p:txBody>
          <a:bodyPr/>
          <a:lstStyle/>
          <a:p>
            <a:r>
              <a:rPr lang="ru-RU"/>
              <a:t>Образец заголовка</a:t>
            </a:r>
          </a:p>
        </p:txBody>
      </p:sp>
      <p:sp>
        <p:nvSpPr>
          <p:cNvPr id="1048724" name="Вертикальный текст 2"/>
          <p:cNvSpPr>
            <a:spLocks noGrp="1"/>
          </p:cNvSpPr>
          <p:nvPr>
            <p:ph type="body" orient="vert" idx="1"/>
          </p:nvPr>
        </p:nvSpPr>
        <p:spPr bwMode="auto"/>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25" name="Дата 3"/>
          <p:cNvSpPr>
            <a:spLocks noGrp="1"/>
          </p:cNvSpPr>
          <p:nvPr>
            <p:ph type="dt" sz="half" idx="10"/>
          </p:nvPr>
        </p:nvSpPr>
        <p:spPr bwMode="auto"/>
        <p:txBody>
          <a:bodyPr/>
          <a:lstStyle/>
          <a:p>
            <a:fld id="{86EB4D43-F783-4E09-8208-6AA351DBC29B}" type="datetimeFigureOut">
              <a:rPr lang="ru-RU"/>
              <a:t>09.10.2024</a:t>
            </a:fld>
            <a:endParaRPr lang="ru-RU"/>
          </a:p>
        </p:txBody>
      </p:sp>
      <p:sp>
        <p:nvSpPr>
          <p:cNvPr id="1048726" name="Нижний колонтитул 4"/>
          <p:cNvSpPr>
            <a:spLocks noGrp="1"/>
          </p:cNvSpPr>
          <p:nvPr>
            <p:ph type="ftr" sz="quarter" idx="11"/>
          </p:nvPr>
        </p:nvSpPr>
        <p:spPr bwMode="auto"/>
        <p:txBody>
          <a:bodyPr/>
          <a:lstStyle/>
          <a:p>
            <a:endParaRPr lang="ru-RU"/>
          </a:p>
        </p:txBody>
      </p:sp>
      <p:sp>
        <p:nvSpPr>
          <p:cNvPr id="104872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1048712" name="Вертикальный заголовок 1"/>
          <p:cNvSpPr>
            <a:spLocks noGrp="1"/>
          </p:cNvSpPr>
          <p:nvPr>
            <p:ph type="title" orient="vert"/>
          </p:nvPr>
        </p:nvSpPr>
        <p:spPr bwMode="auto">
          <a:xfrm>
            <a:off x="8839198" y="274637"/>
            <a:ext cx="2743200" cy="5851524"/>
          </a:xfrm>
        </p:spPr>
        <p:txBody>
          <a:bodyPr vert="eaVert"/>
          <a:lstStyle>
            <a:lvl1pPr algn="ctr"/>
          </a:lstStyle>
          <a:p>
            <a:r>
              <a:rPr lang="ru-RU"/>
              <a:t>Образец заголовка</a:t>
            </a:r>
          </a:p>
        </p:txBody>
      </p:sp>
      <p:sp>
        <p:nvSpPr>
          <p:cNvPr id="1048713" name="Вертикальный текст 2"/>
          <p:cNvSpPr>
            <a:spLocks noGrp="1"/>
          </p:cNvSpPr>
          <p:nvPr>
            <p:ph type="body" orient="vert" idx="1"/>
          </p:nvPr>
        </p:nvSpPr>
        <p:spPr bwMode="auto">
          <a:xfrm>
            <a:off x="609598" y="274637"/>
            <a:ext cx="8026398" cy="58515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14" name="Дата 3"/>
          <p:cNvSpPr>
            <a:spLocks noGrp="1"/>
          </p:cNvSpPr>
          <p:nvPr>
            <p:ph type="dt" sz="half" idx="10"/>
          </p:nvPr>
        </p:nvSpPr>
        <p:spPr bwMode="auto"/>
        <p:txBody>
          <a:bodyPr/>
          <a:lstStyle/>
          <a:p>
            <a:fld id="{86EB4D43-F783-4E09-8208-6AA351DBC29B}" type="datetimeFigureOut">
              <a:rPr lang="ru-RU"/>
              <a:t>09.10.2024</a:t>
            </a:fld>
            <a:endParaRPr lang="ru-RU"/>
          </a:p>
        </p:txBody>
      </p:sp>
      <p:sp>
        <p:nvSpPr>
          <p:cNvPr id="1048715" name="Нижний колонтитул 4"/>
          <p:cNvSpPr>
            <a:spLocks noGrp="1"/>
          </p:cNvSpPr>
          <p:nvPr>
            <p:ph type="ftr" sz="quarter" idx="11"/>
          </p:nvPr>
        </p:nvSpPr>
        <p:spPr bwMode="auto"/>
        <p:txBody>
          <a:bodyPr/>
          <a:lstStyle/>
          <a:p>
            <a:endParaRPr lang="ru-RU"/>
          </a:p>
        </p:txBody>
      </p:sp>
      <p:sp>
        <p:nvSpPr>
          <p:cNvPr id="1048716"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1048594" name="Заголовок 1"/>
          <p:cNvSpPr>
            <a:spLocks noGrp="1"/>
          </p:cNvSpPr>
          <p:nvPr>
            <p:ph type="title"/>
          </p:nvPr>
        </p:nvSpPr>
        <p:spPr bwMode="auto"/>
        <p:txBody>
          <a:bodyPr/>
          <a:lstStyle/>
          <a:p>
            <a:r>
              <a:rPr lang="ru-RU"/>
              <a:t>Образец заголовка</a:t>
            </a:r>
          </a:p>
        </p:txBody>
      </p:sp>
      <p:sp>
        <p:nvSpPr>
          <p:cNvPr id="1048595" name="Объект 2"/>
          <p:cNvSpPr>
            <a:spLocks noGrp="1"/>
          </p:cNvSpPr>
          <p:nvPr>
            <p:ph idx="1"/>
          </p:nvPr>
        </p:nvSpPr>
        <p:spPr bwMode="auto"/>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96" name="Дата 3"/>
          <p:cNvSpPr>
            <a:spLocks noGrp="1"/>
          </p:cNvSpPr>
          <p:nvPr>
            <p:ph type="dt" sz="half" idx="10"/>
          </p:nvPr>
        </p:nvSpPr>
        <p:spPr bwMode="auto"/>
        <p:txBody>
          <a:bodyPr/>
          <a:lstStyle/>
          <a:p>
            <a:fld id="{86EB4D43-F783-4E09-8208-6AA351DBC29B}" type="datetimeFigureOut">
              <a:rPr lang="ru-RU"/>
              <a:t>09.10.2024</a:t>
            </a:fld>
            <a:endParaRPr lang="ru-RU"/>
          </a:p>
        </p:txBody>
      </p:sp>
      <p:sp>
        <p:nvSpPr>
          <p:cNvPr id="1048597" name="Нижний колонтитул 4"/>
          <p:cNvSpPr>
            <a:spLocks noGrp="1"/>
          </p:cNvSpPr>
          <p:nvPr>
            <p:ph type="ftr" sz="quarter" idx="11"/>
          </p:nvPr>
        </p:nvSpPr>
        <p:spPr bwMode="auto"/>
        <p:txBody>
          <a:bodyPr/>
          <a:lstStyle/>
          <a:p>
            <a:endParaRPr lang="ru-RU"/>
          </a:p>
        </p:txBody>
      </p:sp>
      <p:sp>
        <p:nvSpPr>
          <p:cNvPr id="1048598"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1048728" name="Заголовок 1"/>
          <p:cNvSpPr>
            <a:spLocks noGrp="1"/>
          </p:cNvSpPr>
          <p:nvPr>
            <p:ph type="title"/>
          </p:nvPr>
        </p:nvSpPr>
        <p:spPr bwMode="auto">
          <a:xfrm>
            <a:off x="963082" y="4406900"/>
            <a:ext cx="10363198" cy="1362073"/>
          </a:xfrm>
        </p:spPr>
        <p:txBody>
          <a:bodyPr anchor="t"/>
          <a:lstStyle>
            <a:lvl1pPr algn="l">
              <a:defRPr sz="4000" b="1" cap="all"/>
            </a:lvl1pPr>
          </a:lstStyle>
          <a:p>
            <a:r>
              <a:rPr lang="ru-RU"/>
              <a:t>Образец заголовка</a:t>
            </a:r>
          </a:p>
        </p:txBody>
      </p:sp>
      <p:sp>
        <p:nvSpPr>
          <p:cNvPr id="1048729"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1048730" name="Дата 3"/>
          <p:cNvSpPr>
            <a:spLocks noGrp="1"/>
          </p:cNvSpPr>
          <p:nvPr>
            <p:ph type="dt" sz="half" idx="10"/>
          </p:nvPr>
        </p:nvSpPr>
        <p:spPr bwMode="auto"/>
        <p:txBody>
          <a:bodyPr/>
          <a:lstStyle/>
          <a:p>
            <a:fld id="{86EB4D43-F783-4E09-8208-6AA351DBC29B}" type="datetimeFigureOut">
              <a:rPr lang="ru-RU"/>
              <a:t>09.10.2024</a:t>
            </a:fld>
            <a:endParaRPr lang="ru-RU"/>
          </a:p>
        </p:txBody>
      </p:sp>
      <p:sp>
        <p:nvSpPr>
          <p:cNvPr id="1048731" name="Нижний колонтитул 4"/>
          <p:cNvSpPr>
            <a:spLocks noGrp="1"/>
          </p:cNvSpPr>
          <p:nvPr>
            <p:ph type="ftr" sz="quarter" idx="11"/>
          </p:nvPr>
        </p:nvSpPr>
        <p:spPr bwMode="auto"/>
        <p:txBody>
          <a:bodyPr/>
          <a:lstStyle/>
          <a:p>
            <a:endParaRPr lang="ru-RU"/>
          </a:p>
        </p:txBody>
      </p:sp>
      <p:sp>
        <p:nvSpPr>
          <p:cNvPr id="1048732"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1048733" name="Заголовок 1"/>
          <p:cNvSpPr>
            <a:spLocks noGrp="1"/>
          </p:cNvSpPr>
          <p:nvPr>
            <p:ph type="title"/>
          </p:nvPr>
        </p:nvSpPr>
        <p:spPr bwMode="auto"/>
        <p:txBody>
          <a:bodyPr/>
          <a:lstStyle/>
          <a:p>
            <a:r>
              <a:rPr lang="ru-RU"/>
              <a:t>Образец заголовка</a:t>
            </a:r>
          </a:p>
        </p:txBody>
      </p:sp>
      <p:sp>
        <p:nvSpPr>
          <p:cNvPr id="1048734"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5"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6" name="Дата 4"/>
          <p:cNvSpPr>
            <a:spLocks noGrp="1"/>
          </p:cNvSpPr>
          <p:nvPr>
            <p:ph type="dt" sz="half" idx="10"/>
          </p:nvPr>
        </p:nvSpPr>
        <p:spPr bwMode="auto"/>
        <p:txBody>
          <a:bodyPr/>
          <a:lstStyle/>
          <a:p>
            <a:fld id="{86EB4D43-F783-4E09-8208-6AA351DBC29B}" type="datetimeFigureOut">
              <a:rPr lang="ru-RU"/>
              <a:t>09.10.2024</a:t>
            </a:fld>
            <a:endParaRPr lang="ru-RU"/>
          </a:p>
        </p:txBody>
      </p:sp>
      <p:sp>
        <p:nvSpPr>
          <p:cNvPr id="1048737" name="Нижний колонтитул 5"/>
          <p:cNvSpPr>
            <a:spLocks noGrp="1"/>
          </p:cNvSpPr>
          <p:nvPr>
            <p:ph type="ftr" sz="quarter" idx="11"/>
          </p:nvPr>
        </p:nvSpPr>
        <p:spPr bwMode="auto"/>
        <p:txBody>
          <a:bodyPr/>
          <a:lstStyle/>
          <a:p>
            <a:endParaRPr lang="ru-RU"/>
          </a:p>
        </p:txBody>
      </p:sp>
      <p:sp>
        <p:nvSpPr>
          <p:cNvPr id="1048738"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1048739" name="Заголовок 1"/>
          <p:cNvSpPr>
            <a:spLocks noGrp="1"/>
          </p:cNvSpPr>
          <p:nvPr>
            <p:ph type="title"/>
          </p:nvPr>
        </p:nvSpPr>
        <p:spPr bwMode="auto"/>
        <p:txBody>
          <a:bodyPr/>
          <a:lstStyle/>
          <a:p>
            <a:r>
              <a:rPr lang="ru-RU"/>
              <a:t>Образец заголовка</a:t>
            </a:r>
          </a:p>
        </p:txBody>
      </p:sp>
      <p:sp>
        <p:nvSpPr>
          <p:cNvPr id="1048740"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1"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2"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3"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4" name="Дата 6"/>
          <p:cNvSpPr>
            <a:spLocks noGrp="1"/>
          </p:cNvSpPr>
          <p:nvPr>
            <p:ph type="dt" sz="half" idx="10"/>
          </p:nvPr>
        </p:nvSpPr>
        <p:spPr bwMode="auto"/>
        <p:txBody>
          <a:bodyPr/>
          <a:lstStyle/>
          <a:p>
            <a:fld id="{86EB4D43-F783-4E09-8208-6AA351DBC29B}" type="datetimeFigureOut">
              <a:rPr lang="ru-RU"/>
              <a:t>09.10.2024</a:t>
            </a:fld>
            <a:endParaRPr lang="ru-RU"/>
          </a:p>
        </p:txBody>
      </p:sp>
      <p:sp>
        <p:nvSpPr>
          <p:cNvPr id="1048745" name="Нижний колонтитул 7"/>
          <p:cNvSpPr>
            <a:spLocks noGrp="1"/>
          </p:cNvSpPr>
          <p:nvPr>
            <p:ph type="ftr" sz="quarter" idx="11"/>
          </p:nvPr>
        </p:nvSpPr>
        <p:spPr bwMode="auto"/>
        <p:txBody>
          <a:bodyPr/>
          <a:lstStyle/>
          <a:p>
            <a:endParaRPr lang="ru-RU"/>
          </a:p>
        </p:txBody>
      </p:sp>
      <p:sp>
        <p:nvSpPr>
          <p:cNvPr id="1048746" name="Номер слайда 8"/>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1048708" name="Заголовок 1"/>
          <p:cNvSpPr>
            <a:spLocks noGrp="1"/>
          </p:cNvSpPr>
          <p:nvPr>
            <p:ph type="title"/>
          </p:nvPr>
        </p:nvSpPr>
        <p:spPr bwMode="auto"/>
        <p:txBody>
          <a:bodyPr/>
          <a:lstStyle/>
          <a:p>
            <a:r>
              <a:rPr lang="ru-RU"/>
              <a:t>Образец заголовка</a:t>
            </a:r>
          </a:p>
        </p:txBody>
      </p:sp>
      <p:sp>
        <p:nvSpPr>
          <p:cNvPr id="1048709" name="Дата 2"/>
          <p:cNvSpPr>
            <a:spLocks noGrp="1"/>
          </p:cNvSpPr>
          <p:nvPr>
            <p:ph type="dt" sz="half" idx="10"/>
          </p:nvPr>
        </p:nvSpPr>
        <p:spPr bwMode="auto"/>
        <p:txBody>
          <a:bodyPr/>
          <a:lstStyle/>
          <a:p>
            <a:fld id="{86EB4D43-F783-4E09-8208-6AA351DBC29B}" type="datetimeFigureOut">
              <a:rPr lang="ru-RU"/>
              <a:t>09.10.2024</a:t>
            </a:fld>
            <a:endParaRPr lang="ru-RU"/>
          </a:p>
        </p:txBody>
      </p:sp>
      <p:sp>
        <p:nvSpPr>
          <p:cNvPr id="1048710" name="Нижний колонтитул 3"/>
          <p:cNvSpPr>
            <a:spLocks noGrp="1"/>
          </p:cNvSpPr>
          <p:nvPr>
            <p:ph type="ftr" sz="quarter" idx="11"/>
          </p:nvPr>
        </p:nvSpPr>
        <p:spPr bwMode="auto"/>
        <p:txBody>
          <a:bodyPr/>
          <a:lstStyle/>
          <a:p>
            <a:endParaRPr lang="ru-RU"/>
          </a:p>
        </p:txBody>
      </p:sp>
      <p:sp>
        <p:nvSpPr>
          <p:cNvPr id="1048711" name="Номер слайда 4"/>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1048747" name="Дата 1"/>
          <p:cNvSpPr>
            <a:spLocks noGrp="1"/>
          </p:cNvSpPr>
          <p:nvPr>
            <p:ph type="dt" sz="half" idx="10"/>
          </p:nvPr>
        </p:nvSpPr>
        <p:spPr bwMode="auto"/>
        <p:txBody>
          <a:bodyPr/>
          <a:lstStyle/>
          <a:p>
            <a:fld id="{86EB4D43-F783-4E09-8208-6AA351DBC29B}" type="datetimeFigureOut">
              <a:rPr lang="ru-RU"/>
              <a:t>09.10.2024</a:t>
            </a:fld>
            <a:endParaRPr lang="ru-RU"/>
          </a:p>
        </p:txBody>
      </p:sp>
      <p:sp>
        <p:nvSpPr>
          <p:cNvPr id="1048748" name="Нижний колонтитул 2"/>
          <p:cNvSpPr>
            <a:spLocks noGrp="1"/>
          </p:cNvSpPr>
          <p:nvPr>
            <p:ph type="ftr" sz="quarter" idx="11"/>
          </p:nvPr>
        </p:nvSpPr>
        <p:spPr bwMode="auto"/>
        <p:txBody>
          <a:bodyPr/>
          <a:lstStyle/>
          <a:p>
            <a:endParaRPr lang="ru-RU"/>
          </a:p>
        </p:txBody>
      </p:sp>
      <p:sp>
        <p:nvSpPr>
          <p:cNvPr id="1048749" name="Номер слайда 3"/>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1048750" name="Заголовок 1"/>
          <p:cNvSpPr>
            <a:spLocks noGrp="1"/>
          </p:cNvSpPr>
          <p:nvPr>
            <p:ph type="title"/>
          </p:nvPr>
        </p:nvSpPr>
        <p:spPr bwMode="auto">
          <a:xfrm>
            <a:off x="1583497" y="273048"/>
            <a:ext cx="3552393" cy="1162049"/>
          </a:xfrm>
        </p:spPr>
        <p:txBody>
          <a:bodyPr anchor="b"/>
          <a:lstStyle>
            <a:lvl1pPr algn="l">
              <a:defRPr sz="2000" b="1"/>
            </a:lvl1pPr>
          </a:lstStyle>
          <a:p>
            <a:r>
              <a:rPr lang="ru-RU"/>
              <a:t>Образец заголовка</a:t>
            </a:r>
          </a:p>
        </p:txBody>
      </p:sp>
      <p:sp>
        <p:nvSpPr>
          <p:cNvPr id="1048751"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52"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53" name="Дата 4"/>
          <p:cNvSpPr>
            <a:spLocks noGrp="1"/>
          </p:cNvSpPr>
          <p:nvPr>
            <p:ph type="dt" sz="half" idx="10"/>
          </p:nvPr>
        </p:nvSpPr>
        <p:spPr bwMode="auto"/>
        <p:txBody>
          <a:bodyPr/>
          <a:lstStyle/>
          <a:p>
            <a:fld id="{86EB4D43-F783-4E09-8208-6AA351DBC29B}" type="datetimeFigureOut">
              <a:rPr lang="ru-RU"/>
              <a:t>09.10.2024</a:t>
            </a:fld>
            <a:endParaRPr lang="ru-RU"/>
          </a:p>
        </p:txBody>
      </p:sp>
      <p:sp>
        <p:nvSpPr>
          <p:cNvPr id="1048754" name="Нижний колонтитул 5"/>
          <p:cNvSpPr>
            <a:spLocks noGrp="1"/>
          </p:cNvSpPr>
          <p:nvPr>
            <p:ph type="ftr" sz="quarter" idx="11"/>
          </p:nvPr>
        </p:nvSpPr>
        <p:spPr bwMode="auto"/>
        <p:txBody>
          <a:bodyPr/>
          <a:lstStyle/>
          <a:p>
            <a:endParaRPr lang="ru-RU"/>
          </a:p>
        </p:txBody>
      </p:sp>
      <p:sp>
        <p:nvSpPr>
          <p:cNvPr id="1048755"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1048717" name="Заголовок 1"/>
          <p:cNvSpPr>
            <a:spLocks noGrp="1"/>
          </p:cNvSpPr>
          <p:nvPr>
            <p:ph type="title"/>
          </p:nvPr>
        </p:nvSpPr>
        <p:spPr bwMode="auto">
          <a:xfrm>
            <a:off x="1583497" y="4800600"/>
            <a:ext cx="9985108" cy="566737"/>
          </a:xfrm>
        </p:spPr>
        <p:txBody>
          <a:bodyPr anchor="b"/>
          <a:lstStyle>
            <a:lvl1pPr algn="l">
              <a:defRPr sz="2000" b="1"/>
            </a:lvl1pPr>
          </a:lstStyle>
          <a:p>
            <a:r>
              <a:rPr lang="ru-RU"/>
              <a:t>Образец заголовка</a:t>
            </a:r>
          </a:p>
        </p:txBody>
      </p:sp>
      <p:sp>
        <p:nvSpPr>
          <p:cNvPr id="1048718"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1048719"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20" name="Дата 4"/>
          <p:cNvSpPr>
            <a:spLocks noGrp="1"/>
          </p:cNvSpPr>
          <p:nvPr>
            <p:ph type="dt" sz="half" idx="10"/>
          </p:nvPr>
        </p:nvSpPr>
        <p:spPr bwMode="auto"/>
        <p:txBody>
          <a:bodyPr/>
          <a:lstStyle/>
          <a:p>
            <a:fld id="{86EB4D43-F783-4E09-8208-6AA351DBC29B}" type="datetimeFigureOut">
              <a:rPr lang="ru-RU"/>
              <a:t>09.10.2024</a:t>
            </a:fld>
            <a:endParaRPr lang="ru-RU"/>
          </a:p>
        </p:txBody>
      </p:sp>
      <p:sp>
        <p:nvSpPr>
          <p:cNvPr id="1048721" name="Нижний колонтитул 5"/>
          <p:cNvSpPr>
            <a:spLocks noGrp="1"/>
          </p:cNvSpPr>
          <p:nvPr>
            <p:ph type="ftr" sz="quarter" idx="11"/>
          </p:nvPr>
        </p:nvSpPr>
        <p:spPr bwMode="auto"/>
        <p:txBody>
          <a:bodyPr/>
          <a:lstStyle/>
          <a:p>
            <a:endParaRPr lang="ru-RU"/>
          </a:p>
        </p:txBody>
      </p:sp>
      <p:sp>
        <p:nvSpPr>
          <p:cNvPr id="1048722"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1048576"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77" name="Shape 1058"/>
          <p:cNvSpPr>
            <a:spLocks noGrp="1" noChangeArrowheads="1"/>
          </p:cNvSpPr>
          <p:nvPr userDrawn="1"/>
        </p:nvSpPr>
        <p:spPr bwMode="auto">
          <a:xfrm>
            <a:off x="0" y="0"/>
            <a:ext cx="12191998" cy="6858000"/>
          </a:xfrm>
          <a:custGeom>
            <a:avLst/>
            <a:gdLst/>
            <a:ahLst/>
            <a:cxnLst/>
            <a:rect l="l" t="t" r="r" b="b"/>
            <a:pathLst>
              <a:path w="43200" h="43200"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1048578" name="Shape 1059"/>
          <p:cNvSpPr>
            <a:spLocks noGrp="1" noChangeArrowheads="1"/>
          </p:cNvSpPr>
          <p:nvPr userDrawn="1"/>
        </p:nvSpPr>
        <p:spPr bwMode="auto">
          <a:xfrm>
            <a:off x="0" y="0"/>
            <a:ext cx="12191998" cy="6858000"/>
          </a:xfrm>
        </p:spPr>
      </p:sp>
      <p:sp>
        <p:nvSpPr>
          <p:cNvPr id="1048579" name="Shape 1060"/>
          <p:cNvSpPr>
            <a:spLocks noGrp="1" noChangeArrowheads="1"/>
          </p:cNvSpPr>
          <p:nvPr userDrawn="1"/>
        </p:nvSpPr>
        <p:spPr bwMode="auto">
          <a:xfrm>
            <a:off x="0" y="0"/>
            <a:ext cx="12191998" cy="6858000"/>
          </a:xfrm>
          <a:custGeom>
            <a:avLst/>
            <a:gdLst/>
            <a:ahLst/>
            <a:cxnLst/>
            <a:rect l="l" t="t" r="r" b="b"/>
            <a:pathLst>
              <a:path w="43200" h="43200"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1048580" name="Shape 1061"/>
          <p:cNvSpPr>
            <a:spLocks noGrp="1" noChangeArrowheads="1"/>
          </p:cNvSpPr>
          <p:nvPr userDrawn="1"/>
        </p:nvSpPr>
        <p:spPr bwMode="auto">
          <a:xfrm>
            <a:off x="0" y="0"/>
            <a:ext cx="12191998" cy="6858000"/>
          </a:xfrm>
          <a:custGeom>
            <a:avLst/>
            <a:gdLst/>
            <a:ahLst/>
            <a:cxnLst/>
            <a:rect l="l" t="t" r="r" b="b"/>
            <a:pathLst>
              <a:path w="43200" h="43200"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1048581" name="Shape 1062"/>
          <p:cNvSpPr>
            <a:spLocks noGrp="1" noChangeArrowheads="1"/>
          </p:cNvSpPr>
          <p:nvPr userDrawn="1"/>
        </p:nvSpPr>
        <p:spPr bwMode="auto">
          <a:xfrm>
            <a:off x="0" y="0"/>
            <a:ext cx="12191998" cy="6858000"/>
          </a:xfrm>
          <a:custGeom>
            <a:avLst/>
            <a:gdLst/>
            <a:ahLst/>
            <a:cxnLst/>
            <a:rect l="l" t="t" r="r" b="b"/>
            <a:pathLst>
              <a:path w="43200" h="43200"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48582" name="Shape 1063"/>
          <p:cNvSpPr>
            <a:spLocks noGrp="1" noChangeArrowheads="1"/>
          </p:cNvSpPr>
          <p:nvPr userDrawn="1"/>
        </p:nvSpPr>
        <p:spPr bwMode="auto">
          <a:xfrm>
            <a:off x="0" y="0"/>
            <a:ext cx="12191998" cy="6858000"/>
          </a:xfrm>
          <a:custGeom>
            <a:avLst/>
            <a:gdLst/>
            <a:ahLst/>
            <a:cxnLst/>
            <a:rect l="l" t="t" r="r" b="b"/>
            <a:pathLst>
              <a:path w="43200" h="43200"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048583" name="Shape 1064"/>
          <p:cNvSpPr>
            <a:spLocks noGrp="1" noChangeArrowheads="1"/>
          </p:cNvSpPr>
          <p:nvPr userDrawn="1"/>
        </p:nvSpPr>
        <p:spPr bwMode="auto">
          <a:xfrm>
            <a:off x="0" y="0"/>
            <a:ext cx="12191998" cy="6858000"/>
          </a:xfrm>
          <a:custGeom>
            <a:avLst/>
            <a:gdLst/>
            <a:ahLst/>
            <a:cxnLst/>
            <a:rect l="l" t="t" r="r" b="b"/>
            <a:pathLst>
              <a:path w="43200" h="43200"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048584" name="Shape 1065"/>
          <p:cNvSpPr>
            <a:spLocks noGrp="1" noChangeArrowheads="1"/>
          </p:cNvSpPr>
          <p:nvPr userDrawn="1"/>
        </p:nvSpPr>
        <p:spPr bwMode="auto">
          <a:xfrm>
            <a:off x="0" y="0"/>
            <a:ext cx="12191998" cy="6858000"/>
          </a:xfrm>
          <a:custGeom>
            <a:avLst/>
            <a:gdLst/>
            <a:ahLst/>
            <a:cxnLst/>
            <a:rect l="l" t="t" r="r" b="b"/>
            <a:pathLst>
              <a:path w="43200" h="43200"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048585" name="Shape 1066"/>
          <p:cNvSpPr>
            <a:spLocks noGrp="1" noChangeArrowheads="1"/>
          </p:cNvSpPr>
          <p:nvPr userDrawn="1"/>
        </p:nvSpPr>
        <p:spPr bwMode="auto">
          <a:xfrm>
            <a:off x="0" y="0"/>
            <a:ext cx="12191998" cy="6858000"/>
          </a:xfrm>
          <a:custGeom>
            <a:avLst/>
            <a:gdLst/>
            <a:ahLst/>
            <a:cxnLst/>
            <a:rect l="l" t="t" r="r" b="b"/>
            <a:pathLst>
              <a:path w="43200" h="43200"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048586" name="Shape 1067"/>
          <p:cNvSpPr>
            <a:spLocks noGrp="1" noChangeArrowheads="1"/>
          </p:cNvSpPr>
          <p:nvPr userDrawn="1"/>
        </p:nvSpPr>
        <p:spPr bwMode="auto">
          <a:xfrm>
            <a:off x="0" y="0"/>
            <a:ext cx="12191998" cy="6858000"/>
          </a:xfrm>
          <a:custGeom>
            <a:avLst/>
            <a:gdLst/>
            <a:ahLst/>
            <a:cxnLst/>
            <a:rect l="l" t="t" r="r" b="b"/>
            <a:pathLst>
              <a:path w="43200" h="43200"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048587" name="Shape 1068"/>
          <p:cNvSpPr>
            <a:spLocks noGrp="1" noChangeArrowheads="1"/>
          </p:cNvSpPr>
          <p:nvPr userDrawn="1"/>
        </p:nvSpPr>
        <p:spPr bwMode="auto">
          <a:xfrm>
            <a:off x="0" y="0"/>
            <a:ext cx="12191998" cy="6858000"/>
          </a:xfrm>
          <a:custGeom>
            <a:avLst/>
            <a:gdLst/>
            <a:ahLst/>
            <a:cxnLst/>
            <a:rect l="l" t="t" r="r" b="b"/>
            <a:pathLst>
              <a:path w="43200" h="43200"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048588" name="Shape 1069"/>
          <p:cNvSpPr>
            <a:spLocks noGrp="1" noChangeArrowheads="1"/>
          </p:cNvSpPr>
          <p:nvPr userDrawn="1"/>
        </p:nvSpPr>
        <p:spPr bwMode="auto">
          <a:xfrm>
            <a:off x="0" y="0"/>
            <a:ext cx="12191998" cy="6858000"/>
          </a:xfrm>
          <a:custGeom>
            <a:avLst/>
            <a:gdLst/>
            <a:ahLst/>
            <a:cxnLst/>
            <a:rect l="l" t="t" r="r" b="b"/>
            <a:pathLst>
              <a:path w="43200" h="43200"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048589" name="Shape 1070"/>
          <p:cNvSpPr>
            <a:spLocks noGrp="1" noChangeArrowheads="1"/>
          </p:cNvSpPr>
          <p:nvPr userDrawn="1"/>
        </p:nvSpPr>
        <p:spPr bwMode="auto">
          <a:xfrm>
            <a:off x="0" y="0"/>
            <a:ext cx="12191998" cy="6858000"/>
          </a:xfrm>
          <a:custGeom>
            <a:avLst/>
            <a:gdLst/>
            <a:ahLst/>
            <a:cxnLst/>
            <a:rect l="l" t="t" r="r" b="b"/>
            <a:pathLst>
              <a:path w="43200" h="43200"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048590"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r>
              <a:rPr lang="ru-RU"/>
              <a:t>Образец заголовка</a:t>
            </a:r>
          </a:p>
        </p:txBody>
      </p:sp>
      <p:sp>
        <p:nvSpPr>
          <p:cNvPr id="1048591"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	</a:t>
            </a:r>
            <a:fld id="{F8E3F0E9-0FC2-4DDE-87CF-3BA6A04EA4CC}" type="slidenum">
              <a:rPr lang="ru-RU"/>
              <a:t>‹#›</a:t>
            </a:fld>
            <a:endParaRPr lang="ru-RU"/>
          </a:p>
        </p:txBody>
      </p:sp>
      <p:sp>
        <p:nvSpPr>
          <p:cNvPr id="1048592"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fld id="{86EB4D43-F783-4E09-8208-6AA351DBC29B}" type="datetimeFigureOut">
              <a:rPr lang="ru-RU"/>
              <a:t>09.10.2024</a:t>
            </a:fld>
            <a:endParaRPr lang="ru-RU"/>
          </a:p>
        </p:txBody>
      </p:sp>
      <p:sp>
        <p:nvSpPr>
          <p:cNvPr id="1048593"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5.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37" name="object 2"/>
          <p:cNvGrpSpPr/>
          <p:nvPr/>
        </p:nvGrpSpPr>
        <p:grpSpPr bwMode="auto">
          <a:xfrm>
            <a:off x="8049270" y="4334197"/>
            <a:ext cx="3855202" cy="2204714"/>
            <a:chOff x="0" y="0"/>
            <a:chExt cx="3855202" cy="2204714"/>
          </a:xfrm>
        </p:grpSpPr>
        <p:sp>
          <p:nvSpPr>
            <p:cNvPr id="1048615" name="object 3"/>
            <p:cNvSpPr/>
            <p:nvPr/>
          </p:nvSpPr>
          <p:spPr bwMode="auto">
            <a:xfrm>
              <a:off x="2626477" y="0"/>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endParaRPr/>
            </a:p>
          </p:txBody>
        </p:sp>
        <p:sp>
          <p:nvSpPr>
            <p:cNvPr id="1048616" name="object 4"/>
            <p:cNvSpPr/>
            <p:nvPr/>
          </p:nvSpPr>
          <p:spPr bwMode="auto">
            <a:xfrm>
              <a:off x="0" y="1642739"/>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endParaRPr/>
            </a:p>
          </p:txBody>
        </p:sp>
      </p:grpSp>
      <p:sp>
        <p:nvSpPr>
          <p:cNvPr id="1048617" name="object 5"/>
          <p:cNvSpPr/>
          <p:nvPr/>
        </p:nvSpPr>
        <p:spPr bwMode="auto">
          <a:xfrm>
            <a:off x="8089830" y="2058374"/>
            <a:ext cx="607140" cy="505948"/>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18" name="object 6"/>
          <p:cNvSpPr/>
          <p:nvPr/>
        </p:nvSpPr>
        <p:spPr bwMode="auto">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endParaRPr/>
          </a:p>
        </p:txBody>
      </p:sp>
      <p:sp>
        <p:nvSpPr>
          <p:cNvPr id="1048619" name="object 7"/>
          <p:cNvSpPr txBox="1">
            <a:spLocks noGrp="1"/>
          </p:cNvSpPr>
          <p:nvPr>
            <p:ph type="ctrTitle"/>
          </p:nvPr>
        </p:nvSpPr>
        <p:spPr bwMode="auto">
          <a:xfrm>
            <a:off x="-712207" y="953683"/>
            <a:ext cx="12237455" cy="1357665"/>
          </a:xfrm>
          <a:prstGeom prst="rect">
            <a:avLst/>
          </a:prstGeom>
        </p:spPr>
        <p:txBody>
          <a:bodyPr vert="horz" wrap="square" lIns="0" tIns="16509" rIns="0" bIns="0" rtlCol="0">
            <a:spAutoFit/>
          </a:bodyPr>
          <a:lstStyle/>
          <a:p>
            <a:pPr marL="3213735" algn="l">
              <a:spcBef>
                <a:spcPts val="130"/>
              </a:spcBef>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2097155" name="object 9"/>
          <p:cNvPicPr>
            <a:picLocks/>
          </p:cNvPicPr>
          <p:nvPr/>
        </p:nvPicPr>
        <p:blipFill>
          <a:blip r:embed="rId2"/>
          <a:stretch>
            <a:fillRect/>
          </a:stretch>
        </p:blipFill>
        <p:spPr bwMode="auto">
          <a:xfrm>
            <a:off x="676275" y="6467475"/>
            <a:ext cx="2143125" cy="200025"/>
          </a:xfrm>
          <a:prstGeom prst="rect">
            <a:avLst/>
          </a:prstGeom>
        </p:spPr>
      </p:pic>
      <p:sp>
        <p:nvSpPr>
          <p:cNvPr id="1048620" name="object 11"/>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1</a:t>
            </a:fld>
            <a:endParaRPr spc="10"/>
          </a:p>
        </p:txBody>
      </p:sp>
      <p:sp>
        <p:nvSpPr>
          <p:cNvPr id="1048621" name="TextBox 13"/>
          <p:cNvSpPr txBox="1"/>
          <p:nvPr/>
        </p:nvSpPr>
        <p:spPr bwMode="auto">
          <a:xfrm>
            <a:off x="2877530" y="2800636"/>
            <a:ext cx="8198519" cy="2616101"/>
          </a:xfrm>
          <a:prstGeom prst="rect">
            <a:avLst/>
          </a:prstGeom>
          <a:noFill/>
        </p:spPr>
        <p:txBody>
          <a:bodyPr wrap="square" rtlCol="0">
            <a:spAutoFit/>
          </a:bodyPr>
          <a:lstStyle/>
          <a:p>
            <a:r>
              <a:rPr lang="en-US" sz="2800" b="1">
                <a:latin typeface="Asana Math"/>
                <a:cs typeface="Asana Math"/>
              </a:rPr>
              <a:t>STUDENT NAME :  </a:t>
            </a:r>
            <a:r>
              <a:rPr lang="en-IN" sz="2800" b="1">
                <a:latin typeface="Asana Math"/>
                <a:cs typeface="Asana Math"/>
              </a:rPr>
              <a:t>Shiva V</a:t>
            </a:r>
            <a:endParaRPr sz="2800" b="1">
              <a:latin typeface="Asana Math"/>
              <a:cs typeface="Asana Math"/>
            </a:endParaRPr>
          </a:p>
          <a:p>
            <a:r>
              <a:rPr lang="en-US" sz="2800" b="1">
                <a:latin typeface="Asana Math"/>
                <a:cs typeface="Asana Math"/>
              </a:rPr>
              <a:t>REGISTER NO : 3122029</a:t>
            </a:r>
            <a:r>
              <a:rPr lang="en-IN" sz="2800" b="1">
                <a:latin typeface="Asana Math"/>
                <a:cs typeface="Asana Math"/>
              </a:rPr>
              <a:t>73</a:t>
            </a:r>
            <a:r>
              <a:rPr lang="en-US" sz="2800" b="1">
                <a:latin typeface="Asana Math"/>
                <a:cs typeface="Asana Math"/>
              </a:rPr>
              <a:t> /  U/COM-G/22/</a:t>
            </a:r>
            <a:r>
              <a:rPr lang="en-IN" sz="2800" b="1">
                <a:latin typeface="Asana Math"/>
                <a:cs typeface="Asana Math"/>
              </a:rPr>
              <a:t>29</a:t>
            </a:r>
            <a:endParaRPr sz="2800" b="1">
              <a:latin typeface="Asana Math"/>
              <a:cs typeface="Asana Math"/>
            </a:endParaRPr>
          </a:p>
          <a:p>
            <a:r>
              <a:rPr lang="en-US" sz="2800" b="1">
                <a:latin typeface="Asana Math"/>
                <a:cs typeface="Asana Math"/>
              </a:rPr>
              <a:t>DEPARTMENT :  B-COM (GENERAL)</a:t>
            </a:r>
            <a:endParaRPr sz="2800" b="1">
              <a:latin typeface="Asana Math"/>
              <a:cs typeface="Asana Math"/>
            </a:endParaRPr>
          </a:p>
          <a:p>
            <a:r>
              <a:rPr lang="en-US" sz="2800" b="1">
                <a:latin typeface="Asana Math"/>
                <a:cs typeface="Asana Math"/>
              </a:rPr>
              <a:t>COLLEGE : ASAN MEMORIAL COLLEGE OF 			ARTS AND SCIENCE</a:t>
            </a:r>
            <a:endParaRPr sz="2600" b="1">
              <a:latin typeface="Asana Math"/>
              <a:cs typeface="Asana Math"/>
            </a:endParaRPr>
          </a:p>
          <a:p>
            <a:r>
              <a:rPr lang="en-US" sz="2400"/>
              <a:t>           </a:t>
            </a:r>
            <a:endParaRPr lang="en-IN"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3"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endParaRPr/>
          </a:p>
        </p:txBody>
      </p:sp>
      <p:pic>
        <p:nvPicPr>
          <p:cNvPr id="2097171" name="object 6"/>
          <p:cNvPicPr>
            <a:picLocks/>
          </p:cNvPicPr>
          <p:nvPr/>
        </p:nvPicPr>
        <p:blipFill>
          <a:blip r:embed="rId2"/>
          <a:stretch>
            <a:fillRect/>
          </a:stretch>
        </p:blipFill>
        <p:spPr bwMode="auto">
          <a:xfrm rot="3367236">
            <a:off x="678868" y="6323759"/>
            <a:ext cx="86081" cy="151654"/>
          </a:xfrm>
          <a:prstGeom prst="rect">
            <a:avLst/>
          </a:prstGeom>
        </p:spPr>
      </p:pic>
      <p:sp>
        <p:nvSpPr>
          <p:cNvPr id="1048694"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95" name="object 8"/>
          <p:cNvSpPr txBox="1"/>
          <p:nvPr/>
        </p:nvSpPr>
        <p:spPr bwMode="auto">
          <a:xfrm>
            <a:off x="739773" y="557844"/>
            <a:ext cx="4330408" cy="683929"/>
          </a:xfrm>
          <a:prstGeom prst="rect">
            <a:avLst/>
          </a:prstGeom>
        </p:spPr>
        <p:txBody>
          <a:bodyPr vert="horz" wrap="square" lIns="0" tIns="13334" rIns="0" bIns="0" rtlCol="0">
            <a:spAutoFit/>
          </a:bodyPr>
          <a:lstStyle/>
          <a:p>
            <a:pPr marL="12700">
              <a:lnSpc>
                <a:spcPct val="100000"/>
              </a:lnSpc>
              <a:spcBef>
                <a:spcPts val="105"/>
              </a:spcBef>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spc="4">
                <a:latin typeface="Asana Math"/>
                <a:cs typeface="Asana Math"/>
              </a:rPr>
              <a:t>:</a:t>
            </a:r>
            <a:endParaRPr sz="4400">
              <a:latin typeface="Trebuchet MS"/>
              <a:cs typeface="Trebuchet MS"/>
            </a:endParaRPr>
          </a:p>
        </p:txBody>
      </p:sp>
      <p:sp>
        <p:nvSpPr>
          <p:cNvPr id="1048696" name="object 3"/>
          <p:cNvSpPr/>
          <p:nvPr/>
        </p:nvSpPr>
        <p:spPr bwMode="auto">
          <a:xfrm>
            <a:off x="10430720" y="2591581"/>
            <a:ext cx="339025" cy="265918"/>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endParaRPr/>
          </a:p>
        </p:txBody>
      </p:sp>
      <p:sp>
        <p:nvSpPr>
          <p:cNvPr id="1048697" name="Star: 4 Points 1048696"/>
          <p:cNvSpPr/>
          <p:nvPr/>
        </p:nvSpPr>
        <p:spPr bwMode="auto">
          <a:xfrm rot="19910601">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98" name="TextBox 1048697"/>
          <p:cNvSpPr txBox="1"/>
          <p:nvPr/>
        </p:nvSpPr>
        <p:spPr bwMode="auto">
          <a:xfrm>
            <a:off x="2054872" y="1636466"/>
            <a:ext cx="6030654" cy="37617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r>
              <a:rPr sz="2400" b="1"/>
              <a:t>Data collection:</a:t>
            </a:r>
            <a:endParaRPr sz="2400"/>
          </a:p>
          <a:p>
            <a:pPr marL="349965" indent="-349965" algn="l">
              <a:buAutoNum type="arabicParenR"/>
            </a:pPr>
            <a:r>
              <a:rPr sz="2200"/>
              <a:t>Name</a:t>
            </a:r>
          </a:p>
          <a:p>
            <a:pPr marL="349965" indent="-349965" algn="l">
              <a:buAutoNum type="arabicParenR"/>
            </a:pPr>
            <a:r>
              <a:rPr sz="2200"/>
              <a:t>Emp ID</a:t>
            </a:r>
          </a:p>
          <a:p>
            <a:pPr algn="l"/>
            <a:r>
              <a:rPr sz="2400" b="1"/>
              <a:t>Feature collection:</a:t>
            </a:r>
            <a:endParaRPr sz="2600"/>
          </a:p>
          <a:p>
            <a:pPr marL="371994" indent="-371994" algn="l">
              <a:buAutoNum type="arabicParenR"/>
            </a:pPr>
            <a:r>
              <a:rPr sz="2200"/>
              <a:t>Start date</a:t>
            </a:r>
          </a:p>
          <a:p>
            <a:pPr marL="371993" indent="-371993" algn="l">
              <a:buAutoNum type="arabicParenR"/>
            </a:pPr>
            <a:r>
              <a:rPr sz="2200"/>
              <a:t>FTE</a:t>
            </a:r>
          </a:p>
          <a:p>
            <a:pPr marL="371993" indent="-371993" algn="l">
              <a:buAutoNum type="arabicParenR"/>
            </a:pPr>
            <a:r>
              <a:rPr sz="2200"/>
              <a:t>Employee type</a:t>
            </a:r>
          </a:p>
          <a:p>
            <a:pPr algn="l"/>
            <a:r>
              <a:rPr sz="2400" b="1"/>
              <a:t>Data cleaning:</a:t>
            </a:r>
            <a:endParaRPr sz="2400"/>
          </a:p>
          <a:p>
            <a:pPr marL="349965" indent="-349965" algn="l">
              <a:buAutoNum type="arabicParenR"/>
            </a:pPr>
            <a:r>
              <a:rPr sz="2200"/>
              <a:t>Gender</a:t>
            </a:r>
          </a:p>
          <a:p>
            <a:pPr marL="349965" indent="-349965" algn="l">
              <a:buAutoNum type="arabicParenR"/>
            </a:pPr>
            <a:r>
              <a:rPr sz="2200"/>
              <a:t>Current Employee Rating</a:t>
            </a:r>
          </a:p>
          <a:p>
            <a:pPr algn="l"/>
            <a:endParaRPr sz="2600"/>
          </a:p>
        </p:txBody>
      </p:sp>
      <p:pic>
        <p:nvPicPr>
          <p:cNvPr id="2097172" name="Picture 2097171"/>
          <p:cNvPicPr>
            <a:picLocks noChangeAspect="1"/>
          </p:cNvPicPr>
          <p:nvPr/>
        </p:nvPicPr>
        <p:blipFill>
          <a:blip r:embed="rId3"/>
          <a:stretch>
            <a:fillRect/>
          </a:stretch>
        </p:blipFill>
        <p:spPr bwMode="auto">
          <a:xfrm>
            <a:off x="5070181" y="1255429"/>
            <a:ext cx="5235136" cy="2938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9" name="Заголовок 1"/>
          <p:cNvSpPr>
            <a:spLocks noGrp="1"/>
          </p:cNvSpPr>
          <p:nvPr>
            <p:ph type="title"/>
          </p:nvPr>
        </p:nvSpPr>
        <p:spPr bwMode="auto"/>
        <p:txBody>
          <a:bodyPr/>
          <a:lstStyle/>
          <a:p>
            <a:r>
              <a:t>.</a:t>
            </a:r>
          </a:p>
        </p:txBody>
      </p:sp>
      <p:sp>
        <p:nvSpPr>
          <p:cNvPr id="1048700" name="Объект 2"/>
          <p:cNvSpPr>
            <a:spLocks noGrp="1"/>
          </p:cNvSpPr>
          <p:nvPr>
            <p:ph idx="1"/>
          </p:nvPr>
        </p:nvSpPr>
        <p:spPr bwMode="auto">
          <a:xfrm>
            <a:off x="2535996" y="959145"/>
            <a:ext cx="9998901" cy="5353184"/>
          </a:xfrm>
        </p:spPr>
        <p:txBody>
          <a:bodyPr vertOverflow="overflow" horzOverflow="overflow" vert="horz" wrap="square" lIns="91440" tIns="45720" rIns="91440" bIns="45720" numCol="1" spcCol="0" rtlCol="0" fromWordArt="0" anchor="t" anchorCtr="0" forceAA="0" compatLnSpc="0">
            <a:normAutofit/>
          </a:bodyPr>
          <a:lstStyle/>
          <a:p>
            <a:pPr marL="0" indent="0" algn="l">
              <a:buFont typeface="Arial"/>
              <a:buNone/>
            </a:pPr>
            <a:r>
              <a:rPr lang="en-US" sz="2800" b="1" i="0" u="none" strike="noStrike" cap="none" spc="0">
                <a:solidFill>
                  <a:schemeClr val="tx1"/>
                </a:solidFill>
                <a:latin typeface="+mn-lt"/>
                <a:ea typeface="+mn-ea"/>
                <a:cs typeface="+mn-cs"/>
              </a:rPr>
              <a:t>P</a:t>
            </a:r>
            <a:r>
              <a:rPr lang="en-US" sz="2800" b="1" i="0" u="none" strike="noStrike" cap="none" spc="0">
                <a:solidFill>
                  <a:schemeClr val="tx1"/>
                </a:solidFill>
                <a:latin typeface="Arial"/>
                <a:ea typeface="Arial"/>
                <a:cs typeface="Arial"/>
              </a:rPr>
              <a:t>erformance level</a:t>
            </a:r>
            <a:r>
              <a:rPr lang="en-US" sz="2800" b="1" i="0" u="none" strike="noStrike" cap="none" spc="0">
                <a:solidFill>
                  <a:schemeClr val="tx1"/>
                </a:solidFill>
                <a:latin typeface="+mn-lt"/>
                <a:ea typeface="+mn-ea"/>
                <a:cs typeface="+mn-cs"/>
              </a:rPr>
              <a:t> </a:t>
            </a:r>
            <a:r>
              <a:rPr lang="en-US" sz="2800" b="1" i="0" u="none" strike="noStrike" cap="none" spc="0">
                <a:solidFill>
                  <a:schemeClr val="tx1"/>
                </a:solidFill>
                <a:latin typeface="Arial"/>
                <a:ea typeface="Arial"/>
                <a:cs typeface="Arial"/>
              </a:rPr>
              <a:t>using formula:</a:t>
            </a:r>
            <a:endParaRPr sz="2800"/>
          </a:p>
          <a:p>
            <a:pPr marL="349965" indent="-349965" algn="l">
              <a:buAutoNum type="arabicParenR"/>
            </a:pPr>
            <a:r>
              <a:rPr lang="en-US" sz="2600" b="0" i="0" u="none" strike="noStrike" cap="none" spc="0">
                <a:solidFill>
                  <a:schemeClr val="tx1"/>
                </a:solidFill>
                <a:latin typeface="+mn-lt"/>
                <a:ea typeface="+mn-ea"/>
                <a:cs typeface="+mn-cs"/>
              </a:rPr>
              <a:t>Low</a:t>
            </a:r>
            <a:endParaRPr sz="2600"/>
          </a:p>
          <a:p>
            <a:pPr marL="349965" indent="-349965" algn="l">
              <a:buAutoNum type="arabicParenR"/>
            </a:pPr>
            <a:r>
              <a:rPr lang="en-US" sz="2600" b="0" i="0" u="none" strike="noStrike" cap="none" spc="0">
                <a:solidFill>
                  <a:schemeClr val="tx1"/>
                </a:solidFill>
                <a:latin typeface="+mn-lt"/>
                <a:ea typeface="+mn-ea"/>
                <a:cs typeface="+mn-cs"/>
              </a:rPr>
              <a:t>Med</a:t>
            </a:r>
            <a:endParaRPr sz="2600"/>
          </a:p>
          <a:p>
            <a:pPr marL="349965" indent="-349965" algn="l">
              <a:buAutoNum type="arabicParenR"/>
            </a:pPr>
            <a:r>
              <a:rPr lang="en-US" sz="2600" b="0" i="0" u="none" strike="noStrike" cap="none" spc="0">
                <a:solidFill>
                  <a:schemeClr val="tx1"/>
                </a:solidFill>
                <a:latin typeface="+mn-lt"/>
                <a:ea typeface="+mn-ea"/>
                <a:cs typeface="+mn-cs"/>
              </a:rPr>
              <a:t>High</a:t>
            </a:r>
            <a:endParaRPr sz="2600" b="0" i="0" u="none" strike="noStrike" cap="none" spc="0">
              <a:solidFill>
                <a:schemeClr val="tx1"/>
              </a:solidFill>
              <a:latin typeface="Times New Roman"/>
              <a:cs typeface="Times New Roman"/>
            </a:endParaRPr>
          </a:p>
          <a:p>
            <a:pPr marL="349965" indent="-349965" algn="l">
              <a:buAutoNum type="arabicParenR"/>
            </a:pPr>
            <a:r>
              <a:rPr lang="en-US" sz="2600" b="0" i="0" u="none" strike="noStrike" cap="none" spc="0">
                <a:solidFill>
                  <a:schemeClr val="tx1"/>
                </a:solidFill>
                <a:latin typeface="Arial"/>
                <a:ea typeface="Arial"/>
                <a:cs typeface="Arial"/>
              </a:rPr>
              <a:t>Very High</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Conditional format:</a:t>
            </a:r>
            <a:endParaRPr sz="28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Found the missing values</a:t>
            </a:r>
            <a:endParaRPr sz="26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And Highlighted </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Filter:</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Select the missing blocks</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Omitted the blank cell</a:t>
            </a: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349965" indent="-349965" algn="l">
              <a:buAutoNum type="arabicParenR"/>
            </a:pPr>
            <a:endParaRPr lang="en-US" sz="2200"/>
          </a:p>
          <a:p>
            <a:pPr marL="0" indent="0">
              <a:buFont typeface="Arial"/>
              <a:buNone/>
            </a:pP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701" name="Заголовок 1"/>
          <p:cNvSpPr>
            <a:spLocks noGrp="1"/>
          </p:cNvSpPr>
          <p:nvPr>
            <p:ph type="title"/>
          </p:nvPr>
        </p:nvSpPr>
        <p:spPr bwMode="auto">
          <a:xfrm>
            <a:off x="4650362" y="5280627"/>
            <a:ext cx="2131016" cy="629618"/>
          </a:xfrm>
        </p:spPr>
        <p:txBody>
          <a:bodyPr/>
          <a:lstStyle/>
          <a:p>
            <a:r>
              <a:rPr sz="1200"/>
              <a:t>figure: PIVOT TABLE</a:t>
            </a:r>
          </a:p>
        </p:txBody>
      </p:sp>
      <p:sp>
        <p:nvSpPr>
          <p:cNvPr id="1048702" name="Объект 2"/>
          <p:cNvSpPr>
            <a:spLocks noGrp="1"/>
          </p:cNvSpPr>
          <p:nvPr>
            <p:ph idx="1"/>
          </p:nvPr>
        </p:nvSpPr>
        <p:spPr bwMode="auto">
          <a:xfrm>
            <a:off x="2196971" y="873716"/>
            <a:ext cx="9998901" cy="4525960"/>
          </a:xfrm>
        </p:spPr>
        <p:txBody>
          <a:bodyPr/>
          <a:lstStyle/>
          <a:p>
            <a:pPr marL="0" indent="0">
              <a:buFont typeface="Arial"/>
              <a:buNone/>
            </a:pPr>
            <a:endParaRPr sz="2600"/>
          </a:p>
          <a:p>
            <a:pPr marL="0" indent="0">
              <a:buFont typeface="Arial"/>
              <a:buNone/>
            </a:pPr>
            <a:r>
              <a:rPr lang="en-US" sz="2600" b="1" i="0" u="none" strike="noStrike" cap="none" spc="0">
                <a:solidFill>
                  <a:schemeClr val="tx1"/>
                </a:solidFill>
                <a:latin typeface="Arial"/>
                <a:ea typeface="Arial"/>
                <a:cs typeface="Arial"/>
              </a:rPr>
              <a:t>Pivot Table:</a:t>
            </a:r>
            <a:endParaRPr sz="2600"/>
          </a:p>
          <a:p>
            <a:pPr marL="438079" indent="-438079">
              <a:buFont typeface="Arial"/>
              <a:buAutoNum type="arabicParenR"/>
            </a:pPr>
            <a:r>
              <a:rPr lang="en-US" sz="2600" b="0" i="0" u="none" strike="noStrike" cap="none" spc="0">
                <a:solidFill>
                  <a:schemeClr val="tx1"/>
                </a:solidFill>
                <a:latin typeface="Arial"/>
                <a:ea typeface="Arial"/>
                <a:cs typeface="Arial"/>
              </a:rPr>
              <a:t>Summary of the data.</a:t>
            </a:r>
            <a:endParaRPr sz="2600" b="0" i="0" u="none" strike="noStrike" cap="none" spc="0">
              <a:solidFill>
                <a:schemeClr val="tx1"/>
              </a:solidFill>
              <a:latin typeface="Times New Roman"/>
              <a:cs typeface="Times New Roman"/>
            </a:endParaRPr>
          </a:p>
          <a:p>
            <a:pPr marL="438079" indent="-438079">
              <a:buFont typeface="Arial"/>
              <a:buAutoNum type="arabicParenR"/>
            </a:pPr>
            <a:r>
              <a:rPr lang="en-US" sz="2600" b="0" i="0" u="none" strike="noStrike" cap="none" spc="0">
                <a:solidFill>
                  <a:schemeClr val="tx1"/>
                </a:solidFill>
                <a:latin typeface="Arial"/>
                <a:ea typeface="Arial"/>
                <a:cs typeface="Arial"/>
              </a:rPr>
              <a:t>Like Employee type and performances.</a:t>
            </a:r>
            <a:endParaRPr sz="2600" b="0" i="0" u="none" strike="noStrike" cap="none" spc="0">
              <a:solidFill>
                <a:schemeClr val="tx1"/>
              </a:solidFill>
              <a:latin typeface="Times New Roman"/>
              <a:cs typeface="Times New Roman"/>
            </a:endParaRPr>
          </a:p>
          <a:p>
            <a:pPr marL="0" indent="0">
              <a:buFont typeface="Arial"/>
              <a:buNone/>
            </a:pPr>
            <a:endParaRPr sz="2600" b="0" i="0" u="none" strike="noStrike" cap="none" spc="0">
              <a:solidFill>
                <a:schemeClr val="tx1"/>
              </a:solidFill>
              <a:latin typeface="Times New Roman"/>
              <a:cs typeface="Times New Roman"/>
            </a:endParaRPr>
          </a:p>
        </p:txBody>
      </p:sp>
      <p:graphicFrame>
        <p:nvGraphicFramePr>
          <p:cNvPr id="4194306" name="Table 4194305"/>
          <p:cNvGraphicFramePr>
            <a:graphicFrameLocks/>
          </p:cNvGraphicFramePr>
          <p:nvPr/>
        </p:nvGraphicFramePr>
        <p:xfrm>
          <a:off x="3666381" y="2766031"/>
          <a:ext cx="4229720" cy="2514596"/>
        </p:xfrm>
        <a:graphic>
          <a:graphicData uri="http://schemas.openxmlformats.org/drawingml/2006/table">
            <a:tbl>
              <a:tblPr firstRow="1" firstCol="1" bandRow="1">
                <a:tableStyleId>{11E35225-9873-22B2-4A75-38D1035FF16A}</a:tableStyleId>
              </a:tblPr>
              <a:tblGrid>
                <a:gridCol w="1000689">
                  <a:extLst>
                    <a:ext uri="{9D8B030D-6E8A-4147-A177-3AD203B41FA5}">
                      <a16:colId xmlns:a16="http://schemas.microsoft.com/office/drawing/2014/main" val="20000"/>
                    </a:ext>
                  </a:extLst>
                </a:gridCol>
                <a:gridCol w="1145119">
                  <a:extLst>
                    <a:ext uri="{9D8B030D-6E8A-4147-A177-3AD203B41FA5}">
                      <a16:colId xmlns:a16="http://schemas.microsoft.com/office/drawing/2014/main" val="20001"/>
                    </a:ext>
                  </a:extLst>
                </a:gridCol>
                <a:gridCol w="309491">
                  <a:extLst>
                    <a:ext uri="{9D8B030D-6E8A-4147-A177-3AD203B41FA5}">
                      <a16:colId xmlns:a16="http://schemas.microsoft.com/office/drawing/2014/main" val="20002"/>
                    </a:ext>
                  </a:extLst>
                </a:gridCol>
                <a:gridCol w="340440">
                  <a:extLst>
                    <a:ext uri="{9D8B030D-6E8A-4147-A177-3AD203B41FA5}">
                      <a16:colId xmlns:a16="http://schemas.microsoft.com/office/drawing/2014/main" val="20003"/>
                    </a:ext>
                  </a:extLst>
                </a:gridCol>
                <a:gridCol w="649932">
                  <a:extLst>
                    <a:ext uri="{9D8B030D-6E8A-4147-A177-3AD203B41FA5}">
                      <a16:colId xmlns:a16="http://schemas.microsoft.com/office/drawing/2014/main" val="20004"/>
                    </a:ext>
                  </a:extLst>
                </a:gridCol>
                <a:gridCol w="784045">
                  <a:extLst>
                    <a:ext uri="{9D8B030D-6E8A-4147-A177-3AD203B41FA5}">
                      <a16:colId xmlns:a16="http://schemas.microsoft.com/office/drawing/2014/main" val="20005"/>
                    </a:ext>
                  </a:extLst>
                </a:gridCol>
              </a:tblGrid>
              <a:tr h="304867">
                <a:tc>
                  <a:txBody>
                    <a:bodyPr/>
                    <a:lstStyle/>
                    <a:p>
                      <a:r>
                        <a:rPr sz="1100" b="0" i="0" u="none">
                          <a:solidFill>
                            <a:srgbClr val="000000"/>
                          </a:solidFill>
                          <a:latin typeface="Arial"/>
                          <a:ea typeface="Arial"/>
                          <a:cs typeface="Arial"/>
                        </a:rPr>
                        <a:t>Gender</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(Multiple Items)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0"/>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1"/>
                  </a:ext>
                </a:extLst>
              </a:tr>
              <a:tr h="371204">
                <a:tc>
                  <a:txBody>
                    <a:bodyPr/>
                    <a:lstStyle/>
                    <a:p>
                      <a:r>
                        <a:rPr sz="1100" b="0" i="0" u="none">
                          <a:solidFill>
                            <a:srgbClr val="000000"/>
                          </a:solidFill>
                          <a:latin typeface="Arial"/>
                          <a:ea typeface="Arial"/>
                          <a:cs typeface="Arial"/>
                        </a:rPr>
                        <a:t>Count of Name</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Column Labels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2"/>
                  </a:ext>
                </a:extLst>
              </a:tr>
              <a:tr h="371204">
                <a:tc>
                  <a:txBody>
                    <a:bodyPr/>
                    <a:lstStyle/>
                    <a:p>
                      <a:r>
                        <a:rPr sz="1100" b="0" i="0" u="none">
                          <a:solidFill>
                            <a:srgbClr val="000000"/>
                          </a:solidFill>
                          <a:latin typeface="Arial"/>
                          <a:ea typeface="Arial"/>
                          <a:cs typeface="Arial"/>
                        </a:rPr>
                        <a:t>Row Labels</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Low</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Med</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Very 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3"/>
                  </a:ext>
                </a:extLst>
              </a:tr>
              <a:tr h="304867">
                <a:tc>
                  <a:txBody>
                    <a:bodyPr/>
                    <a:lstStyle/>
                    <a:p>
                      <a:pPr algn="l"/>
                      <a:r>
                        <a:rPr sz="1100" b="0" i="0" u="none">
                          <a:solidFill>
                            <a:srgbClr val="000000"/>
                          </a:solidFill>
                          <a:latin typeface="Arial"/>
                          <a:ea typeface="Arial"/>
                          <a:cs typeface="Arial"/>
                        </a:rPr>
                        <a:t>Fixed Term</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17</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4"/>
                  </a:ext>
                </a:extLst>
              </a:tr>
              <a:tr h="203288">
                <a:tc>
                  <a:txBody>
                    <a:bodyPr/>
                    <a:lstStyle/>
                    <a:p>
                      <a:pPr algn="l"/>
                      <a:r>
                        <a:rPr sz="1100" b="0" i="0" u="none">
                          <a:solidFill>
                            <a:srgbClr val="000000"/>
                          </a:solidFill>
                          <a:latin typeface="Arial"/>
                          <a:ea typeface="Arial"/>
                          <a:cs typeface="Arial"/>
                        </a:rPr>
                        <a:t>Permanent</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48</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50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15</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124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5"/>
                  </a:ext>
                </a:extLst>
              </a:tr>
              <a:tr h="203288">
                <a:tc>
                  <a:txBody>
                    <a:bodyPr/>
                    <a:lstStyle/>
                    <a:p>
                      <a:pPr algn="l"/>
                      <a:r>
                        <a:rPr sz="1100" b="0" i="0" u="none">
                          <a:solidFill>
                            <a:srgbClr val="000000"/>
                          </a:solidFill>
                          <a:latin typeface="Arial"/>
                          <a:ea typeface="Arial"/>
                          <a:cs typeface="Arial"/>
                        </a:rPr>
                        <a:t>Temporary</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32</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6"/>
                  </a:ext>
                </a:extLst>
              </a:tr>
              <a:tr h="203288">
                <a:tc>
                  <a:txBody>
                    <a:bodyPr/>
                    <a:lstStyle/>
                    <a:p>
                      <a:pPr algn="l"/>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190</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7"/>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13" name="Заголовок 1"/>
          <p:cNvSpPr>
            <a:spLocks noGrp="1"/>
          </p:cNvSpPr>
          <p:nvPr>
            <p:ph type="title"/>
          </p:nvPr>
        </p:nvSpPr>
        <p:spPr bwMode="auto">
          <a:xfrm>
            <a:off x="4809236" y="5682711"/>
            <a:ext cx="1533686" cy="694006"/>
          </a:xfrm>
        </p:spPr>
        <p:txBody>
          <a:bodyPr vertOverflow="overflow" horzOverflow="overflow" vert="horz" wrap="square" lIns="91440" tIns="45720" rIns="91440" bIns="45720" numCol="1" spcCol="0" rtlCol="0" fromWordArt="0" anchor="ctr" anchorCtr="0" forceAA="0" compatLnSpc="0">
            <a:normAutofit/>
          </a:bodyPr>
          <a:lstStyle/>
          <a:p>
            <a:r>
              <a:rPr sz="2200"/>
              <a:t>fig: Graph</a:t>
            </a:r>
          </a:p>
        </p:txBody>
      </p:sp>
      <p:sp>
        <p:nvSpPr>
          <p:cNvPr id="1048614" name="Объект 2"/>
          <p:cNvSpPr>
            <a:spLocks noGrp="1"/>
          </p:cNvSpPr>
          <p:nvPr>
            <p:ph idx="1"/>
          </p:nvPr>
        </p:nvSpPr>
        <p:spPr bwMode="auto">
          <a:xfrm>
            <a:off x="2100107" y="1002869"/>
            <a:ext cx="9998901" cy="4525960"/>
          </a:xfrm>
        </p:spPr>
        <p:txBody>
          <a:bodyPr/>
          <a:lstStyle/>
          <a:p>
            <a:pPr marL="0" indent="0">
              <a:buFont typeface="Arial"/>
              <a:buNone/>
            </a:pPr>
            <a:r>
              <a:rPr lang="en-US" sz="3200" b="1" i="0" u="none" strike="noStrike" cap="none" spc="0">
                <a:solidFill>
                  <a:schemeClr val="tx1"/>
                </a:solidFill>
                <a:latin typeface="Arial"/>
                <a:ea typeface="Arial"/>
                <a:cs typeface="Arial"/>
              </a:rPr>
              <a:t>Graph:</a:t>
            </a:r>
            <a:endParaRPr sz="3200" b="1"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Data visualisation.</a:t>
            </a:r>
            <a:endParaRPr sz="3200" b="0"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Pictorial Representation.</a:t>
            </a:r>
            <a:endParaRPr sz="3200" b="0" i="0" u="none" strike="noStrike" cap="none" spc="0">
              <a:solidFill>
                <a:schemeClr val="tx1"/>
              </a:solidFill>
              <a:latin typeface="Times New Roman"/>
              <a:cs typeface="Times New Roman"/>
            </a:endParaRPr>
          </a:p>
          <a:p>
            <a:pPr marL="0" indent="0">
              <a:buFont typeface="Arial"/>
              <a:buNone/>
            </a:pPr>
            <a:endParaRPr sz="3200" b="0" i="0" u="none" strike="noStrike" cap="none" spc="0">
              <a:solidFill>
                <a:schemeClr val="tx1"/>
              </a:solidFill>
              <a:latin typeface="Times New Roman"/>
              <a:cs typeface="Times New Roman"/>
            </a:endParaRPr>
          </a:p>
        </p:txBody>
      </p:sp>
      <p:graphicFrame>
        <p:nvGraphicFramePr>
          <p:cNvPr id="4194305" name="Chart 4194304"/>
          <p:cNvGraphicFramePr>
            <a:graphicFrameLocks/>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11" name="Заголовок 1"/>
          <p:cNvSpPr>
            <a:spLocks noGrp="1"/>
          </p:cNvSpPr>
          <p:nvPr>
            <p:ph type="title"/>
          </p:nvPr>
        </p:nvSpPr>
        <p:spPr bwMode="auto">
          <a:xfrm>
            <a:off x="6936540" y="5133813"/>
            <a:ext cx="1878160" cy="564854"/>
          </a:xfrm>
        </p:spPr>
        <p:txBody>
          <a:bodyPr vertOverflow="overflow" horzOverflow="overflow" vert="horz" wrap="square" lIns="91440" tIns="45720" rIns="91440" bIns="45720" numCol="1" spcCol="0" rtlCol="0" fromWordArt="0" anchor="ctr" anchorCtr="0" forceAA="0" compatLnSpc="0">
            <a:normAutofit/>
          </a:bodyPr>
          <a:lstStyle/>
          <a:p>
            <a:r>
              <a:rPr sz="1800"/>
              <a:t>fig:Slicer chart</a:t>
            </a:r>
          </a:p>
        </p:txBody>
      </p:sp>
      <p:sp>
        <p:nvSpPr>
          <p:cNvPr id="1048612" name="Объект 2"/>
          <p:cNvSpPr>
            <a:spLocks noGrp="1"/>
          </p:cNvSpPr>
          <p:nvPr>
            <p:ph idx="1"/>
          </p:nvPr>
        </p:nvSpPr>
        <p:spPr bwMode="auto">
          <a:xfrm>
            <a:off x="2051674" y="1164309"/>
            <a:ext cx="8459765" cy="3969503"/>
          </a:xfrm>
        </p:spPr>
        <p:txBody>
          <a:bodyPr/>
          <a:lstStyle/>
          <a:p>
            <a:pPr marL="0" indent="0">
              <a:buFont typeface="Arial"/>
              <a:buNone/>
            </a:pPr>
            <a:r>
              <a:rPr lang="en-US" sz="3200" b="1" i="0" u="none" strike="noStrike" cap="none" spc="0">
                <a:solidFill>
                  <a:schemeClr val="tx1"/>
                </a:solidFill>
                <a:latin typeface="Arial"/>
                <a:ea typeface="Arial"/>
                <a:cs typeface="Arial"/>
              </a:rPr>
              <a:t>Slicer:</a:t>
            </a:r>
            <a:endParaRPr sz="3200" b="0" i="0" u="none" strike="noStrike" cap="none" spc="0">
              <a:solidFill>
                <a:schemeClr val="tx1"/>
              </a:solidFill>
              <a:latin typeface="Times New Roman"/>
              <a:cs typeface="Times New Roman"/>
            </a:endParaRPr>
          </a:p>
          <a:p>
            <a:pPr marL="327936" indent="-327936">
              <a:buFont typeface="Arial"/>
              <a:buAutoNum type="arabicParenR"/>
            </a:pPr>
            <a:r>
              <a:rPr lang="en-US" sz="3200" b="0" i="0" u="none" strike="noStrike" cap="none" spc="0">
                <a:solidFill>
                  <a:schemeClr val="tx1"/>
                </a:solidFill>
                <a:latin typeface="Arial"/>
                <a:ea typeface="Arial"/>
                <a:cs typeface="Arial"/>
              </a:rPr>
              <a:t>Data can be viewed in chart.</a:t>
            </a:r>
            <a:endParaRPr lang="en-US" sz="3200" b="0" i="0" u="none" strike="noStrike" cap="none" spc="0">
              <a:solidFill>
                <a:schemeClr val="tx1"/>
              </a:solidFill>
              <a:latin typeface="Times New Roman"/>
              <a:cs typeface="Times New Roman"/>
            </a:endParaRPr>
          </a:p>
          <a:p>
            <a:pPr marL="438080" indent="-438080">
              <a:buFont typeface="Arial"/>
              <a:buAutoNum type="arabicParenR"/>
            </a:pPr>
            <a:r>
              <a:rPr lang="en-US" sz="3200" b="0" i="0" u="none" strike="noStrike" cap="none" spc="0">
                <a:solidFill>
                  <a:schemeClr val="tx1"/>
                </a:solidFill>
                <a:latin typeface="Arial"/>
                <a:ea typeface="Arial"/>
                <a:cs typeface="Arial"/>
              </a:rPr>
              <a:t>Can change the view of data types.</a:t>
            </a:r>
            <a:endParaRPr sz="3200"/>
          </a:p>
          <a:p>
            <a:pPr marL="0" indent="0">
              <a:buFont typeface="Arial"/>
              <a:buNone/>
            </a:pPr>
            <a:endParaRPr sz="3200" b="0" i="0" u="none" strike="noStrike" cap="none" spc="0">
              <a:solidFill>
                <a:schemeClr val="tx1"/>
              </a:solidFill>
              <a:latin typeface="Times New Roman"/>
              <a:cs typeface="Times New Roman"/>
            </a:endParaRPr>
          </a:p>
        </p:txBody>
      </p:sp>
      <p:pic>
        <p:nvPicPr>
          <p:cNvPr id="2097154" name="Picture 2097153"/>
          <p:cNvPicPr>
            <a:picLocks noChangeAspect="1"/>
          </p:cNvPicPr>
          <p:nvPr/>
        </p:nvPicPr>
        <p:blipFill>
          <a:blip r:embed="rId2"/>
          <a:stretch>
            <a:fillRect/>
          </a:stretch>
        </p:blipFill>
        <p:spPr bwMode="auto">
          <a:xfrm>
            <a:off x="4837811" y="2953234"/>
            <a:ext cx="2003837" cy="2761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03" name="object 3"/>
          <p:cNvSpPr/>
          <p:nvPr/>
        </p:nvSpPr>
        <p:spPr bwMode="auto">
          <a:xfrm>
            <a:off x="12044481" y="6840855"/>
            <a:ext cx="90368" cy="4572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4" name="object 4"/>
          <p:cNvSpPr/>
          <p:nvPr/>
        </p:nvSpPr>
        <p:spPr bwMode="auto">
          <a:xfrm>
            <a:off x="6878999" y="1847849"/>
            <a:ext cx="131400" cy="17144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5" name="object 5"/>
          <p:cNvSpPr/>
          <p:nvPr/>
        </p:nvSpPr>
        <p:spPr bwMode="auto">
          <a:xfrm>
            <a:off x="10838836" y="416389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a:stretch>
            <a:fillRect/>
          </a:stretch>
        </p:blipFill>
        <p:spPr bwMode="auto">
          <a:xfrm>
            <a:off x="1666875" y="6467475"/>
            <a:ext cx="76200" cy="177800"/>
          </a:xfrm>
          <a:prstGeom prst="rect">
            <a:avLst/>
          </a:prstGeom>
        </p:spPr>
      </p:pic>
      <p:sp>
        <p:nvSpPr>
          <p:cNvPr id="1048606" name="object 7"/>
          <p:cNvSpPr txBox="1">
            <a:spLocks noGrp="1"/>
          </p:cNvSpPr>
          <p:nvPr>
            <p:ph type="title"/>
          </p:nvPr>
        </p:nvSpPr>
        <p:spPr bwMode="auto">
          <a:xfrm>
            <a:off x="888680" y="174617"/>
            <a:ext cx="3299560" cy="1804033"/>
          </a:xfrm>
          <a:prstGeom prst="rect">
            <a:avLst/>
          </a:prstGeom>
        </p:spPr>
        <p:txBody>
          <a:bodyPr vert="horz" wrap="square" lIns="0" tIns="13334" rIns="0" bIns="0" rtlCol="0">
            <a:spAutoFit/>
          </a:bodyPr>
          <a:lstStyle/>
          <a:p>
            <a:pPr algn="l">
              <a:lnSpc>
                <a:spcPct val="100000"/>
              </a:lnSpc>
              <a:spcBef>
                <a:spcPts val="105"/>
              </a:spcBef>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r>
              <a:rPr sz="4000" b="1">
                <a:latin typeface="Asana Math"/>
                <a:cs typeface="Asana Math"/>
              </a:rPr>
              <a:t>:</a:t>
            </a:r>
            <a:br>
              <a:rPr sz="4000" b="1">
                <a:latin typeface="Asana Math"/>
                <a:cs typeface="Asana Math"/>
              </a:rPr>
            </a:br>
            <a:br>
              <a:rPr sz="4000" b="1">
                <a:latin typeface="Asana Math"/>
                <a:cs typeface="Asana Math"/>
              </a:rPr>
            </a:br>
            <a:endParaRPr sz="2200" b="1"/>
          </a:p>
        </p:txBody>
      </p:sp>
      <p:sp>
        <p:nvSpPr>
          <p:cNvPr id="1048607"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15</a:t>
            </a:fld>
            <a:endParaRPr sz="1100">
              <a:latin typeface="Trebuchet MS"/>
              <a:cs typeface="Trebuchet MS"/>
            </a:endParaRPr>
          </a:p>
        </p:txBody>
      </p:sp>
      <p:sp>
        <p:nvSpPr>
          <p:cNvPr id="1048608" name="Star: 4 Points 1048607"/>
          <p:cNvSpPr/>
          <p:nvPr/>
        </p:nvSpPr>
        <p:spPr bwMode="auto">
          <a:xfrm rot="1677481">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09" name="Star: 4 Points 1048608"/>
          <p:cNvSpPr/>
          <p:nvPr/>
        </p:nvSpPr>
        <p:spPr bwMode="auto">
          <a:xfrm rot="19910601">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aphicFrame>
        <p:nvGraphicFramePr>
          <p:cNvPr id="4194304" name="Chart 4194303"/>
          <p:cNvGraphicFramePr>
            <a:graphicFrameLocks/>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1048610" name="TextBox 1048609"/>
          <p:cNvSpPr txBox="1"/>
          <p:nvPr/>
        </p:nvSpPr>
        <p:spPr bwMode="auto">
          <a:xfrm>
            <a:off x="2483365" y="4684137"/>
            <a:ext cx="7576112" cy="16154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Arial"/>
              <a:buChar char="•"/>
            </a:pPr>
            <a:r>
              <a:rPr sz="2600"/>
              <a:t>Best performers among the various employee types.     </a:t>
            </a:r>
          </a:p>
          <a:p>
            <a:pPr marL="283879" indent="-283879" algn="l">
              <a:buFont typeface="Arial"/>
              <a:buChar char="•"/>
            </a:pPr>
            <a:endParaRPr sz="2600"/>
          </a:p>
          <a:p>
            <a:pPr marL="283879" indent="-283879" algn="l">
              <a:buFont typeface="Arial"/>
              <a:buChar char="•"/>
            </a:pP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599" name="Заголовок 1"/>
          <p:cNvSpPr>
            <a:spLocks noGrp="1"/>
          </p:cNvSpPr>
          <p:nvPr>
            <p:ph type="title"/>
          </p:nvPr>
        </p:nvSpPr>
        <p:spPr bwMode="auto"/>
        <p:txBody>
          <a:bodyPr/>
          <a:lstStyle/>
          <a:p>
            <a:r>
              <a:t>.</a:t>
            </a:r>
          </a:p>
        </p:txBody>
      </p:sp>
      <p:sp>
        <p:nvSpPr>
          <p:cNvPr id="1048600" name="Объект 2"/>
          <p:cNvSpPr>
            <a:spLocks noGrp="1"/>
          </p:cNvSpPr>
          <p:nvPr>
            <p:ph idx="1"/>
          </p:nvPr>
        </p:nvSpPr>
        <p:spPr bwMode="auto">
          <a:xfrm>
            <a:off x="2794302" y="1584055"/>
            <a:ext cx="7248960" cy="3888783"/>
          </a:xfrm>
        </p:spPr>
        <p:txBody>
          <a:bodyPr vertOverflow="overflow" horzOverflow="overflow" vert="horz" wrap="square" lIns="91440" tIns="45720" rIns="91440" bIns="45720" numCol="1" spcCol="0" rtlCol="0" fromWordArt="0" anchor="t" anchorCtr="0" forceAA="0" compatLnSpc="0">
            <a:normAutofit/>
          </a:bodyPr>
          <a:lstStyle/>
          <a:p>
            <a:pPr marL="283878" indent="-283878" algn="l">
              <a:buFont typeface="Arial"/>
              <a:buChar char="•"/>
            </a:pPr>
            <a:r>
              <a:rPr lang="en-US" sz="2800" b="0" i="0" u="none" strike="noStrike" cap="none" spc="0">
                <a:solidFill>
                  <a:schemeClr val="tx1"/>
                </a:solidFill>
                <a:latin typeface="+mn-lt"/>
                <a:ea typeface="+mn-ea"/>
                <a:cs typeface="+mn-cs"/>
              </a:rPr>
              <a:t>Best Performances between the new comers and old employees.</a:t>
            </a:r>
            <a:endParaRPr sz="2800"/>
          </a:p>
          <a:p>
            <a:pPr marL="283878" indent="-283878" algn="l">
              <a:buFont typeface="Arial"/>
              <a:buChar char="•"/>
            </a:pPr>
            <a:r>
              <a:rPr lang="en-US" sz="2800" b="0" i="0" u="none" strike="noStrike" cap="none" spc="0">
                <a:solidFill>
                  <a:schemeClr val="tx1"/>
                </a:solidFill>
                <a:latin typeface="+mn-lt"/>
                <a:ea typeface="+mn-ea"/>
                <a:cs typeface="+mn-cs"/>
              </a:rPr>
              <a:t> Trend analysis of the organisations.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mn-lt"/>
                <a:ea typeface="+mn-ea"/>
                <a:cs typeface="+mn-cs"/>
              </a:rPr>
              <a:t>Drawbacks in the Performances.</a:t>
            </a:r>
            <a:endParaRPr sz="2800"/>
          </a:p>
          <a:p>
            <a:pPr marL="283878" indent="-283878" algn="l">
              <a:buFont typeface="Arial"/>
              <a:buChar char="•"/>
            </a:pPr>
            <a:r>
              <a:rPr lang="en-US" sz="2800" b="0" i="0" u="none" strike="noStrike" cap="none" spc="0">
                <a:solidFill>
                  <a:schemeClr val="tx1"/>
                </a:solidFill>
                <a:latin typeface="+mn-lt"/>
                <a:ea typeface="+mn-ea"/>
                <a:cs typeface="+mn-cs"/>
              </a:rPr>
              <a:t>Convinience of the employees for their work  locations.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Arial"/>
                <a:ea typeface="Arial"/>
                <a:cs typeface="Arial"/>
              </a:rPr>
              <a:t>Analysation of profit through performances.</a:t>
            </a:r>
            <a:endParaRPr lang="en-US" sz="2800" b="0" i="0" u="none" strike="noStrike" cap="none" spc="0">
              <a:solidFill>
                <a:schemeClr val="tx1"/>
              </a:solidFill>
              <a:latin typeface="Times New Roman"/>
              <a:cs typeface="Times New Roman"/>
            </a:endParaRPr>
          </a:p>
          <a:p>
            <a:pPr marL="283878" indent="-283878" algn="l">
              <a:buFont typeface="Arial"/>
              <a:buChar char="•"/>
            </a:pPr>
            <a:endParaRPr lang="en-US" sz="2800" b="0" i="0" u="none" strike="noStrike" cap="none" spc="0">
              <a:solidFill>
                <a:schemeClr val="tx1"/>
              </a:solidFill>
              <a:latin typeface="Times New Roman"/>
              <a:cs typeface="Times New Roman"/>
            </a:endParaRPr>
          </a:p>
          <a:p>
            <a:endParaRPr lang="en-US" sz="2800" b="0" i="0" u="none" strike="noStrike" cap="none" spc="0">
              <a:solidFill>
                <a:schemeClr val="tx1"/>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01" name="Title 1"/>
          <p:cNvSpPr>
            <a:spLocks noGrp="1"/>
          </p:cNvSpPr>
          <p:nvPr>
            <p:ph type="title"/>
          </p:nvPr>
        </p:nvSpPr>
        <p:spPr bwMode="auto">
          <a:xfrm>
            <a:off x="650048" y="465138"/>
            <a:ext cx="9998901" cy="1143000"/>
          </a:xfrm>
        </p:spPr>
        <p:txBody>
          <a:bodyPr/>
          <a:lstStyle/>
          <a:p>
            <a:pPr algn="l"/>
            <a:r>
              <a:rPr lang="en-US" sz="3600" u="sng">
                <a:latin typeface="Asana Math"/>
                <a:cs typeface="Asana Math"/>
              </a:rPr>
              <a:t>CONCLUSION</a:t>
            </a:r>
            <a:r>
              <a:rPr lang="en-US" sz="3600">
                <a:latin typeface="Asana Math"/>
                <a:cs typeface="Asana Math"/>
              </a:rPr>
              <a:t>:</a:t>
            </a:r>
            <a:endParaRPr lang="en-IN">
              <a:latin typeface="Times New Roman"/>
              <a:cs typeface="Times New Roman"/>
            </a:endParaRPr>
          </a:p>
        </p:txBody>
      </p:sp>
      <p:sp>
        <p:nvSpPr>
          <p:cNvPr id="1048602" name="TextBox 1048601"/>
          <p:cNvSpPr txBox="1"/>
          <p:nvPr/>
        </p:nvSpPr>
        <p:spPr bwMode="auto">
          <a:xfrm>
            <a:off x="1998672" y="1486416"/>
            <a:ext cx="7320012" cy="4663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Through this data analysis we can rectify the problems faced by the employees.</a:t>
            </a:r>
          </a:p>
          <a:p>
            <a:pPr marL="283879" indent="-283879" algn="l">
              <a:buFont typeface="Wingdings"/>
              <a:buChar char="Ø"/>
            </a:pPr>
            <a:r>
              <a:rPr sz="2600"/>
              <a:t>Appreciating the best employees by giving them the incentives, bonus and promotions.</a:t>
            </a:r>
          </a:p>
          <a:p>
            <a:pPr marL="283879" indent="-283879" algn="l">
              <a:buFont typeface="Wingdings"/>
              <a:buChar char="Ø"/>
            </a:pPr>
            <a:r>
              <a:rPr sz="2600"/>
              <a:t>Motivating the low level employees.</a:t>
            </a:r>
          </a:p>
          <a:p>
            <a:pPr marL="283879" indent="-283879" algn="l">
              <a:buFont typeface="Wingdings"/>
              <a:buChar char="Ø"/>
            </a:pPr>
            <a:r>
              <a:rPr sz="2600"/>
              <a:t>Analyzing the trend helps to improve the performing methods of the employees.</a:t>
            </a:r>
          </a:p>
          <a:p>
            <a:pPr marL="283879" indent="-283879" algn="l">
              <a:buFont typeface="Wingdings"/>
              <a:buChar char="Ø"/>
            </a:pPr>
            <a:r>
              <a:rPr sz="2600"/>
              <a:t>Allotment of working places and time periods of employees is uncomplicated.</a:t>
            </a:r>
          </a:p>
          <a:p>
            <a:pPr marL="283879" indent="-283879" algn="l">
              <a:buFont typeface="Wingdings"/>
              <a:buChar char="Ø"/>
            </a:pPr>
            <a:r>
              <a:rPr sz="2600"/>
              <a:t>Performances analysis helps to find the best way to the profit making business.</a:t>
            </a:r>
          </a:p>
          <a:p>
            <a:pPr marL="283879" indent="-283879" algn="l">
              <a:buFont typeface="Wingdings"/>
              <a:buChar char="Ø"/>
            </a:pPr>
            <a:endParaRPr sz="2600"/>
          </a:p>
        </p:txBody>
      </p:sp>
      <p:pic>
        <p:nvPicPr>
          <p:cNvPr id="2097152" name="Picture 2097151"/>
          <p:cNvPicPr>
            <a:picLocks noChangeAspect="1"/>
          </p:cNvPicPr>
          <p:nvPr/>
        </p:nvPicPr>
        <p:blipFill>
          <a:blip r:embed="rId2"/>
          <a:stretch>
            <a:fillRect/>
          </a:stretch>
        </p:blipFill>
        <p:spPr bwMode="auto">
          <a:xfrm>
            <a:off x="8919552" y="1608138"/>
            <a:ext cx="3044854" cy="29922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bg>
      <p:bgPr>
        <a:gradFill>
          <a:gsLst>
            <a:gs pos="0">
              <a:schemeClr val="accent1"/>
            </a:gs>
            <a:gs pos="6000">
              <a:srgbClr val="FF4493"/>
            </a:gs>
            <a:gs pos="7000">
              <a:srgbClr val="FF4694"/>
            </a:gs>
            <a:gs pos="11000">
              <a:srgbClr val="FF4E99"/>
            </a:gs>
            <a:gs pos="14000">
              <a:srgbClr val="FF549C"/>
            </a:gs>
            <a:gs pos="19000">
              <a:srgbClr val="FF5EA2"/>
            </a:gs>
            <a:gs pos="28000">
              <a:srgbClr val="FF70AC"/>
            </a:gs>
            <a:gs pos="100000">
              <a:srgbClr val="FFFFFF"/>
            </a:gs>
          </a:gsLst>
          <a:lin ang="0" scaled="1"/>
        </a:gradFill>
        <a:effectLst/>
      </p:bgPr>
    </p:bg>
    <p:spTree>
      <p:nvGrpSpPr>
        <p:cNvPr id="1" name=""/>
        <p:cNvGrpSpPr/>
        <p:nvPr/>
      </p:nvGrpSpPr>
      <p:grpSpPr bwMode="auto">
        <a:xfrm>
          <a:off x="0" y="0"/>
          <a:ext cx="0" cy="0"/>
          <a:chOff x="0" y="0"/>
          <a:chExt cx="0" cy="0"/>
        </a:xfrm>
      </p:grpSpPr>
      <p:sp>
        <p:nvSpPr>
          <p:cNvPr id="1048622" name="object 2"/>
          <p:cNvSpPr/>
          <p:nvPr/>
        </p:nvSpPr>
        <p:spPr bwMode="auto">
          <a:xfrm>
            <a:off x="131915" y="157099"/>
            <a:ext cx="607858" cy="86641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a:cs typeface="Times New Roman"/>
            </a:endParaRPr>
          </a:p>
        </p:txBody>
      </p:sp>
      <p:grpSp>
        <p:nvGrpSpPr>
          <p:cNvPr id="39" name="object 3"/>
          <p:cNvGrpSpPr/>
          <p:nvPr/>
        </p:nvGrpSpPr>
        <p:grpSpPr bwMode="auto">
          <a:xfrm>
            <a:off x="12176599" y="6721474"/>
            <a:ext cx="151731" cy="136779"/>
            <a:chOff x="0" y="0"/>
            <a:chExt cx="151731" cy="136779"/>
          </a:xfrm>
        </p:grpSpPr>
        <p:sp>
          <p:nvSpPr>
            <p:cNvPr id="1048623" name="object 4"/>
            <p:cNvSpPr/>
            <p:nvPr/>
          </p:nvSpPr>
          <p:spPr bwMode="auto">
            <a:xfrm>
              <a:off x="61726" y="96"/>
              <a:ext cx="38900" cy="136590"/>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24" name="object 5"/>
            <p:cNvSpPr/>
            <p:nvPr/>
          </p:nvSpPr>
          <p:spPr bwMode="auto">
            <a:xfrm>
              <a:off x="151" y="73638"/>
              <a:ext cx="151427" cy="63049"/>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25" name="object 6"/>
            <p:cNvSpPr/>
            <p:nvPr/>
          </p:nvSpPr>
          <p:spPr bwMode="auto">
            <a:xfrm>
              <a:off x="55490" y="0"/>
              <a:ext cx="96086" cy="136678"/>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6" name="object 7"/>
            <p:cNvSpPr/>
            <p:nvPr/>
          </p:nvSpPr>
          <p:spPr bwMode="auto">
            <a:xfrm>
              <a:off x="68923" y="0"/>
              <a:ext cx="82666" cy="136678"/>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7" name="object 8"/>
            <p:cNvSpPr/>
            <p:nvPr/>
          </p:nvSpPr>
          <p:spPr bwMode="auto">
            <a:xfrm>
              <a:off x="47585" y="60746"/>
              <a:ext cx="103992" cy="75932"/>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8" name="object 9"/>
            <p:cNvSpPr/>
            <p:nvPr/>
          </p:nvSpPr>
          <p:spPr bwMode="auto">
            <a:xfrm>
              <a:off x="60465" y="0"/>
              <a:ext cx="91118" cy="136678"/>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9" name="object 10"/>
            <p:cNvSpPr/>
            <p:nvPr/>
          </p:nvSpPr>
          <p:spPr bwMode="auto">
            <a:xfrm>
              <a:off x="110223" y="0"/>
              <a:ext cx="41353" cy="136678"/>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0" name="object 11"/>
            <p:cNvSpPr/>
            <p:nvPr/>
          </p:nvSpPr>
          <p:spPr bwMode="auto">
            <a:xfrm>
              <a:off x="111489" y="0"/>
              <a:ext cx="40096" cy="136678"/>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1" name="object 12"/>
            <p:cNvSpPr/>
            <p:nvPr/>
          </p:nvSpPr>
          <p:spPr bwMode="auto">
            <a:xfrm>
              <a:off x="93499" y="71566"/>
              <a:ext cx="58077" cy="65112"/>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2" name="object 13"/>
          <p:cNvSpPr/>
          <p:nvPr/>
        </p:nvSpPr>
        <p:spPr bwMode="auto">
          <a:xfrm>
            <a:off x="0" y="6812280"/>
            <a:ext cx="52404" cy="4572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3" name="object 14"/>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endParaRPr/>
          </a:p>
        </p:txBody>
      </p:sp>
      <p:sp>
        <p:nvSpPr>
          <p:cNvPr id="1048634" name="object 15"/>
          <p:cNvSpPr/>
          <p:nvPr/>
        </p:nvSpPr>
        <p:spPr bwMode="auto">
          <a:xfrm>
            <a:off x="2819399" y="208597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endParaRPr/>
          </a:p>
        </p:txBody>
      </p:sp>
      <p:sp>
        <p:nvSpPr>
          <p:cNvPr id="1048635" name="object 16"/>
          <p:cNvSpPr/>
          <p:nvPr/>
        </p:nvSpPr>
        <p:spPr bwMode="auto">
          <a:xfrm>
            <a:off x="10134599"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endParaRPr/>
          </a:p>
        </p:txBody>
      </p:sp>
      <p:sp>
        <p:nvSpPr>
          <p:cNvPr id="1048636" name="object 17"/>
          <p:cNvSpPr txBox="1">
            <a:spLocks noGrp="1"/>
          </p:cNvSpPr>
          <p:nvPr>
            <p:ph type="title"/>
          </p:nvPr>
        </p:nvSpPr>
        <p:spPr bwMode="auto">
          <a:xfrm>
            <a:off x="739774" y="704104"/>
            <a:ext cx="7414811" cy="638811"/>
          </a:xfrm>
          <a:prstGeom prst="rect">
            <a:avLst/>
          </a:prstGeom>
        </p:spPr>
        <p:txBody>
          <a:bodyPr vert="horz" wrap="square" lIns="0" tIns="16509" rIns="0" bIns="0" rtlCol="0">
            <a:spAutoFit/>
          </a:bodyPr>
          <a:lstStyle/>
          <a:p>
            <a:pPr marL="12700" algn="l">
              <a:lnSpc>
                <a:spcPct val="100000"/>
              </a:lnSpc>
              <a:spcBef>
                <a:spcPts val="130"/>
              </a:spcBef>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40" name="object 18"/>
          <p:cNvGrpSpPr/>
          <p:nvPr/>
        </p:nvGrpSpPr>
        <p:grpSpPr bwMode="auto">
          <a:xfrm>
            <a:off x="466725" y="6410325"/>
            <a:ext cx="3705225" cy="295274"/>
            <a:chOff x="466725" y="6410325"/>
            <a:chExt cx="3705225" cy="295274"/>
          </a:xfrm>
        </p:grpSpPr>
        <p:pic>
          <p:nvPicPr>
            <p:cNvPr id="2097156" name="object 19"/>
            <p:cNvPicPr>
              <a:picLocks/>
            </p:cNvPicPr>
            <p:nvPr/>
          </p:nvPicPr>
          <p:blipFill>
            <a:blip r:embed="rId2"/>
            <a:stretch>
              <a:fillRect/>
            </a:stretch>
          </p:blipFill>
          <p:spPr bwMode="auto">
            <a:xfrm>
              <a:off x="676275" y="6467475"/>
              <a:ext cx="2143125" cy="200025"/>
            </a:xfrm>
            <a:prstGeom prst="rect">
              <a:avLst/>
            </a:prstGeom>
          </p:spPr>
        </p:pic>
        <p:pic>
          <p:nvPicPr>
            <p:cNvPr id="2097157" name="object 20"/>
            <p:cNvPicPr>
              <a:picLocks/>
            </p:cNvPicPr>
            <p:nvPr/>
          </p:nvPicPr>
          <p:blipFill>
            <a:blip r:embed="rId3"/>
            <a:stretch>
              <a:fillRect/>
            </a:stretch>
          </p:blipFill>
          <p:spPr bwMode="auto">
            <a:xfrm>
              <a:off x="466725" y="6410325"/>
              <a:ext cx="3705225" cy="295274"/>
            </a:xfrm>
            <a:prstGeom prst="rect">
              <a:avLst/>
            </a:prstGeom>
          </p:spPr>
        </p:pic>
      </p:grpSp>
      <p:sp>
        <p:nvSpPr>
          <p:cNvPr id="1048637"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2</a:t>
            </a:fld>
            <a:endParaRPr spc="10"/>
          </a:p>
        </p:txBody>
      </p:sp>
      <p:sp>
        <p:nvSpPr>
          <p:cNvPr id="1048638" name="TextBox 22"/>
          <p:cNvSpPr txBox="1"/>
          <p:nvPr/>
        </p:nvSpPr>
        <p:spPr bwMode="auto">
          <a:xfrm>
            <a:off x="1427393" y="2720436"/>
            <a:ext cx="8042439" cy="1554516"/>
          </a:xfrm>
          <a:prstGeom prst="rect">
            <a:avLst/>
          </a:prstGeom>
          <a:noFill/>
        </p:spPr>
        <p:txBody>
          <a:bodyPr wrap="square" rtlCol="0">
            <a:spAutoFit/>
          </a:bodyPr>
          <a:lstStyle/>
          <a:p>
            <a:pPr algn="ct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2097158" name="Picture 2097157"/>
          <p:cNvPicPr>
            <a:picLocks noChangeAspect="1"/>
          </p:cNvPicPr>
          <p:nvPr/>
        </p:nvPicPr>
        <p:blipFill>
          <a:blip r:embed="rId4"/>
          <a:stretch>
            <a:fillRect/>
          </a:stretch>
        </p:blipFill>
        <p:spPr bwMode="auto">
          <a:xfrm>
            <a:off x="9029700" y="2335267"/>
            <a:ext cx="1964099" cy="1996834"/>
          </a:xfrm>
          <a:prstGeom prst="rect">
            <a:avLst/>
          </a:prstGeom>
        </p:spPr>
      </p:pic>
      <p:sp>
        <p:nvSpPr>
          <p:cNvPr id="1048639" name="Star: 4 Points 1048638"/>
          <p:cNvSpPr/>
          <p:nvPr/>
        </p:nvSpPr>
        <p:spPr bwMode="auto">
          <a:xfrm>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48640" name="object 2"/>
          <p:cNvSpPr/>
          <p:nvPr/>
        </p:nvSpPr>
        <p:spPr bwMode="auto">
          <a:xfrm>
            <a:off x="-143646" y="19464"/>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endParaRPr/>
          </a:p>
        </p:txBody>
      </p:sp>
      <p:grpSp>
        <p:nvGrpSpPr>
          <p:cNvPr id="42" name="object 3"/>
          <p:cNvGrpSpPr/>
          <p:nvPr/>
        </p:nvGrpSpPr>
        <p:grpSpPr bwMode="auto">
          <a:xfrm>
            <a:off x="11919557" y="6647996"/>
            <a:ext cx="277265" cy="215082"/>
            <a:chOff x="0" y="0"/>
            <a:chExt cx="277265" cy="215082"/>
          </a:xfrm>
        </p:grpSpPr>
        <p:sp>
          <p:nvSpPr>
            <p:cNvPr id="1048641" name="object 4"/>
            <p:cNvSpPr/>
            <p:nvPr/>
          </p:nvSpPr>
          <p:spPr bwMode="auto">
            <a:xfrm>
              <a:off x="112795" y="151"/>
              <a:ext cx="71085" cy="214784"/>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42" name="object 5"/>
            <p:cNvSpPr/>
            <p:nvPr/>
          </p:nvSpPr>
          <p:spPr bwMode="auto">
            <a:xfrm>
              <a:off x="277" y="115794"/>
              <a:ext cx="276710" cy="99143"/>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43" name="object 6"/>
            <p:cNvSpPr/>
            <p:nvPr/>
          </p:nvSpPr>
          <p:spPr bwMode="auto">
            <a:xfrm>
              <a:off x="101401" y="0"/>
              <a:ext cx="175582" cy="214923"/>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44" name="object 7"/>
            <p:cNvSpPr/>
            <p:nvPr/>
          </p:nvSpPr>
          <p:spPr bwMode="auto">
            <a:xfrm>
              <a:off x="125947" y="0"/>
              <a:ext cx="151059" cy="214923"/>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45" name="object 8"/>
            <p:cNvSpPr/>
            <p:nvPr/>
          </p:nvSpPr>
          <p:spPr bwMode="auto">
            <a:xfrm>
              <a:off x="86954" y="95521"/>
              <a:ext cx="190029" cy="119401"/>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46" name="object 9"/>
            <p:cNvSpPr/>
            <p:nvPr/>
          </p:nvSpPr>
          <p:spPr bwMode="auto">
            <a:xfrm>
              <a:off x="110491" y="0"/>
              <a:ext cx="166507" cy="214923"/>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7" name="object 10"/>
            <p:cNvSpPr/>
            <p:nvPr/>
          </p:nvSpPr>
          <p:spPr bwMode="auto">
            <a:xfrm>
              <a:off x="201416" y="0"/>
              <a:ext cx="75567" cy="214923"/>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8" name="object 11"/>
            <p:cNvSpPr/>
            <p:nvPr/>
          </p:nvSpPr>
          <p:spPr bwMode="auto">
            <a:xfrm>
              <a:off x="203729" y="0"/>
              <a:ext cx="73270" cy="214923"/>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9" name="object 12"/>
            <p:cNvSpPr/>
            <p:nvPr/>
          </p:nvSpPr>
          <p:spPr bwMode="auto">
            <a:xfrm>
              <a:off x="170856" y="112536"/>
              <a:ext cx="106127" cy="102387"/>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0"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1"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52" name="object 15"/>
          <p:cNvSpPr/>
          <p:nvPr/>
        </p:nvSpPr>
        <p:spPr bwMode="auto">
          <a:xfrm>
            <a:off x="8829675" y="2524124"/>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endParaRPr/>
          </a:p>
        </p:txBody>
      </p:sp>
      <p:sp>
        <p:nvSpPr>
          <p:cNvPr id="1048653" name="object 16"/>
          <p:cNvSpPr/>
          <p:nvPr/>
        </p:nvSpPr>
        <p:spPr bwMode="auto">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endParaRPr/>
          </a:p>
        </p:txBody>
      </p:sp>
      <p:pic>
        <p:nvPicPr>
          <p:cNvPr id="2097159" name="object 17"/>
          <p:cNvPicPr>
            <a:picLocks/>
          </p:cNvPicPr>
          <p:nvPr/>
        </p:nvPicPr>
        <p:blipFill>
          <a:blip r:embed="rId2"/>
          <a:stretch>
            <a:fillRect/>
          </a:stretch>
        </p:blipFill>
        <p:spPr bwMode="auto">
          <a:xfrm>
            <a:off x="10515600" y="6291262"/>
            <a:ext cx="247650" cy="247650"/>
          </a:xfrm>
          <a:prstGeom prst="rect">
            <a:avLst/>
          </a:prstGeom>
        </p:spPr>
      </p:pic>
      <p:grpSp>
        <p:nvGrpSpPr>
          <p:cNvPr id="43" name="object 18"/>
          <p:cNvGrpSpPr/>
          <p:nvPr/>
        </p:nvGrpSpPr>
        <p:grpSpPr bwMode="auto">
          <a:xfrm>
            <a:off x="-93740" y="4007180"/>
            <a:ext cx="4019990" cy="3009899"/>
            <a:chOff x="0" y="0"/>
            <a:chExt cx="4019990" cy="3009899"/>
          </a:xfrm>
        </p:grpSpPr>
        <p:pic>
          <p:nvPicPr>
            <p:cNvPr id="2097160" name="object 19"/>
            <p:cNvPicPr>
              <a:picLocks/>
            </p:cNvPicPr>
            <p:nvPr/>
          </p:nvPicPr>
          <p:blipFill>
            <a:blip r:embed="rId3"/>
            <a:stretch>
              <a:fillRect/>
            </a:stretch>
          </p:blipFill>
          <p:spPr bwMode="auto">
            <a:xfrm>
              <a:off x="408497" y="2590801"/>
              <a:ext cx="3611493" cy="295273"/>
            </a:xfrm>
            <a:prstGeom prst="rect">
              <a:avLst/>
            </a:prstGeom>
          </p:spPr>
        </p:pic>
        <p:pic>
          <p:nvPicPr>
            <p:cNvPr id="2097161" name="object 20"/>
            <p:cNvPicPr>
              <a:picLocks/>
            </p:cNvPicPr>
            <p:nvPr/>
          </p:nvPicPr>
          <p:blipFill>
            <a:blip r:embed="rId4"/>
            <a:stretch>
              <a:fillRect/>
            </a:stretch>
          </p:blipFill>
          <p:spPr bwMode="auto">
            <a:xfrm>
              <a:off x="0" y="0"/>
              <a:ext cx="1689694" cy="3009897"/>
            </a:xfrm>
            <a:prstGeom prst="rect">
              <a:avLst/>
            </a:prstGeom>
          </p:spPr>
        </p:pic>
      </p:grpSp>
      <p:sp>
        <p:nvSpPr>
          <p:cNvPr id="1048654" name="object 21"/>
          <p:cNvSpPr txBox="1">
            <a:spLocks noGrp="1"/>
          </p:cNvSpPr>
          <p:nvPr>
            <p:ph type="title"/>
          </p:nvPr>
        </p:nvSpPr>
        <p:spPr bwMode="auto">
          <a:xfrm>
            <a:off x="739773" y="482623"/>
            <a:ext cx="2710440" cy="683929"/>
          </a:xfrm>
          <a:prstGeom prst="rect">
            <a:avLst/>
          </a:prstGeom>
        </p:spPr>
        <p:txBody>
          <a:bodyPr vert="horz" wrap="square" lIns="0" tIns="13334" rIns="0" bIns="0" rtlCol="0">
            <a:spAutoFit/>
          </a:bodyPr>
          <a:lstStyle/>
          <a:p>
            <a:pPr marL="12700">
              <a:lnSpc>
                <a:spcPct val="100000"/>
              </a:lnSpc>
              <a:spcBef>
                <a:spcPts val="105"/>
              </a:spcBef>
            </a:pPr>
            <a:r>
              <a:rPr sz="4000" u="sng" spc="25">
                <a:latin typeface="Asana Math"/>
                <a:cs typeface="Asana Math"/>
              </a:rPr>
              <a:t>A</a:t>
            </a:r>
            <a:r>
              <a:rPr sz="4000" u="sng" spc="-5">
                <a:latin typeface="Asana Math"/>
                <a:cs typeface="Asana Math"/>
              </a:rPr>
              <a:t>G</a:t>
            </a:r>
            <a:r>
              <a:rPr sz="4000" u="sng" spc="-35">
                <a:latin typeface="Asana Math"/>
                <a:cs typeface="Asana Math"/>
              </a:rPr>
              <a:t>E</a:t>
            </a:r>
            <a:r>
              <a:rPr sz="4000" u="sng" spc="15">
                <a:latin typeface="Asana Math"/>
                <a:cs typeface="Asana Math"/>
              </a:rPr>
              <a:t>N</a:t>
            </a:r>
            <a:r>
              <a:rPr sz="4000" u="sng">
                <a:latin typeface="Asana Math"/>
                <a:cs typeface="Asana Math"/>
              </a:rPr>
              <a:t>DA</a:t>
            </a:r>
            <a:r>
              <a:rPr>
                <a:latin typeface="Asana Math"/>
                <a:cs typeface="Asana Math"/>
              </a:rPr>
              <a:t>:</a:t>
            </a:r>
          </a:p>
        </p:txBody>
      </p:sp>
      <p:sp>
        <p:nvSpPr>
          <p:cNvPr id="1048655"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3</a:t>
            </a:fld>
            <a:endParaRPr spc="10"/>
          </a:p>
        </p:txBody>
      </p:sp>
      <p:sp>
        <p:nvSpPr>
          <p:cNvPr id="1048656" name="TextBox 22"/>
          <p:cNvSpPr txBox="1"/>
          <p:nvPr/>
        </p:nvSpPr>
        <p:spPr bwMode="auto">
          <a:xfrm>
            <a:off x="2509804" y="1041530"/>
            <a:ext cx="6103426" cy="4790440"/>
          </a:xfrm>
          <a:prstGeom prst="rect">
            <a:avLst/>
          </a:prstGeom>
          <a:noFill/>
        </p:spPr>
        <p:txBody>
          <a:bodyPr wrap="square" rtlCol="0">
            <a:spAutoFit/>
          </a:bodyPr>
          <a:lstStyle/>
          <a:p>
            <a:pPr algn="l"/>
            <a:endParaRPr lang="en-US" sz="2800" b="0" i="0">
              <a:solidFill>
                <a:srgbClr val="0D0D0D"/>
              </a:solidFill>
              <a:latin typeface="Times New Roman"/>
              <a:cs typeface="Times New Roman"/>
            </a:endParaRPr>
          </a:p>
          <a:p>
            <a:pPr algn="l">
              <a:buFont typeface="+mj-lt"/>
              <a:buAutoNum type="arabicPeriod"/>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pPr>
            <a:r>
              <a:rPr lang="en-US" sz="3200">
                <a:solidFill>
                  <a:srgbClr val="0D0D0D"/>
                </a:solidFill>
                <a:latin typeface="Asana Math"/>
                <a:cs typeface="Asana Math"/>
              </a:rPr>
              <a:t>Dataset Description</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Modelling Approach</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Results</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Conclusion</a:t>
            </a:r>
          </a:p>
          <a:p>
            <a:endParaRPr lang="en-IN"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5" name="object 2"/>
          <p:cNvGrpSpPr/>
          <p:nvPr/>
        </p:nvGrpSpPr>
        <p:grpSpPr bwMode="auto">
          <a:xfrm>
            <a:off x="7991475" y="2933699"/>
            <a:ext cx="2762250" cy="3257550"/>
            <a:chOff x="7991475" y="2933699"/>
            <a:chExt cx="2762250" cy="3257550"/>
          </a:xfrm>
        </p:grpSpPr>
        <p:sp>
          <p:nvSpPr>
            <p:cNvPr id="1048657"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a:stretch>
              <a:fillRect/>
            </a:stretch>
          </p:blipFill>
          <p:spPr bwMode="auto">
            <a:xfrm>
              <a:off x="7991475" y="2933699"/>
              <a:ext cx="2762250" cy="3257550"/>
            </a:xfrm>
            <a:prstGeom prst="rect">
              <a:avLst/>
            </a:prstGeom>
          </p:spPr>
        </p:pic>
      </p:grpSp>
      <p:sp>
        <p:nvSpPr>
          <p:cNvPr id="1048659" name="object 6"/>
          <p:cNvSpPr/>
          <p:nvPr/>
        </p:nvSpPr>
        <p:spPr bwMode="auto">
          <a:xfrm flipV="1">
            <a:off x="12060599" y="6667499"/>
            <a:ext cx="55199" cy="571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7"/>
          <p:cNvSpPr txBox="1">
            <a:spLocks noGrp="1"/>
          </p:cNvSpPr>
          <p:nvPr>
            <p:ph type="title"/>
          </p:nvPr>
        </p:nvSpPr>
        <p:spPr bwMode="auto">
          <a:xfrm>
            <a:off x="834070" y="594988"/>
            <a:ext cx="7797960" cy="638810"/>
          </a:xfrm>
          <a:prstGeom prst="rect">
            <a:avLst/>
          </a:prstGeom>
        </p:spPr>
        <p:txBody>
          <a:bodyPr vert="horz" wrap="square" lIns="0" tIns="16509" rIns="0" bIns="0" rtlCol="0">
            <a:spAutoFit/>
          </a:bodyPr>
          <a:lstStyle/>
          <a:p>
            <a:pPr marL="12700" algn="l">
              <a:lnSpc>
                <a:spcPct val="100000"/>
              </a:lnSpc>
              <a:spcBef>
                <a:spcPts val="130"/>
              </a:spcBef>
              <a:tabLst>
                <a:tab pos="2727960" algn="l"/>
              </a:tabLst>
            </a:pPr>
            <a:r>
              <a:rPr sz="4250" u="sng" spc="-20">
                <a:latin typeface="Asana Math"/>
                <a:cs typeface="Asana Math"/>
              </a:rPr>
              <a:t>P</a:t>
            </a:r>
            <a:r>
              <a:rPr sz="4000" u="sng" spc="15">
                <a:latin typeface="Asana Math"/>
                <a:cs typeface="Asana Math"/>
              </a:rPr>
              <a:t>ROB</a:t>
            </a:r>
            <a:r>
              <a:rPr sz="4000" u="sng" spc="55">
                <a:latin typeface="Asana Math"/>
                <a:cs typeface="Asana Math"/>
              </a:rPr>
              <a:t>L</a:t>
            </a:r>
            <a:r>
              <a:rPr sz="4000" u="sng" spc="-20">
                <a:latin typeface="Asana Math"/>
                <a:cs typeface="Asana Math"/>
              </a:rPr>
              <a:t>E</a:t>
            </a:r>
            <a:r>
              <a:rPr sz="4000" u="sng" spc="20">
                <a:latin typeface="Asana Math"/>
                <a:cs typeface="Asana Math"/>
              </a:rPr>
              <a:t>M</a:t>
            </a:r>
            <a:r>
              <a:rPr sz="4250" u="sng" spc="10">
                <a:latin typeface="Asana Math"/>
                <a:cs typeface="Asana Math"/>
              </a:rPr>
              <a:t> </a:t>
            </a:r>
            <a:r>
              <a:rPr sz="4250" u="sng" spc="9">
                <a:latin typeface="Asana Math"/>
                <a:cs typeface="Asana Math"/>
              </a:rPr>
              <a:t>S</a:t>
            </a:r>
            <a:r>
              <a:rPr sz="4000" u="sng" spc="-370">
                <a:latin typeface="Asana Math"/>
                <a:cs typeface="Asana Math"/>
              </a:rPr>
              <a:t>T</a:t>
            </a:r>
            <a:r>
              <a:rPr sz="4000" u="sng" spc="-375">
                <a:latin typeface="Asana Math"/>
                <a:cs typeface="Asana Math"/>
              </a:rPr>
              <a:t>A</a:t>
            </a:r>
            <a:r>
              <a:rPr sz="4000" u="sng" spc="15">
                <a:latin typeface="Asana Math"/>
                <a:cs typeface="Asana Math"/>
              </a:rPr>
              <a:t>T</a:t>
            </a:r>
            <a:r>
              <a:rPr sz="4000" u="sng" spc="-10">
                <a:latin typeface="Asana Math"/>
                <a:cs typeface="Asana Math"/>
              </a:rPr>
              <a:t>E</a:t>
            </a:r>
            <a:r>
              <a:rPr sz="4000" u="sng" spc="-20">
                <a:latin typeface="Asana Math"/>
                <a:cs typeface="Asana Math"/>
              </a:rPr>
              <a:t>ME</a:t>
            </a:r>
            <a:r>
              <a:rPr sz="4000" u="sng" spc="10">
                <a:latin typeface="Asana Math"/>
                <a:cs typeface="Asana Math"/>
              </a:rPr>
              <a:t>NT </a:t>
            </a:r>
            <a:r>
              <a:rPr sz="4250" u="sng" spc="9">
                <a:latin typeface="Asana Math"/>
                <a:cs typeface="Asana Math"/>
              </a:rPr>
              <a:t>:</a:t>
            </a:r>
            <a:endParaRPr sz="4250"/>
          </a:p>
        </p:txBody>
      </p:sp>
      <p:pic>
        <p:nvPicPr>
          <p:cNvPr id="2097163" name="object 8"/>
          <p:cNvPicPr>
            <a:picLocks/>
          </p:cNvPicPr>
          <p:nvPr/>
        </p:nvPicPr>
        <p:blipFill>
          <a:blip r:embed="rId3"/>
          <a:stretch>
            <a:fillRect/>
          </a:stretch>
        </p:blipFill>
        <p:spPr bwMode="auto">
          <a:xfrm rot="19332787">
            <a:off x="688379" y="6111978"/>
            <a:ext cx="213204" cy="200025"/>
          </a:xfrm>
          <a:prstGeom prst="rect">
            <a:avLst/>
          </a:prstGeom>
        </p:spPr>
      </p:pic>
      <p:sp>
        <p:nvSpPr>
          <p:cNvPr id="1048661"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4</a:t>
            </a:fld>
            <a:endParaRPr spc="10"/>
          </a:p>
        </p:txBody>
      </p:sp>
      <p:sp>
        <p:nvSpPr>
          <p:cNvPr id="1048662" name="Star: 4 Points 1048661"/>
          <p:cNvSpPr/>
          <p:nvPr/>
        </p:nvSpPr>
        <p:spPr bwMode="auto">
          <a:xfrm rot="19910601">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63" name="TextBox 1048662"/>
          <p:cNvSpPr txBox="1"/>
          <p:nvPr/>
        </p:nvSpPr>
        <p:spPr bwMode="auto">
          <a:xfrm>
            <a:off x="1443037" y="1700714"/>
            <a:ext cx="9139047" cy="33426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49965" indent="-349965" algn="l">
              <a:buFont typeface="Wingdings"/>
              <a:buChar char="v"/>
            </a:pPr>
            <a:r>
              <a:rPr sz="2800"/>
              <a:t>To solve the difficulties in an organisation.</a:t>
            </a:r>
          </a:p>
          <a:p>
            <a:pPr marL="349965" indent="-349965" algn="l">
              <a:buFont typeface="Wingdings"/>
              <a:buChar char="v"/>
            </a:pPr>
            <a:r>
              <a:rPr sz="2800"/>
              <a:t>To focus on the growth of the organistaion.</a:t>
            </a:r>
          </a:p>
          <a:p>
            <a:pPr marL="349965" indent="-349965" algn="l">
              <a:buFont typeface="Wingdings"/>
              <a:buChar char="v"/>
            </a:pPr>
            <a:r>
              <a:rPr sz="2800"/>
              <a:t>To analysis the performances of employees.</a:t>
            </a:r>
          </a:p>
          <a:p>
            <a:pPr marL="349965" indent="-349965" algn="l">
              <a:buFont typeface="Wingdings"/>
              <a:buChar char="v"/>
            </a:pPr>
            <a:r>
              <a:rPr sz="2800"/>
              <a:t>To motivate the low performers by giving</a:t>
            </a:r>
          </a:p>
          <a:p>
            <a:pPr algn="l"/>
            <a:r>
              <a:rPr sz="2800"/>
              <a:t>    appreciation.</a:t>
            </a:r>
          </a:p>
          <a:p>
            <a:pPr marL="349965" indent="-349965" algn="l">
              <a:buFont typeface="Wingdings"/>
              <a:buChar char="v"/>
            </a:pPr>
            <a:r>
              <a:rPr sz="2800"/>
              <a:t>To appreciate the best performers by</a:t>
            </a:r>
          </a:p>
          <a:p>
            <a:pPr algn="l"/>
            <a:r>
              <a:rPr sz="2800"/>
              <a:t>     giving increments, bonus and promotions</a:t>
            </a:r>
            <a:r>
              <a:rPr sz="2200"/>
              <a:t>. </a:t>
            </a:r>
          </a:p>
          <a:p>
            <a:pPr marL="349965" indent="-349965" algn="l">
              <a:buFont typeface="Wingdings"/>
              <a:buChar char="v"/>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7" name="object 2"/>
          <p:cNvGrpSpPr/>
          <p:nvPr/>
        </p:nvGrpSpPr>
        <p:grpSpPr bwMode="auto">
          <a:xfrm>
            <a:off x="8658225" y="2647949"/>
            <a:ext cx="3533775" cy="3810000"/>
            <a:chOff x="8658225" y="2647949"/>
            <a:chExt cx="3533775" cy="3810000"/>
          </a:xfrm>
        </p:grpSpPr>
        <p:sp>
          <p:nvSpPr>
            <p:cNvPr id="1048664"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a:stretch>
              <a:fillRect/>
            </a:stretch>
          </p:blipFill>
          <p:spPr bwMode="auto">
            <a:xfrm>
              <a:off x="8658225" y="2647949"/>
              <a:ext cx="3533775" cy="3810000"/>
            </a:xfrm>
            <a:prstGeom prst="rect">
              <a:avLst/>
            </a:prstGeom>
          </p:spPr>
        </p:pic>
      </p:grpSp>
      <p:sp>
        <p:nvSpPr>
          <p:cNvPr id="1048666" name="object 6"/>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bwMode="auto">
          <a:xfrm>
            <a:off x="594696" y="676752"/>
            <a:ext cx="8063561" cy="565184"/>
          </a:xfrm>
          <a:prstGeom prst="rect">
            <a:avLst/>
          </a:prstGeom>
        </p:spPr>
        <p:txBody>
          <a:bodyPr vert="horz" wrap="square" lIns="0" tIns="16509" rIns="0" bIns="0" rtlCol="0">
            <a:spAutoFit/>
          </a:bodyPr>
          <a:lstStyle/>
          <a:p>
            <a:pPr marL="12700" algn="l">
              <a:lnSpc>
                <a:spcPct val="100000"/>
              </a:lnSpc>
              <a:spcBef>
                <a:spcPts val="130"/>
              </a:spcBef>
              <a:tabLst>
                <a:tab pos="2642870" algn="l"/>
              </a:tabLst>
            </a:pPr>
            <a:r>
              <a:rPr sz="3600" u="sng" spc="5">
                <a:latin typeface="Asana Math"/>
                <a:cs typeface="Asana Math"/>
              </a:rPr>
              <a:t>PROJECT </a:t>
            </a:r>
            <a:r>
              <a:rPr sz="3600" u="sng" spc="-20">
                <a:latin typeface="Asana Math"/>
                <a:cs typeface="Asana Math"/>
              </a:rPr>
              <a:t>OVERVIEW :</a:t>
            </a:r>
            <a:endParaRPr sz="3600">
              <a:latin typeface="Asana Math"/>
              <a:cs typeface="Asana Math"/>
            </a:endParaRPr>
          </a:p>
        </p:txBody>
      </p:sp>
      <p:pic>
        <p:nvPicPr>
          <p:cNvPr id="2097165" name="object 8"/>
          <p:cNvPicPr>
            <a:picLocks/>
          </p:cNvPicPr>
          <p:nvPr/>
        </p:nvPicPr>
        <p:blipFill>
          <a:blip r:embed="rId3"/>
          <a:stretch>
            <a:fillRect/>
          </a:stretch>
        </p:blipFill>
        <p:spPr bwMode="auto">
          <a:xfrm>
            <a:off x="676275" y="6467475"/>
            <a:ext cx="2143125" cy="200025"/>
          </a:xfrm>
          <a:prstGeom prst="rect">
            <a:avLst/>
          </a:prstGeom>
        </p:spPr>
      </p:pic>
      <p:sp>
        <p:nvSpPr>
          <p:cNvPr id="1048668"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5</a:t>
            </a:fld>
            <a:endParaRPr spc="10"/>
          </a:p>
        </p:txBody>
      </p:sp>
      <p:sp>
        <p:nvSpPr>
          <p:cNvPr id="1048669" name="TextBox 10"/>
          <p:cNvSpPr txBox="1"/>
          <p:nvPr/>
        </p:nvSpPr>
        <p:spPr bwMode="auto">
          <a:xfrm>
            <a:off x="1519194" y="1357615"/>
            <a:ext cx="7942833" cy="4091941"/>
          </a:xfrm>
          <a:prstGeom prst="rect">
            <a:avLst/>
          </a:prstGeom>
          <a:noFill/>
        </p:spPr>
        <p:txBody>
          <a:bodyPr wrap="square" rtlCol="0">
            <a:spAutoFit/>
          </a:bodyPr>
          <a:lstStyle/>
          <a:p>
            <a:pPr algn="l">
              <a:buFont typeface="Arial"/>
              <a:buChar char="•"/>
            </a:pPr>
            <a:r>
              <a:rPr lang="en-US" sz="3000" b="0" i="0">
                <a:solidFill>
                  <a:srgbClr val="0D0D0D"/>
                </a:solidFill>
                <a:latin typeface="Times New Roman"/>
                <a:cs typeface="Times New Roman"/>
              </a:rPr>
              <a:t>.</a:t>
            </a:r>
            <a:endParaRPr sz="3000" b="0"/>
          </a:p>
          <a:p>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p>
        </p:txBody>
      </p:sp>
      <p:sp>
        <p:nvSpPr>
          <p:cNvPr id="1048670" name="Star: 5 Points 1048669"/>
          <p:cNvSpPr/>
          <p:nvPr/>
        </p:nvSpPr>
        <p:spPr bwMode="auto">
          <a:xfrm>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71" name="object 2"/>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3"/>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5"/>
          <p:cNvSpPr txBox="1">
            <a:spLocks noGrp="1"/>
          </p:cNvSpPr>
          <p:nvPr>
            <p:ph type="title"/>
          </p:nvPr>
        </p:nvSpPr>
        <p:spPr bwMode="auto">
          <a:xfrm>
            <a:off x="-640831" y="715243"/>
            <a:ext cx="7494284" cy="549944"/>
          </a:xfrm>
          <a:prstGeom prst="rect">
            <a:avLst/>
          </a:prstGeom>
        </p:spPr>
        <p:txBody>
          <a:bodyPr vert="horz" wrap="square" lIns="0" tIns="16509" rIns="0" bIns="0" rtlCol="0">
            <a:spAutoFit/>
          </a:bodyPr>
          <a:lstStyle/>
          <a:p>
            <a:pPr marL="12700">
              <a:lnSpc>
                <a:spcPct val="100000"/>
              </a:lnSpc>
              <a:spcBef>
                <a:spcPts val="130"/>
              </a:spcBef>
            </a:pPr>
            <a:r>
              <a:rPr sz="3500" u="sng" spc="25">
                <a:latin typeface="Asana Math"/>
                <a:cs typeface="Asana Math"/>
              </a:rPr>
              <a:t>W</a:t>
            </a:r>
            <a:r>
              <a:rPr sz="3500" u="sng" spc="-20">
                <a:latin typeface="Asana Math"/>
                <a:cs typeface="Asana Math"/>
              </a:rPr>
              <a:t>H</a:t>
            </a:r>
            <a:r>
              <a:rPr sz="3500" u="sng" spc="20">
                <a:latin typeface="Asana Math"/>
                <a:cs typeface="Asana Math"/>
              </a:rPr>
              <a:t>O</a:t>
            </a:r>
            <a:r>
              <a:rPr sz="3500" u="sng" spc="-235">
                <a:latin typeface="Asana Math"/>
                <a:cs typeface="Asana Math"/>
              </a:rPr>
              <a:t> </a:t>
            </a:r>
            <a:r>
              <a:rPr sz="3500" u="sng" spc="-10">
                <a:latin typeface="Asana Math"/>
                <a:cs typeface="Asana Math"/>
              </a:rPr>
              <a:t>AR</a:t>
            </a:r>
            <a:r>
              <a:rPr sz="3500" u="sng" spc="15">
                <a:latin typeface="Asana Math"/>
                <a:cs typeface="Asana Math"/>
              </a:rPr>
              <a:t>E</a:t>
            </a:r>
            <a:r>
              <a:rPr sz="3500" u="sng" spc="-35">
                <a:latin typeface="Asana Math"/>
                <a:cs typeface="Asana Math"/>
              </a:rPr>
              <a:t> </a:t>
            </a:r>
            <a:r>
              <a:rPr sz="3500" u="sng" spc="-10">
                <a:latin typeface="Asana Math"/>
                <a:cs typeface="Asana Math"/>
              </a:rPr>
              <a:t>T</a:t>
            </a:r>
            <a:r>
              <a:rPr sz="3500" u="sng" spc="-15">
                <a:latin typeface="Asana Math"/>
                <a:cs typeface="Asana Math"/>
              </a:rPr>
              <a:t>H</a:t>
            </a:r>
            <a:r>
              <a:rPr sz="3500" u="sng" spc="15">
                <a:latin typeface="Asana Math"/>
                <a:cs typeface="Asana Math"/>
              </a:rPr>
              <a:t>E</a:t>
            </a:r>
            <a:r>
              <a:rPr sz="3500" u="sng" spc="-35">
                <a:latin typeface="Asana Math"/>
                <a:cs typeface="Asana Math"/>
              </a:rPr>
              <a:t> </a:t>
            </a:r>
            <a:r>
              <a:rPr sz="3500" u="sng" spc="-20">
                <a:latin typeface="Asana Math"/>
                <a:cs typeface="Asana Math"/>
              </a:rPr>
              <a:t>E</a:t>
            </a:r>
            <a:r>
              <a:rPr sz="3500" u="sng" spc="30">
                <a:latin typeface="Asana Math"/>
                <a:cs typeface="Asana Math"/>
              </a:rPr>
              <a:t>N</a:t>
            </a:r>
            <a:r>
              <a:rPr sz="3500" u="sng" spc="15">
                <a:latin typeface="Asana Math"/>
                <a:cs typeface="Asana Math"/>
              </a:rPr>
              <a:t>D</a:t>
            </a:r>
            <a:r>
              <a:rPr sz="3500" u="sng">
                <a:latin typeface="Asana Math"/>
                <a:cs typeface="Asana Math"/>
              </a:rPr>
              <a:t> U</a:t>
            </a:r>
            <a:r>
              <a:rPr sz="3500" u="sng" spc="10">
                <a:latin typeface="Asana Math"/>
                <a:cs typeface="Asana Math"/>
              </a:rPr>
              <a:t>S</a:t>
            </a:r>
            <a:r>
              <a:rPr sz="3500" u="sng" spc="-25">
                <a:latin typeface="Asana Math"/>
                <a:cs typeface="Asana Math"/>
              </a:rPr>
              <a:t>E</a:t>
            </a:r>
            <a:r>
              <a:rPr sz="3500" u="sng" spc="-10">
                <a:latin typeface="Asana Math"/>
                <a:cs typeface="Asana Math"/>
              </a:rPr>
              <a:t>R</a:t>
            </a:r>
            <a:r>
              <a:rPr sz="3500" u="sng" spc="5">
                <a:latin typeface="Asana Math"/>
                <a:cs typeface="Asana Math"/>
              </a:rPr>
              <a:t>S?</a:t>
            </a:r>
            <a:endParaRPr sz="3500">
              <a:latin typeface="Asana Math"/>
              <a:cs typeface="Asana Math"/>
            </a:endParaRPr>
          </a:p>
        </p:txBody>
      </p:sp>
      <p:pic>
        <p:nvPicPr>
          <p:cNvPr id="2097166" name="object 6"/>
          <p:cNvPicPr>
            <a:picLocks/>
          </p:cNvPicPr>
          <p:nvPr/>
        </p:nvPicPr>
        <p:blipFill>
          <a:blip r:embed="rId2"/>
          <a:stretch>
            <a:fillRect/>
          </a:stretch>
        </p:blipFill>
        <p:spPr bwMode="auto">
          <a:xfrm>
            <a:off x="723899" y="6296186"/>
            <a:ext cx="407837" cy="361788"/>
          </a:xfrm>
          <a:prstGeom prst="rect">
            <a:avLst/>
          </a:prstGeom>
        </p:spPr>
      </p:pic>
      <p:sp>
        <p:nvSpPr>
          <p:cNvPr id="1048675" name="object 8"/>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6</a:t>
            </a:fld>
            <a:endParaRPr spc="10"/>
          </a:p>
        </p:txBody>
      </p:sp>
      <p:sp>
        <p:nvSpPr>
          <p:cNvPr id="1048676" name="TextBox 1048675"/>
          <p:cNvSpPr txBox="1"/>
          <p:nvPr/>
        </p:nvSpPr>
        <p:spPr bwMode="auto">
          <a:xfrm>
            <a:off x="1694644" y="1808942"/>
            <a:ext cx="6725938" cy="2758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CEO</a:t>
            </a:r>
          </a:p>
          <a:p>
            <a:pPr marL="283879" indent="-283879" algn="l">
              <a:buFont typeface="Wingdings"/>
              <a:buChar char="Ø"/>
            </a:pPr>
            <a:r>
              <a:rPr sz="2600"/>
              <a:t>Directors</a:t>
            </a:r>
          </a:p>
          <a:p>
            <a:pPr marL="283879" indent="-283879" algn="l">
              <a:buFont typeface="Wingdings"/>
              <a:buChar char="Ø"/>
            </a:pPr>
            <a:r>
              <a:rPr sz="2600"/>
              <a:t>Manager</a:t>
            </a:r>
          </a:p>
          <a:p>
            <a:pPr marL="283879" indent="-283879" algn="l">
              <a:buFont typeface="Wingdings"/>
              <a:buChar char="Ø"/>
            </a:pPr>
            <a:r>
              <a:rPr sz="2600"/>
              <a:t>Foreman</a:t>
            </a:r>
          </a:p>
          <a:p>
            <a:pPr marL="283879" indent="-283879" algn="l">
              <a:buFont typeface="Wingdings"/>
              <a:buChar char="Ø"/>
            </a:pPr>
            <a:r>
              <a:rPr sz="2600"/>
              <a:t>Sales Executive</a:t>
            </a:r>
          </a:p>
          <a:p>
            <a:pPr marL="283879" indent="-283879" algn="l">
              <a:buFont typeface="Wingdings"/>
              <a:buChar char="Ø"/>
            </a:pPr>
            <a:r>
              <a:rPr sz="2600"/>
              <a:t>Sales Person</a:t>
            </a:r>
          </a:p>
          <a:p>
            <a:pPr marL="283879" indent="-283879" algn="l">
              <a:buFont typeface="Wingdings"/>
              <a:buChar char="Ø"/>
            </a:pPr>
            <a:r>
              <a:rPr sz="2600"/>
              <a:t>Workers and Employees</a:t>
            </a:r>
          </a:p>
        </p:txBody>
      </p:sp>
      <p:pic>
        <p:nvPicPr>
          <p:cNvPr id="2097167" name="Picture 2097166"/>
          <p:cNvPicPr>
            <a:picLocks noChangeAspect="1"/>
          </p:cNvPicPr>
          <p:nvPr/>
        </p:nvPicPr>
        <p:blipFill>
          <a:blip r:embed="rId3"/>
          <a:stretch>
            <a:fillRect/>
          </a:stretch>
        </p:blipFill>
        <p:spPr bwMode="auto">
          <a:xfrm>
            <a:off x="5917298" y="1282460"/>
            <a:ext cx="6039791" cy="39181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97168" name="object 2"/>
          <p:cNvPicPr>
            <a:picLocks/>
          </p:cNvPicPr>
          <p:nvPr/>
        </p:nvPicPr>
        <p:blipFill>
          <a:blip r:embed="rId2"/>
          <a:stretch>
            <a:fillRect/>
          </a:stretch>
        </p:blipFill>
        <p:spPr bwMode="auto">
          <a:xfrm>
            <a:off x="0" y="1476374"/>
            <a:ext cx="2695574" cy="3248025"/>
          </a:xfrm>
          <a:prstGeom prst="rect">
            <a:avLst/>
          </a:prstGeom>
        </p:spPr>
      </p:pic>
      <p:sp>
        <p:nvSpPr>
          <p:cNvPr id="1048677"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4"/>
          <p:cNvSpPr/>
          <p:nvPr/>
        </p:nvSpPr>
        <p:spPr bwMode="auto">
          <a:xfrm>
            <a:off x="2029867" y="3352799"/>
            <a:ext cx="237082" cy="22859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6"/>
          <p:cNvSpPr txBox="1">
            <a:spLocks noGrp="1"/>
          </p:cNvSpPr>
          <p:nvPr>
            <p:ph type="title"/>
          </p:nvPr>
        </p:nvSpPr>
        <p:spPr bwMode="auto">
          <a:xfrm>
            <a:off x="1891663" y="796078"/>
            <a:ext cx="9763339" cy="546736"/>
          </a:xfrm>
          <a:prstGeom prst="rect">
            <a:avLst/>
          </a:prstGeom>
        </p:spPr>
        <p:txBody>
          <a:bodyPr vert="horz" wrap="square" lIns="0" tIns="13335" rIns="0" bIns="0" rtlCol="0">
            <a:spAutoFit/>
          </a:bodyPr>
          <a:lstStyle/>
          <a:p>
            <a:pPr marL="12700" algn="r">
              <a:lnSpc>
                <a:spcPct val="100000"/>
              </a:lnSpc>
              <a:spcBef>
                <a:spcPts val="105"/>
              </a:spcBef>
            </a:pPr>
            <a:r>
              <a:rPr sz="3600" u="sng" spc="10"/>
              <a:t>O</a:t>
            </a:r>
            <a:r>
              <a:rPr sz="3600" u="sng" spc="25"/>
              <a:t>U</a:t>
            </a:r>
            <a:r>
              <a:rPr sz="3600" u="sng"/>
              <a:t>R</a:t>
            </a:r>
            <a:r>
              <a:rPr sz="3600" u="sng" spc="5"/>
              <a:t> </a:t>
            </a:r>
            <a:r>
              <a:rPr sz="3600" u="sng" spc="25"/>
              <a:t>S</a:t>
            </a:r>
            <a:r>
              <a:rPr sz="3600" u="sng" spc="10"/>
              <a:t>O</a:t>
            </a:r>
            <a:r>
              <a:rPr sz="3600" u="sng" spc="25"/>
              <a:t>LU</a:t>
            </a:r>
            <a:r>
              <a:rPr sz="3600" u="sng" spc="-35"/>
              <a:t>T</a:t>
            </a:r>
            <a:r>
              <a:rPr sz="3600" u="sng" spc="-30"/>
              <a:t>I</a:t>
            </a:r>
            <a:r>
              <a:rPr sz="3600" u="sng" spc="10"/>
              <a:t>O</a:t>
            </a:r>
            <a:r>
              <a:rPr sz="3600" u="sng"/>
              <a:t>N</a:t>
            </a:r>
            <a:r>
              <a:rPr sz="3600" u="sng" spc="-345"/>
              <a:t> </a:t>
            </a:r>
            <a:r>
              <a:rPr sz="3600" u="sng" spc="-35"/>
              <a:t>A</a:t>
            </a:r>
            <a:r>
              <a:rPr sz="3600" u="sng" spc="-5"/>
              <a:t>N</a:t>
            </a:r>
            <a:r>
              <a:rPr sz="3600" u="sng"/>
              <a:t>D</a:t>
            </a:r>
            <a:r>
              <a:rPr sz="3600" u="sng" spc="35"/>
              <a:t> </a:t>
            </a:r>
            <a:r>
              <a:rPr sz="3600" u="sng" spc="-30"/>
              <a:t>I</a:t>
            </a:r>
            <a:r>
              <a:rPr sz="3600" u="sng" spc="-35"/>
              <a:t>T</a:t>
            </a:r>
            <a:r>
              <a:rPr sz="3600" u="sng"/>
              <a:t>S</a:t>
            </a:r>
            <a:r>
              <a:rPr sz="3600" u="sng" spc="60"/>
              <a:t> </a:t>
            </a:r>
            <a:r>
              <a:rPr sz="3600" u="sng" spc="-295"/>
              <a:t>V</a:t>
            </a:r>
            <a:r>
              <a:rPr sz="3600" u="sng" spc="-35"/>
              <a:t>A</a:t>
            </a:r>
            <a:r>
              <a:rPr sz="3600" u="sng" spc="25"/>
              <a:t>LU</a:t>
            </a:r>
            <a:r>
              <a:rPr sz="3600" u="sng"/>
              <a:t>E</a:t>
            </a:r>
            <a:r>
              <a:rPr sz="3600" u="sng" spc="-15"/>
              <a:t> </a:t>
            </a:r>
            <a:r>
              <a:rPr sz="3600" u="sng" spc="-14"/>
              <a:t>P</a:t>
            </a:r>
            <a:r>
              <a:rPr sz="3600" u="sng" spc="-30"/>
              <a:t>R</a:t>
            </a:r>
            <a:r>
              <a:rPr sz="3600" u="sng" spc="10"/>
              <a:t>O</a:t>
            </a:r>
            <a:r>
              <a:rPr sz="3600" u="sng" spc="-15"/>
              <a:t>P</a:t>
            </a:r>
            <a:r>
              <a:rPr sz="3600" u="sng" spc="10"/>
              <a:t>O</a:t>
            </a:r>
            <a:r>
              <a:rPr sz="3600" u="sng" spc="25"/>
              <a:t>S</a:t>
            </a:r>
            <a:r>
              <a:rPr sz="3600" u="sng" spc="-30"/>
              <a:t>I</a:t>
            </a:r>
            <a:r>
              <a:rPr sz="3600" u="sng" spc="-35"/>
              <a:t>T</a:t>
            </a:r>
            <a:r>
              <a:rPr sz="3600" u="sng" spc="-30"/>
              <a:t>I</a:t>
            </a:r>
            <a:r>
              <a:rPr sz="3600" u="sng" spc="10"/>
              <a:t>O</a:t>
            </a:r>
            <a:r>
              <a:rPr sz="3600" u="sng"/>
              <a:t>N</a:t>
            </a:r>
          </a:p>
        </p:txBody>
      </p:sp>
      <p:pic>
        <p:nvPicPr>
          <p:cNvPr id="2097169" name="object 7"/>
          <p:cNvPicPr>
            <a:picLocks/>
          </p:cNvPicPr>
          <p:nvPr/>
        </p:nvPicPr>
        <p:blipFill>
          <a:blip r:embed="rId3"/>
          <a:stretch>
            <a:fillRect/>
          </a:stretch>
        </p:blipFill>
        <p:spPr bwMode="auto">
          <a:xfrm rot="18583633">
            <a:off x="676274" y="6356349"/>
            <a:ext cx="390885" cy="311150"/>
          </a:xfrm>
          <a:prstGeom prst="rect">
            <a:avLst/>
          </a:prstGeom>
        </p:spPr>
      </p:pic>
      <p:sp>
        <p:nvSpPr>
          <p:cNvPr id="1048681" name="object 9"/>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7</a:t>
            </a:fld>
            <a:endParaRPr spc="10"/>
          </a:p>
        </p:txBody>
      </p:sp>
      <p:sp>
        <p:nvSpPr>
          <p:cNvPr id="1048682" name="TextBox 1048681"/>
          <p:cNvSpPr txBox="1"/>
          <p:nvPr/>
        </p:nvSpPr>
        <p:spPr bwMode="auto">
          <a:xfrm>
            <a:off x="2819399" y="1929553"/>
            <a:ext cx="7918173" cy="35839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w"/>
            </a:pPr>
            <a:r>
              <a:rPr sz="2200"/>
              <a:t>Conditional formatting - To find the missing values.</a:t>
            </a:r>
          </a:p>
          <a:p>
            <a:pPr marL="327936" indent="-327936" algn="l">
              <a:buFont typeface="Wingdings"/>
              <a:buChar char="w"/>
            </a:pPr>
            <a:r>
              <a:rPr sz="2200"/>
              <a:t>Filter - To remove the blank spaces between the data’s</a:t>
            </a:r>
          </a:p>
          <a:p>
            <a:pPr marL="327936" indent="-327936" algn="l">
              <a:buFont typeface="Wingdings"/>
              <a:buChar char="w"/>
            </a:pPr>
            <a:r>
              <a:rPr sz="2200"/>
              <a:t>Formula - To rate the employees performances through formulating.</a:t>
            </a:r>
          </a:p>
          <a:p>
            <a:pPr marL="327936" indent="-327936" algn="l">
              <a:buFont typeface="Wingdings"/>
              <a:buChar char="w"/>
            </a:pPr>
            <a:r>
              <a:rPr sz="2200"/>
              <a:t>Pivot Table - To produce a detail summary about the 	    	 employees performance with various fields like Employees rating, Gender and Work locations.</a:t>
            </a:r>
          </a:p>
          <a:p>
            <a:pPr marL="327936" indent="-327936" algn="l">
              <a:buFont typeface="Wingdings"/>
              <a:buChar char="w"/>
            </a:pPr>
            <a:r>
              <a:rPr sz="2200"/>
              <a:t>Graph - To show a pictorial representation about the data.</a:t>
            </a:r>
          </a:p>
          <a:p>
            <a:pPr marL="327936" indent="-327936" algn="l">
              <a:buFont typeface="Wingdings"/>
              <a:buChar char="w"/>
            </a:pPr>
            <a:r>
              <a:rPr sz="2200"/>
              <a:t> Slicer - To change the view of chart through the help of slicer tool.</a:t>
            </a:r>
          </a:p>
          <a:p>
            <a:pPr marL="327936" indent="-327936" algn="l">
              <a:buFont typeface="Wingdings"/>
              <a:buChar char="w"/>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3" name="Title 1"/>
          <p:cNvSpPr>
            <a:spLocks noGrp="1"/>
          </p:cNvSpPr>
          <p:nvPr>
            <p:ph type="title"/>
          </p:nvPr>
        </p:nvSpPr>
        <p:spPr bwMode="auto">
          <a:xfrm>
            <a:off x="755331" y="385443"/>
            <a:ext cx="10681514" cy="731555"/>
          </a:xfrm>
        </p:spPr>
        <p:txBody>
          <a:bodyPr/>
          <a:lstStyle/>
          <a:p>
            <a:pPr algn="l"/>
            <a:r>
              <a:rPr lang="en-IN" u="sng">
                <a:latin typeface="Asana Math"/>
                <a:cs typeface="Asana Math"/>
              </a:rPr>
              <a:t>Data</a:t>
            </a:r>
            <a:r>
              <a:rPr lang="en-US" u="sng">
                <a:latin typeface="Asana Math"/>
                <a:cs typeface="Asana Math"/>
              </a:rPr>
              <a:t> S</a:t>
            </a:r>
            <a:r>
              <a:rPr lang="en-IN" u="sng">
                <a:latin typeface="Asana Math"/>
                <a:cs typeface="Asana Math"/>
              </a:rPr>
              <a:t>et Description</a:t>
            </a:r>
            <a:r>
              <a:rPr lang="en-US" u="sng">
                <a:latin typeface="Asana Math"/>
                <a:cs typeface="Asana Math"/>
              </a:rPr>
              <a:t>:</a:t>
            </a:r>
          </a:p>
        </p:txBody>
      </p:sp>
      <p:sp>
        <p:nvSpPr>
          <p:cNvPr id="1048684" name="TextBox 1048683"/>
          <p:cNvSpPr txBox="1"/>
          <p:nvPr/>
        </p:nvSpPr>
        <p:spPr bwMode="auto">
          <a:xfrm>
            <a:off x="3248031" y="1436369"/>
            <a:ext cx="2951071" cy="3901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Ø"/>
            </a:pPr>
            <a:r>
              <a:rPr sz="2200" b="1"/>
              <a:t>Employee ID</a:t>
            </a:r>
          </a:p>
          <a:p>
            <a:pPr marL="327936" indent="-327936" algn="l">
              <a:buFont typeface="Wingdings"/>
              <a:buChar char="Ø"/>
            </a:pPr>
            <a:r>
              <a:rPr sz="2200" b="1"/>
              <a:t>Name</a:t>
            </a:r>
          </a:p>
          <a:p>
            <a:pPr marL="327936" indent="-327936" algn="l">
              <a:buFont typeface="Wingdings"/>
              <a:buChar char="Ø"/>
            </a:pPr>
            <a:r>
              <a:rPr sz="2200" b="1"/>
              <a:t>Gender</a:t>
            </a:r>
          </a:p>
          <a:p>
            <a:pPr marL="327936" indent="-327936" algn="l">
              <a:buFont typeface="Wingdings"/>
              <a:buChar char="Ø"/>
            </a:pPr>
            <a:r>
              <a:rPr sz="2200" b="1"/>
              <a:t>Department</a:t>
            </a:r>
          </a:p>
          <a:p>
            <a:pPr marL="327936" indent="-327936" algn="l">
              <a:buFont typeface="Wingdings"/>
              <a:buChar char="Ø"/>
            </a:pPr>
            <a:r>
              <a:rPr sz="2200" b="1"/>
              <a:t>Salary</a:t>
            </a:r>
          </a:p>
          <a:p>
            <a:pPr marL="327936" indent="-327936" algn="l">
              <a:buFont typeface="Wingdings"/>
              <a:buChar char="Ø"/>
            </a:pPr>
            <a:r>
              <a:rPr sz="2200" b="1"/>
              <a:t>Start Date</a:t>
            </a:r>
          </a:p>
          <a:p>
            <a:pPr marL="327936" indent="-327936" algn="l">
              <a:buFont typeface="Wingdings"/>
              <a:buChar char="Ø"/>
            </a:pPr>
            <a:r>
              <a:rPr sz="2200" b="1"/>
              <a:t>FTE</a:t>
            </a:r>
          </a:p>
          <a:p>
            <a:pPr marL="327936" indent="-327936" algn="l">
              <a:buFont typeface="Wingdings"/>
              <a:buChar char="Ø"/>
            </a:pPr>
            <a:r>
              <a:rPr sz="2200" b="1"/>
              <a:t>Employee type</a:t>
            </a:r>
          </a:p>
          <a:p>
            <a:pPr marL="327936" indent="-327936" algn="l">
              <a:buFont typeface="Wingdings"/>
              <a:buChar char="Ø"/>
            </a:pPr>
            <a:r>
              <a:rPr sz="2200" b="1"/>
              <a:t>Work location</a:t>
            </a:r>
          </a:p>
          <a:p>
            <a:pPr marL="327936" indent="-327936" algn="l">
              <a:buFont typeface="Wingdings"/>
              <a:buChar char="Ø"/>
            </a:pPr>
            <a:r>
              <a:rPr sz="2200" b="1"/>
              <a:t>Current employee rating</a:t>
            </a:r>
          </a:p>
          <a:p>
            <a:pPr marL="327936" indent="-327936" algn="l">
              <a:buFont typeface="Wingdings"/>
              <a:buChar char="Ø"/>
            </a:pPr>
            <a:r>
              <a:rPr sz="2200" b="1"/>
              <a:t>performance level</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5"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86" name="object 3"/>
          <p:cNvSpPr/>
          <p:nvPr/>
        </p:nvSpPr>
        <p:spPr bwMode="auto">
          <a:xfrm flipH="1" flipV="1">
            <a:off x="11980565" y="6397137"/>
            <a:ext cx="45720" cy="76199"/>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7" name="object 5"/>
          <p:cNvSpPr/>
          <p:nvPr/>
        </p:nvSpPr>
        <p:spPr bwMode="auto">
          <a:xfrm>
            <a:off x="11761290" y="656701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a:stretch>
            <a:fillRect/>
          </a:stretch>
        </p:blipFill>
        <p:spPr bwMode="auto">
          <a:xfrm>
            <a:off x="66675" y="3381373"/>
            <a:ext cx="2466975" cy="3419475"/>
          </a:xfrm>
          <a:prstGeom prst="rect">
            <a:avLst/>
          </a:prstGeom>
        </p:spPr>
      </p:pic>
      <p:sp>
        <p:nvSpPr>
          <p:cNvPr id="1048688" name="object 7"/>
          <p:cNvSpPr txBox="1">
            <a:spLocks noGrp="1"/>
          </p:cNvSpPr>
          <p:nvPr>
            <p:ph type="title"/>
          </p:nvPr>
        </p:nvSpPr>
        <p:spPr bwMode="auto">
          <a:xfrm>
            <a:off x="492123" y="364247"/>
            <a:ext cx="8480639" cy="626145"/>
          </a:xfrm>
          <a:prstGeom prst="rect">
            <a:avLst/>
          </a:prstGeom>
        </p:spPr>
        <p:txBody>
          <a:bodyPr vert="horz" wrap="square" lIns="0" tIns="16510" rIns="0" bIns="0" rtlCol="0">
            <a:spAutoFit/>
          </a:bodyPr>
          <a:lstStyle/>
          <a:p>
            <a:pPr marL="12700" algn="l">
              <a:lnSpc>
                <a:spcPct val="100000"/>
              </a:lnSpc>
              <a:spcBef>
                <a:spcPts val="130"/>
              </a:spcBef>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1048689"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90" name="TextBox 8"/>
          <p:cNvSpPr txBox="1"/>
          <p:nvPr/>
        </p:nvSpPr>
        <p:spPr bwMode="auto">
          <a:xfrm>
            <a:off x="2407485" y="1767205"/>
            <a:ext cx="8541756" cy="4015740"/>
          </a:xfrm>
          <a:prstGeom prst="rect">
            <a:avLst/>
          </a:prstGeom>
          <a:noFill/>
        </p:spPr>
        <p:txBody>
          <a:bodyPr wrap="square" rtlCol="0">
            <a:spAutoFit/>
          </a:bodyPr>
          <a:lstStyle/>
          <a:p>
            <a:pPr marL="394023" indent="-394023" algn="l">
              <a:buFont typeface="Wingdings"/>
              <a:buChar char="ü"/>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r>
              <a:rPr lang="en-US" sz="2800" b="0" i="0">
                <a:solidFill>
                  <a:srgbClr val="0D0D0D"/>
                </a:solidFill>
                <a:latin typeface="Times New Roman"/>
                <a:cs typeface="Times New Roman"/>
              </a:rPr>
              <a:t> </a:t>
            </a:r>
          </a:p>
          <a:p>
            <a:pPr algn="l"/>
            <a:endParaRPr lang="en-US" sz="2800" b="0" i="0">
              <a:solidFill>
                <a:srgbClr val="0D0D0D"/>
              </a:solidFill>
              <a:latin typeface="Times New Roman"/>
              <a:cs typeface="Times New Roman"/>
            </a:endParaRPr>
          </a:p>
          <a:p>
            <a:endParaRPr lang="en-IN" sz="2800">
              <a:latin typeface="Times New Roman"/>
              <a:cs typeface="Times New Roman"/>
            </a:endParaRPr>
          </a:p>
        </p:txBody>
      </p:sp>
      <p:sp>
        <p:nvSpPr>
          <p:cNvPr id="1048691" name="Star: 4 Points 1048690"/>
          <p:cNvSpPr/>
          <p:nvPr/>
        </p:nvSpPr>
        <p:spPr bwMode="auto">
          <a:xfrm rot="20019819">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048692" name="Star: 4 Points 1048691"/>
          <p:cNvSpPr/>
          <p:nvPr/>
        </p:nvSpPr>
        <p:spPr bwMode="auto">
          <a:xfrm rot="19910601">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Corner</vt:lpstr>
      <vt:lpstr>Employee Data Analysis using Excel  </vt:lpstr>
      <vt:lpstr>PROJECT TITLE</vt:lpstr>
      <vt:lpstr>AGENDA:</vt:lpstr>
      <vt:lpstr>PROBLEM STATEMENT :</vt:lpstr>
      <vt:lpstr>PROJECT OVERVIEW :</vt:lpstr>
      <vt:lpstr>WHO ARE THE END USERS?</vt:lpstr>
      <vt:lpstr>OUR SOLUTION AND ITS VALUE PROPOSITION</vt:lpstr>
      <vt:lpstr>Data Set Description:</vt:lpstr>
      <vt:lpstr>THE "WOW" IN OUR SOLUTION:</vt:lpstr>
      <vt:lpstr>PowerPoint Presentation</vt:lpstr>
      <vt:lpstr>.</vt:lpstr>
      <vt:lpstr>figure: PIVOT TABLE</vt:lpstr>
      <vt:lpstr>fig: Graph</vt:lpstr>
      <vt:lpstr>fig:Slicer chart</vt:lpstr>
      <vt:lpstr>RESULTS:  </vt:lpstr>
      <vt:lpst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shivav321123@gmail.com</cp:lastModifiedBy>
  <cp:revision>1</cp:revision>
  <dcterms:created xsi:type="dcterms:W3CDTF">2024-03-29T04:07:22Z</dcterms:created>
  <dcterms:modified xsi:type="dcterms:W3CDTF">2024-10-09T06:58:19Z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68c033da07e14e09818a5692c1c6ecd6</vt:lpwstr>
  </property>
</Properties>
</file>