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4"/>
  </p:sldMasterIdLst>
  <p:notesMasterIdLst>
    <p:notesMasterId r:id="rId6"/>
  </p:notesMasterIdLst>
  <p:sldIdLst>
    <p:sldId id="256"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A21FD-A1A7-7668-BE2A-C85EE9C0F30D}" v="140" dt="2023-01-05T12:00:00.828"/>
  </p1510:revLst>
</p1510:revInfo>
</file>

<file path=ppt/tableStyles.xml><?xml version="1.0" encoding="utf-8"?>
<a:tblStyleLst xmlns:a="http://schemas.openxmlformats.org/drawingml/2006/main" def="{9635ACD2-1028-41E6-8E09-35075697C86F}">
  <a:tblStyle styleId="{9635ACD2-1028-41E6-8E09-35075697C86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77" y="-77"/>
      </p:cViewPr>
      <p:guideLst>
        <p:guide orient="horz" pos="2341"/>
        <p:guide pos="36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pPr marL="0" marR="0" lvl="0" indent="0" algn="r" rtl="0">
                <a:spcBef>
                  <a:spcPts val="0"/>
                </a:spcBef>
                <a:spcAft>
                  <a:spcPts val="0"/>
                </a:spcAft>
                <a:buNone/>
              </a:p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pPr marL="0" marR="0" lvl="0" indent="0" algn="r" rtl="0">
                <a:spcBef>
                  <a:spcPts val="0"/>
                </a:spcBef>
                <a:spcAft>
                  <a:spcPts val="0"/>
                </a:spcAft>
                <a:buNone/>
              </a:p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Shiva9899singh/CapgeminiProject" TargetMode="External"/><Relationship Id="rId7" Type="http://schemas.openxmlformats.org/officeDocument/2006/relationships/hyperlink" Target="http://www.linkedin.com/in/shivanee-sing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drive.google.com/file/d/1A6xMbc7CdqOu5g64BgmSYy6v8JPZ21Ls/view?usp=sharing" TargetMode="External"/><Relationship Id="rId4" Type="http://schemas.openxmlformats.org/officeDocument/2006/relationships/image" Target="../media/image11.png"/><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12"/>
          <p:cNvGraphicFramePr/>
          <p:nvPr/>
        </p:nvGraphicFramePr>
        <p:xfrm>
          <a:off x="9229514" y="1143001"/>
          <a:ext cx="3038675" cy="5172245"/>
        </p:xfrm>
        <a:graphic>
          <a:graphicData uri="http://schemas.openxmlformats.org/drawingml/2006/table">
            <a:tbl>
              <a:tblPr firstRow="1" bandRow="1">
                <a:noFill/>
                <a:tableStyleId>{9635ACD2-1028-41E6-8E09-35075697C86F}</a:tableStyleId>
              </a:tblPr>
              <a:tblGrid>
                <a:gridCol w="75267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2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 RDS Basics</a:t>
                      </a:r>
                      <a:endParaRPr/>
                    </a:p>
                  </a:txBody>
                  <a:tcPr marL="91450" marR="91450" marT="45725" marB="45725"/>
                </a:tc>
                <a:extLst>
                  <a:ext uri="{0D108BD9-81ED-4DB2-BD59-A6C34878D82A}">
                    <a16:rowId xmlns:a16="http://schemas.microsoft.com/office/drawing/2014/main" val="10007"/>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602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Devops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CI/CD, Jenkins configuration, Build Pipelines, notifications, quality gate understanding</a:t>
                      </a:r>
                      <a:endParaRPr/>
                    </a:p>
                  </a:txBody>
                  <a:tcPr marL="91450" marR="91450" marT="45725" marB="45725"/>
                </a:tc>
                <a:extLst>
                  <a:ext uri="{0D108BD9-81ED-4DB2-BD59-A6C34878D82A}">
                    <a16:rowId xmlns:a16="http://schemas.microsoft.com/office/drawing/2014/main" val="10010"/>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Communications, Team management. Peer learning</a:t>
                      </a:r>
                      <a:endParaRPr/>
                    </a:p>
                  </a:txBody>
                  <a:tcPr marL="91450" marR="91450" marT="45725" marB="45725"/>
                </a:tc>
                <a:extLst>
                  <a:ext uri="{0D108BD9-81ED-4DB2-BD59-A6C34878D82A}">
                    <a16:rowId xmlns:a16="http://schemas.microsoft.com/office/drawing/2014/main" val="10011"/>
                  </a:ext>
                </a:extLst>
              </a:tr>
            </a:tbl>
          </a:graphicData>
        </a:graphic>
      </p:graphicFrame>
      <p:sp>
        <p:nvSpPr>
          <p:cNvPr id="110" name="Google Shape;110;p12"/>
          <p:cNvSpPr txBox="1">
            <a:spLocks noGrp="1"/>
          </p:cNvSpPr>
          <p:nvPr>
            <p:ph type="body" idx="1"/>
          </p:nvPr>
        </p:nvSpPr>
        <p:spPr>
          <a:xfrm>
            <a:off x="4837125" y="2995625"/>
            <a:ext cx="4008300" cy="22692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Crop Deal Management System.</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Crop Deal Management System during training with microservice architecture with Spring Boot. Implemented JWT tokens, Swagger, API Gateway, Eureka Service Registry and load balancing.</a:t>
            </a:r>
            <a:endParaRPr dirty="0"/>
          </a:p>
          <a:p>
            <a:pPr marL="0" lvl="0" indent="0" algn="l" rtl="0">
              <a:lnSpc>
                <a:spcPct val="114000"/>
              </a:lnSpc>
              <a:spcBef>
                <a:spcPts val="1000"/>
              </a:spcBef>
              <a:spcAft>
                <a:spcPts val="0"/>
              </a:spcAft>
              <a:buClr>
                <a:schemeClr val="dk1"/>
              </a:buClr>
              <a:buSzPts val="1000"/>
              <a:buNone/>
            </a:pPr>
            <a:r>
              <a:rPr lang="en-US" dirty="0"/>
              <a:t>Created the front end of the Online Hotel Management System using </a:t>
            </a:r>
            <a:r>
              <a:rPr lang="en-US" b="1" dirty="0"/>
              <a:t>Angular, Angular Material, Angular Reactive form. Used </a:t>
            </a:r>
            <a:r>
              <a:rPr lang="en-US" b="1" dirty="0" err="1"/>
              <a:t>MongoDb</a:t>
            </a:r>
            <a:r>
              <a:rPr lang="en-US" b="1" dirty="0"/>
              <a:t> as </a:t>
            </a:r>
            <a:r>
              <a:rPr lang="en-US" b="1" dirty="0" err="1"/>
              <a:t>NoSql</a:t>
            </a:r>
            <a:r>
              <a:rPr lang="en-US" b="1" dirty="0"/>
              <a:t> database</a:t>
            </a:r>
            <a:r>
              <a:rPr lang="en-US" dirty="0"/>
              <a:t> and Git and </a:t>
            </a:r>
            <a:r>
              <a:rPr lang="en-US" dirty="0" err="1"/>
              <a:t>Github</a:t>
            </a:r>
            <a:r>
              <a:rPr lang="en-US" dirty="0"/>
              <a:t> as version control.</a:t>
            </a:r>
            <a:endParaRPr dirty="0"/>
          </a:p>
          <a:p>
            <a:pPr marL="0" indent="0">
              <a:lnSpc>
                <a:spcPct val="113999"/>
              </a:lnSpc>
            </a:pPr>
            <a:r>
              <a:rPr lang="en-US" sz="1600" b="1" dirty="0">
                <a:solidFill>
                  <a:schemeClr val="accent1"/>
                </a:solidFill>
                <a:latin typeface="Calibri"/>
              </a:rPr>
              <a:t>Certification</a:t>
            </a:r>
          </a:p>
          <a:p>
            <a:pPr marL="0" indent="0">
              <a:lnSpc>
                <a:spcPct val="113999"/>
              </a:lnSpc>
            </a:pPr>
            <a:r>
              <a:rPr lang="en-US" sz="1600" b="1" dirty="0">
                <a:solidFill>
                  <a:schemeClr val="accent1"/>
                </a:solidFill>
                <a:latin typeface="Calibri"/>
              </a:rPr>
              <a:t> </a:t>
            </a:r>
            <a:r>
              <a:rPr lang="en-US" dirty="0">
                <a:solidFill>
                  <a:schemeClr val="tx1"/>
                </a:solidFill>
              </a:rPr>
              <a:t> AWS Cloud Practitioner Certificate, AWS Cloud Migration Certificate.</a:t>
            </a:r>
          </a:p>
          <a:p>
            <a:pPr marL="0" lvl="0" indent="0" algn="l" rtl="0">
              <a:lnSpc>
                <a:spcPct val="114000"/>
              </a:lnSpc>
              <a:spcBef>
                <a:spcPts val="1000"/>
              </a:spcBef>
              <a:spcAft>
                <a:spcPts val="0"/>
              </a:spcAft>
              <a:buClr>
                <a:schemeClr val="dk1"/>
              </a:buClr>
              <a:buSzPts val="1000"/>
              <a:buNone/>
            </a:pPr>
            <a:r>
              <a:rPr lang="en-US" b="1" dirty="0"/>
              <a:t>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111" name="Google Shape;111;p12"/>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300"/>
              <a:t>Mumbai</a:t>
            </a:r>
            <a:endParaRPr sz="1300"/>
          </a:p>
          <a:p>
            <a:pPr marL="0" lvl="0" indent="0" algn="l" rtl="0">
              <a:lnSpc>
                <a:spcPct val="90000"/>
              </a:lnSpc>
              <a:spcBef>
                <a:spcPts val="1000"/>
              </a:spcBef>
              <a:spcAft>
                <a:spcPts val="0"/>
              </a:spcAft>
              <a:buClr>
                <a:schemeClr val="lt1"/>
              </a:buClr>
              <a:buSzPts val="1100"/>
              <a:buNone/>
            </a:pPr>
            <a:endParaRPr sz="1300"/>
          </a:p>
        </p:txBody>
      </p:sp>
      <p:sp>
        <p:nvSpPr>
          <p:cNvPr id="112" name="Google Shape;112;p12"/>
          <p:cNvSpPr txBox="1">
            <a:spLocks noGrp="1"/>
          </p:cNvSpPr>
          <p:nvPr>
            <p:ph type="body" idx="6"/>
          </p:nvPr>
        </p:nvSpPr>
        <p:spPr>
          <a:xfrm>
            <a:off x="3391763" y="1560463"/>
            <a:ext cx="3130500" cy="471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300" dirty="0"/>
              <a:t>Shivanee.singh@capgemini.com </a:t>
            </a:r>
            <a:endParaRPr sz="1300" dirty="0"/>
          </a:p>
        </p:txBody>
      </p:sp>
      <p:sp>
        <p:nvSpPr>
          <p:cNvPr id="113" name="Google Shape;113;p12"/>
          <p:cNvSpPr txBox="1">
            <a:spLocks noGrp="1"/>
          </p:cNvSpPr>
          <p:nvPr>
            <p:ph type="body" idx="7"/>
          </p:nvPr>
        </p:nvSpPr>
        <p:spPr>
          <a:xfrm>
            <a:off x="3425776" y="1808182"/>
            <a:ext cx="2598900" cy="471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sz="1300" dirty="0"/>
              <a:t>+918340453272</a:t>
            </a:r>
          </a:p>
          <a:p>
            <a:pPr marL="0" lvl="0" indent="0" algn="l" rtl="0">
              <a:lnSpc>
                <a:spcPct val="90000"/>
              </a:lnSpc>
              <a:spcBef>
                <a:spcPts val="0"/>
              </a:spcBef>
              <a:spcAft>
                <a:spcPts val="0"/>
              </a:spcAft>
              <a:buClr>
                <a:schemeClr val="lt1"/>
              </a:buClr>
              <a:buSzPts val="1100"/>
              <a:buNone/>
            </a:pPr>
            <a:r>
              <a:rPr lang="en-US" sz="1300" dirty="0"/>
              <a:t>A</a:t>
            </a:r>
            <a:endParaRPr sz="1300" dirty="0"/>
          </a:p>
        </p:txBody>
      </p:sp>
      <p:sp>
        <p:nvSpPr>
          <p:cNvPr id="114" name="Google Shape;114;p12"/>
          <p:cNvSpPr txBox="1">
            <a:spLocks noGrp="1"/>
          </p:cNvSpPr>
          <p:nvPr>
            <p:ph type="body" idx="8"/>
          </p:nvPr>
        </p:nvSpPr>
        <p:spPr>
          <a:xfrm>
            <a:off x="438150" y="2672557"/>
            <a:ext cx="4057650" cy="250904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Java Full Stack Development</a:t>
            </a:r>
            <a:endParaRPr sz="1100" b="1" dirty="0"/>
          </a:p>
          <a:p>
            <a:pPr marL="0" lvl="0" indent="0" algn="l" rtl="0">
              <a:lnSpc>
                <a:spcPct val="114000"/>
              </a:lnSpc>
              <a:spcBef>
                <a:spcPts val="0"/>
              </a:spcBef>
              <a:spcAft>
                <a:spcPts val="0"/>
              </a:spcAft>
              <a:buClr>
                <a:schemeClr val="dk1"/>
              </a:buClr>
              <a:buSzPts val="1100"/>
              <a:buNone/>
            </a:pPr>
            <a:r>
              <a:rPr lang="en-US" dirty="0"/>
              <a:t>Hands on experience in creating </a:t>
            </a:r>
            <a:r>
              <a:rPr lang="en-US" b="1" dirty="0" err="1"/>
              <a:t>microservices</a:t>
            </a:r>
            <a:r>
              <a:rPr lang="en-US" dirty="0"/>
              <a:t> with </a:t>
            </a:r>
            <a:r>
              <a:rPr lang="en-US" b="1" dirty="0" err="1"/>
              <a:t>Springboot</a:t>
            </a:r>
            <a:r>
              <a:rPr lang="en-US" b="1" dirty="0"/>
              <a:t>, Spring Security, Spring Cloud API Gateway,</a:t>
            </a:r>
            <a:r>
              <a:rPr lang="en-US" dirty="0"/>
              <a:t> Eureka server, resilience 4J, load balancing and Rest Template</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 angular material and bootstrap</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implementing JWT Authentication</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Java docs and swagger and in </a:t>
            </a:r>
            <a:r>
              <a:rPr lang="en-US" b="1" dirty="0"/>
              <a:t>unit testing using </a:t>
            </a:r>
            <a:r>
              <a:rPr lang="en-US" b="1" dirty="0" err="1"/>
              <a:t>Junit</a:t>
            </a:r>
            <a:r>
              <a:rPr lang="en-US" b="1" dirty="0"/>
              <a:t> and </a:t>
            </a:r>
            <a:r>
              <a:rPr lang="en-US" b="1" dirty="0" err="1"/>
              <a:t>Mockito</a:t>
            </a:r>
            <a:endParaRPr dirty="0"/>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In depth understanding of </a:t>
            </a:r>
            <a:r>
              <a:rPr lang="en-US" dirty="0" err="1"/>
              <a:t>Git</a:t>
            </a:r>
            <a:r>
              <a:rPr lang="en-US" dirty="0"/>
              <a:t> - </a:t>
            </a:r>
            <a:r>
              <a:rPr lang="en-US" dirty="0" err="1"/>
              <a:t>Github</a:t>
            </a:r>
            <a:r>
              <a:rPr lang="en-US" dirty="0"/>
              <a:t>, </a:t>
            </a:r>
            <a:r>
              <a:rPr lang="en-US" dirty="0" err="1"/>
              <a:t>MongoDB</a:t>
            </a:r>
            <a:r>
              <a:rPr lang="en-US" dirty="0"/>
              <a:t> and ES6</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115" name="Google Shape;115;p12"/>
          <p:cNvSpPr txBox="1">
            <a:spLocks noGrp="1"/>
          </p:cNvSpPr>
          <p:nvPr>
            <p:ph type="body" idx="2"/>
          </p:nvPr>
        </p:nvSpPr>
        <p:spPr>
          <a:xfrm>
            <a:off x="2370776" y="613688"/>
            <a:ext cx="6222900" cy="306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Shivanee</a:t>
            </a:r>
            <a:r>
              <a:rPr lang="en-US" dirty="0"/>
              <a:t> Singh</a:t>
            </a:r>
            <a:endParaRPr dirty="0"/>
          </a:p>
        </p:txBody>
      </p:sp>
      <p:pic>
        <p:nvPicPr>
          <p:cNvPr id="116" name="Google Shape;116;p12">
            <a:hlinkClick r:id="rId3"/>
          </p:cNvPr>
          <p:cNvPicPr preferRelativeResize="0"/>
          <p:nvPr/>
        </p:nvPicPr>
        <p:blipFill rotWithShape="1">
          <a:blip r:embed="rId4">
            <a:alphaModFix/>
          </a:blip>
          <a:srcRect l="23582" t="2057" r="24331" b="4875"/>
          <a:stretch/>
        </p:blipFill>
        <p:spPr>
          <a:xfrm>
            <a:off x="4721284" y="6123436"/>
            <a:ext cx="471487" cy="471488"/>
          </a:xfrm>
          <a:prstGeom prst="rect">
            <a:avLst/>
          </a:prstGeom>
          <a:noFill/>
          <a:ln>
            <a:noFill/>
          </a:ln>
        </p:spPr>
      </p:pic>
      <p:sp>
        <p:nvSpPr>
          <p:cNvPr id="117" name="Google Shape;117;p12"/>
          <p:cNvSpPr txBox="1"/>
          <p:nvPr/>
        </p:nvSpPr>
        <p:spPr>
          <a:xfrm>
            <a:off x="5136308" y="6228375"/>
            <a:ext cx="3410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Check out my work on </a:t>
            </a:r>
            <a:r>
              <a:rPr lang="en-US" sz="1100" b="0" i="0" u="none" strike="noStrike" cap="none" dirty="0" err="1">
                <a:solidFill>
                  <a:srgbClr val="000000"/>
                </a:solidFill>
                <a:latin typeface="Verdana"/>
                <a:ea typeface="Verdana"/>
                <a:cs typeface="Verdana"/>
                <a:sym typeface="Verdana"/>
              </a:rPr>
              <a:t>GitHub</a:t>
            </a:r>
            <a:r>
              <a:rPr lang="en-US" sz="1100" b="0" i="0" u="none" strike="noStrike" cap="none" dirty="0">
                <a:solidFill>
                  <a:srgbClr val="000000"/>
                </a:solidFill>
                <a:latin typeface="Verdana"/>
                <a:ea typeface="Verdana"/>
                <a:cs typeface="Verdana"/>
                <a:sym typeface="Verdana"/>
              </a:rPr>
              <a:t> &amp; Video Profile</a:t>
            </a:r>
            <a:endParaRPr dirty="0"/>
          </a:p>
        </p:txBody>
      </p:sp>
      <p:pic>
        <p:nvPicPr>
          <p:cNvPr id="118" name="Google Shape;118;p12" descr="Movie, play, video icon">
            <a:hlinkClick r:id="rId5"/>
          </p:cNvPr>
          <p:cNvPicPr preferRelativeResize="0"/>
          <p:nvPr/>
        </p:nvPicPr>
        <p:blipFill rotWithShape="1">
          <a:blip r:embed="rId6">
            <a:alphaModFix/>
          </a:blip>
          <a:srcRect/>
          <a:stretch/>
        </p:blipFill>
        <p:spPr>
          <a:xfrm>
            <a:off x="8468802" y="6123435"/>
            <a:ext cx="473075" cy="471488"/>
          </a:xfrm>
          <a:prstGeom prst="rect">
            <a:avLst/>
          </a:prstGeom>
          <a:noFill/>
          <a:ln>
            <a:noFill/>
          </a:ln>
        </p:spPr>
      </p:pic>
      <p:pic>
        <p:nvPicPr>
          <p:cNvPr id="119" name="Google Shape;119;p12" descr="Free icon download | Linkedin">
            <a:hlinkClick r:id="rId7"/>
          </p:cNvPr>
          <p:cNvPicPr preferRelativeResize="0"/>
          <p:nvPr/>
        </p:nvPicPr>
        <p:blipFill rotWithShape="1">
          <a:blip r:embed="rId8">
            <a:alphaModFix/>
          </a:blip>
          <a:srcRect/>
          <a:stretch/>
        </p:blipFill>
        <p:spPr>
          <a:xfrm>
            <a:off x="7746881" y="1989138"/>
            <a:ext cx="325438" cy="325437"/>
          </a:xfrm>
          <a:prstGeom prst="rect">
            <a:avLst/>
          </a:prstGeom>
          <a:noFill/>
          <a:ln>
            <a:noFill/>
          </a:ln>
        </p:spPr>
      </p:pic>
      <p:sp>
        <p:nvSpPr>
          <p:cNvPr id="120" name="Google Shape;120;p12"/>
          <p:cNvSpPr/>
          <p:nvPr/>
        </p:nvSpPr>
        <p:spPr>
          <a:xfrm>
            <a:off x="9499417" y="547041"/>
            <a:ext cx="2424112" cy="4259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a:t>
            </a:r>
            <a:r>
              <a:rPr lang="en-US" sz="1000">
                <a:latin typeface="Verdana"/>
                <a:ea typeface="Verdana"/>
                <a:cs typeface="Verdana"/>
                <a:sym typeface="Verdana"/>
              </a:rPr>
              <a:t>Technology</a:t>
            </a:r>
            <a:r>
              <a:rPr lang="en-US" sz="1000" b="0" i="0" u="none" strike="noStrike" cap="none">
                <a:solidFill>
                  <a:srgbClr val="000000"/>
                </a:solidFill>
                <a:latin typeface="Verdana"/>
                <a:ea typeface="Verdana"/>
                <a:cs typeface="Verdana"/>
                <a:sym typeface="Verdana"/>
              </a:rPr>
              <a:t> </a:t>
            </a:r>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Computer Science : 201</a:t>
            </a:r>
            <a:r>
              <a:rPr lang="en-US" sz="1000">
                <a:latin typeface="Verdana"/>
                <a:ea typeface="Verdana"/>
                <a:cs typeface="Verdana"/>
                <a:sym typeface="Verdana"/>
              </a:rPr>
              <a:t>8</a:t>
            </a:r>
            <a:r>
              <a:rPr lang="en-US" sz="1000" b="0" i="0" u="none" strike="noStrike" cap="none">
                <a:solidFill>
                  <a:srgbClr val="000000"/>
                </a:solidFill>
                <a:latin typeface="Verdana"/>
                <a:ea typeface="Verdana"/>
                <a:cs typeface="Verdana"/>
                <a:sym typeface="Verdana"/>
              </a:rPr>
              <a:t> - 202</a:t>
            </a:r>
            <a:r>
              <a:rPr lang="en-US" sz="1000">
                <a:latin typeface="Verdana"/>
                <a:ea typeface="Verdana"/>
                <a:cs typeface="Verdana"/>
                <a:sym typeface="Verdana"/>
              </a:rPr>
              <a:t>2</a:t>
            </a:r>
            <a:endParaRPr sz="1000">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endParaRPr sz="1000">
              <a:latin typeface="Verdana"/>
              <a:ea typeface="Verdana"/>
              <a:cs typeface="Verdana"/>
              <a:sym typeface="Verdana"/>
            </a:endParaRPr>
          </a:p>
        </p:txBody>
      </p:sp>
      <p:sp>
        <p:nvSpPr>
          <p:cNvPr id="121" name="Google Shape;121;p12"/>
          <p:cNvSpPr/>
          <p:nvPr/>
        </p:nvSpPr>
        <p:spPr>
          <a:xfrm>
            <a:off x="9242029" y="939723"/>
            <a:ext cx="567784"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122" name="Google Shape;122;p12"/>
          <p:cNvPicPr preferRelativeResize="0">
            <a:picLocks noGrp="1"/>
          </p:cNvPicPr>
          <p:nvPr>
            <p:ph type="pic" idx="5"/>
          </p:nvPr>
        </p:nvPicPr>
        <p:blipFill>
          <a:blip r:embed="rId9"/>
          <a:stretch>
            <a:fillRect/>
          </a:stretch>
        </p:blipFill>
        <p:spPr>
          <a:xfrm>
            <a:off x="575492" y="287492"/>
            <a:ext cx="1349833" cy="1735500"/>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SharedWithUsers xmlns="900c2a09-0d28-449b-b8ad-3e76d664ec44">
      <UserInfo>
        <DisplayName>Singh, Shivanee</DisplayName>
        <AccountId>73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6AD76E-9D9D-42BC-A89C-D8526F7BB8F2}">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824CC86B-D370-4363-BD8B-F1B235F3D844}">
  <ds:schemaRefs>
    <ds:schemaRef ds:uri="http://schemas.microsoft.com/sharepoint/v3/contenttype/forms"/>
  </ds:schemaRefs>
</ds:datastoreItem>
</file>

<file path=customXml/itemProps3.xml><?xml version="1.0" encoding="utf-8"?>
<ds:datastoreItem xmlns:ds="http://schemas.openxmlformats.org/officeDocument/2006/customXml" ds:itemID="{36C25668-3D88-43D3-A061-952FC2CFD3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2953</TotalTime>
  <Words>382</Words>
  <Application>Microsoft Office PowerPoint</Application>
  <PresentationFormat>Widescreen</PresentationFormat>
  <Paragraphs>63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Shivanee Singh</dc:creator>
  <cp:lastModifiedBy>WIN 10</cp:lastModifiedBy>
  <cp:revision>44</cp:revision>
  <dcterms:modified xsi:type="dcterms:W3CDTF">2023-01-05T12:00:23Z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