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9509D0-AC46-41A1-ADB3-CEC5C1510202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E55FB8-E5A3-3993-37C0-1B3F5081C984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B5D5FC-B953-15A0-6CB2-4189439E6408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4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594322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553385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29030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501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93077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87177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834111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07682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63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82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15F2F2-E55B-1FC8-6EAF-93E3356CEDCF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2EE42D-ED23-99F3-EA37-363C91F34571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7FA84B-622E-2D0A-54D0-36ED3C746D5A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368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3803E7-22CA-FFD5-ECE3-8D6D55F20450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658D6A-8C46-5E11-AE3D-04CB28B55AF4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A99E1B-74ED-6A4C-E135-5992C2CFE08D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5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180465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361989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425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88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51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850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19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  <p:sldLayoutId id="2147483867" r:id="rId18"/>
    <p:sldLayoutId id="2147483868" r:id="rId19"/>
    <p:sldLayoutId id="2147483660" r:id="rId20"/>
    <p:sldLayoutId id="2147483665" r:id="rId21"/>
    <p:sldLayoutId id="2147483662" r:id="rId22"/>
    <p:sldLayoutId id="2147483664" r:id="rId23"/>
    <p:sldLayoutId id="2147483663" r:id="rId24"/>
    <p:sldLayoutId id="2147483652" r:id="rId25"/>
    <p:sldLayoutId id="2147483666" r:id="rId26"/>
    <p:sldLayoutId id="2147483654" r:id="rId2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037" y="2287088"/>
            <a:ext cx="3757545" cy="2283824"/>
          </a:xfrm>
        </p:spPr>
        <p:txBody>
          <a:bodyPr/>
          <a:lstStyle/>
          <a:p>
            <a:r>
              <a:rPr lang="en-US" dirty="0"/>
              <a:t>PALUSA SHIVA KUMAR GOUD     (227Z5A6606)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227Z5A6606</a:t>
            </a:r>
          </a:p>
          <a:p>
            <a:r>
              <a:rPr lang="en-US" dirty="0"/>
              <a:t>Student Name : PALUSA SHIVA KUMAR GOUD</a:t>
            </a:r>
          </a:p>
          <a:p>
            <a:r>
              <a:rPr lang="en-US" dirty="0"/>
              <a:t>Branch : CSE-AIML</a:t>
            </a:r>
          </a:p>
          <a:p>
            <a:r>
              <a:rPr lang="en-US" dirty="0"/>
              <a:t>Week 1 : 20/05/24 – 24/05/24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20356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48059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/>
              <a:t>PALUSA SHIVA KUMAR GOUD</a:t>
            </a:r>
          </a:p>
          <a:p>
            <a:r>
              <a:rPr lang="en-US" dirty="0"/>
              <a:t>(227Z5A6606)</a:t>
            </a:r>
            <a:endParaRPr lang="en-PK" dirty="0"/>
          </a:p>
          <a:p>
            <a:r>
              <a:rPr lang="en-US" dirty="0"/>
              <a:t>palusashiva96@gmail.com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96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palusashiva96@gmail.com</cp:lastModifiedBy>
  <cp:revision>2</cp:revision>
  <dcterms:created xsi:type="dcterms:W3CDTF">2024-05-26T06:57:35Z</dcterms:created>
  <dcterms:modified xsi:type="dcterms:W3CDTF">2024-05-26T15:55:33Z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