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1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8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13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5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47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8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1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1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7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5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8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0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4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23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hametbenoit.info/2019/11/04/power-bi-the-new-exe-installer-command-lines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2413337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17" y="4044709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88" y="4131400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3" name="Picture 2" descr="A yellow sign with black text&#10;&#10;AI-generated content may be incorrect.">
            <a:extLst>
              <a:ext uri="{FF2B5EF4-FFF2-40B4-BE49-F238E27FC236}">
                <a16:creationId xmlns:a16="http://schemas.microsoft.com/office/drawing/2014/main" id="{828B2504-88A8-F7DB-FF5F-4CB2674E3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26210" y="4131400"/>
            <a:ext cx="1404439" cy="17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9B88A6A-B0F9-E9E2-FEC3-AAEFDDF06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85" y="911516"/>
            <a:ext cx="9945173" cy="57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2FF866-EFFA-69DE-DBF2-1CDD37BC8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73" y="858689"/>
            <a:ext cx="10236724" cy="58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F9DC9A4-ADB0-2AFC-7199-66E3EA5F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8" y="809624"/>
            <a:ext cx="10277459" cy="58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722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Lato Black</vt:lpstr>
      <vt:lpstr>Rockwell Extra 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shiva arepelly</cp:lastModifiedBy>
  <cp:revision>13</cp:revision>
  <dcterms:created xsi:type="dcterms:W3CDTF">2023-10-07T01:44:58Z</dcterms:created>
  <dcterms:modified xsi:type="dcterms:W3CDTF">2025-02-19T23:35:18Z</dcterms:modified>
</cp:coreProperties>
</file>