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3"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282" r:id="rId15"/>
    <p:sldId id="297" r:id="rId16"/>
    <p:sldId id="407" r:id="rId17"/>
    <p:sldId id="387" r:id="rId18"/>
    <p:sldId id="383" r:id="rId19"/>
    <p:sldId id="290" r:id="rId20"/>
    <p:sldId id="28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sai8788@outlook.com" userId="59211c8976a4bb01" providerId="LiveId" clId="{ECE30A54-824E-4575-B127-B2CA4602E15D}"/>
    <pc:docChg chg="custSel modSld">
      <pc:chgData name="shivasai8788@outlook.com" userId="59211c8976a4bb01" providerId="LiveId" clId="{ECE30A54-824E-4575-B127-B2CA4602E15D}" dt="2023-06-09T03:39:08.225" v="2" actId="1076"/>
      <pc:docMkLst>
        <pc:docMk/>
      </pc:docMkLst>
      <pc:sldChg chg="modSp mod">
        <pc:chgData name="shivasai8788@outlook.com" userId="59211c8976a4bb01" providerId="LiveId" clId="{ECE30A54-824E-4575-B127-B2CA4602E15D}" dt="2023-06-09T03:39:08.225" v="2" actId="1076"/>
        <pc:sldMkLst>
          <pc:docMk/>
          <pc:sldMk cId="0" sldId="256"/>
        </pc:sldMkLst>
        <pc:spChg chg="mod">
          <ac:chgData name="shivasai8788@outlook.com" userId="59211c8976a4bb01" providerId="LiveId" clId="{ECE30A54-824E-4575-B127-B2CA4602E15D}" dt="2023-06-09T03:39:08.225" v="2" actId="1076"/>
          <ac:spMkLst>
            <pc:docMk/>
            <pc:sldMk cId="0" sldId="256"/>
            <ac:spMk id="4" creationId="{00000000-0000-0000-0000-000000000000}"/>
          </ac:spMkLst>
        </pc:spChg>
      </pc:sldChg>
      <pc:sldChg chg="delSp mod">
        <pc:chgData name="shivasai8788@outlook.com" userId="59211c8976a4bb01" providerId="LiveId" clId="{ECE30A54-824E-4575-B127-B2CA4602E15D}" dt="2023-06-08T10:29:04.471" v="0" actId="478"/>
        <pc:sldMkLst>
          <pc:docMk/>
          <pc:sldMk cId="0" sldId="282"/>
        </pc:sldMkLst>
        <pc:picChg chg="del">
          <ac:chgData name="shivasai8788@outlook.com" userId="59211c8976a4bb01" providerId="LiveId" clId="{ECE30A54-824E-4575-B127-B2CA4602E15D}" dt="2023-06-08T10:29:04.471" v="0" actId="478"/>
          <ac:picMkLst>
            <pc:docMk/>
            <pc:sldMk cId="0" sldId="282"/>
            <ac:picMk id="7" creationId="{00000000-0000-0000-0000-000000000000}"/>
          </ac:picMkLst>
        </pc:picChg>
      </pc:sldChg>
      <pc:sldChg chg="modSp mod">
        <pc:chgData name="shivasai8788@outlook.com" userId="59211c8976a4bb01" providerId="LiveId" clId="{ECE30A54-824E-4575-B127-B2CA4602E15D}" dt="2023-06-09T03:38:47.234" v="1" actId="1076"/>
        <pc:sldMkLst>
          <pc:docMk/>
          <pc:sldMk cId="0" sldId="376"/>
        </pc:sldMkLst>
        <pc:picChg chg="mod">
          <ac:chgData name="shivasai8788@outlook.com" userId="59211c8976a4bb01" providerId="LiveId" clId="{ECE30A54-824E-4575-B127-B2CA4602E15D}" dt="2023-06-09T03:38:47.234" v="1" actId="1076"/>
          <ac:picMkLst>
            <pc:docMk/>
            <pc:sldMk cId="0" sldId="376"/>
            <ac:picMk id="5" creationId="{00000000-0000-0000-0000-000000000000}"/>
          </ac:picMkLst>
        </pc:picChg>
      </pc:sldChg>
    </pc:docChg>
  </pc:docChgLst>
  <pc:docChgLst>
    <pc:chgData name="Shiva Sai" userId="59211c8976a4bb01" providerId="LiveId" clId="{FDD5C979-873D-490A-8B33-FCDF4BC9E16A}"/>
    <pc:docChg chg="undo custSel modSld">
      <pc:chgData name="Shiva Sai" userId="59211c8976a4bb01" providerId="LiveId" clId="{FDD5C979-873D-490A-8B33-FCDF4BC9E16A}" dt="2023-09-08T06:58:40.449" v="80" actId="20577"/>
      <pc:docMkLst>
        <pc:docMk/>
      </pc:docMkLst>
      <pc:sldChg chg="modSp mod">
        <pc:chgData name="Shiva Sai" userId="59211c8976a4bb01" providerId="LiveId" clId="{FDD5C979-873D-490A-8B33-FCDF4BC9E16A}" dt="2023-09-08T06:58:40.449" v="80" actId="20577"/>
        <pc:sldMkLst>
          <pc:docMk/>
          <pc:sldMk cId="0" sldId="259"/>
        </pc:sldMkLst>
        <pc:spChg chg="mod">
          <ac:chgData name="Shiva Sai" userId="59211c8976a4bb01" providerId="LiveId" clId="{FDD5C979-873D-490A-8B33-FCDF4BC9E16A}" dt="2023-09-08T06:58:40.449" v="80" actId="20577"/>
          <ac:spMkLst>
            <pc:docMk/>
            <pc:sldMk cId="0" sldId="259"/>
            <ac:spMk id="5" creationId="{00000000-0000-0000-0000-000000000000}"/>
          </ac:spMkLst>
        </pc:spChg>
      </pc:sldChg>
      <pc:sldChg chg="modSp mod">
        <pc:chgData name="Shiva Sai" userId="59211c8976a4bb01" providerId="LiveId" clId="{FDD5C979-873D-490A-8B33-FCDF4BC9E16A}" dt="2023-09-08T06:58:32.646" v="68" actId="20577"/>
        <pc:sldMkLst>
          <pc:docMk/>
          <pc:sldMk cId="0" sldId="392"/>
        </pc:sldMkLst>
        <pc:spChg chg="mod">
          <ac:chgData name="Shiva Sai" userId="59211c8976a4bb01" providerId="LiveId" clId="{FDD5C979-873D-490A-8B33-FCDF4BC9E16A}" dt="2023-09-08T06:58:32.646" v="68" actId="20577"/>
          <ac:spMkLst>
            <pc:docMk/>
            <pc:sldMk cId="0" sldId="392"/>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3914A5-985E-4E35-8CB1-D3F9E2CF5721}" type="doc">
      <dgm:prSet loTypeId="urn:microsoft.com/office/officeart/2005/8/layout/process2" loCatId="process" qsTypeId="urn:microsoft.com/office/officeart/2005/8/quickstyle/simple1" qsCatId="simple" csTypeId="urn:microsoft.com/office/officeart/2005/8/colors/accent1_2" csCatId="accent1" phldr="1"/>
      <dgm:spPr/>
    </dgm:pt>
    <dgm:pt modelId="{DF2877FF-C907-4EAC-8719-A4BBFFC028C9}">
      <dgm:prSet phldrT="[Text]"/>
      <dgm:spPr/>
      <dgm:t>
        <a:bodyPr/>
        <a:lstStyle/>
        <a:p>
          <a:r>
            <a:rPr lang="en-IN" dirty="0"/>
            <a:t>CAPTURE</a:t>
          </a:r>
        </a:p>
      </dgm:t>
    </dgm:pt>
    <dgm:pt modelId="{BFAEEC8C-90CE-4CC7-B55F-6B37ACF2CCA6}" type="parTrans" cxnId="{9FB29EF2-46E4-48C2-85DC-8DF0E011E746}">
      <dgm:prSet/>
      <dgm:spPr/>
      <dgm:t>
        <a:bodyPr/>
        <a:lstStyle/>
        <a:p>
          <a:endParaRPr lang="en-IN"/>
        </a:p>
      </dgm:t>
    </dgm:pt>
    <dgm:pt modelId="{FC41438C-0F42-49E7-B93E-94B5C8FED0C9}" type="sibTrans" cxnId="{9FB29EF2-46E4-48C2-85DC-8DF0E011E746}">
      <dgm:prSet/>
      <dgm:spPr/>
      <dgm:t>
        <a:bodyPr/>
        <a:lstStyle/>
        <a:p>
          <a:endParaRPr lang="en-IN"/>
        </a:p>
      </dgm:t>
    </dgm:pt>
    <dgm:pt modelId="{8BACF639-616E-4A3A-A66C-83A993E30D50}">
      <dgm:prSet phldrT="[Text]"/>
      <dgm:spPr/>
      <dgm:t>
        <a:bodyPr/>
        <a:lstStyle/>
        <a:p>
          <a:r>
            <a:rPr lang="en-IN" dirty="0"/>
            <a:t>OBJECT DETECTION</a:t>
          </a:r>
        </a:p>
      </dgm:t>
    </dgm:pt>
    <dgm:pt modelId="{9DCD73E1-803A-45DE-99EC-96CA0B36D03A}" type="parTrans" cxnId="{75589538-A905-4BE3-B665-5122769FD442}">
      <dgm:prSet/>
      <dgm:spPr/>
      <dgm:t>
        <a:bodyPr/>
        <a:lstStyle/>
        <a:p>
          <a:endParaRPr lang="en-IN"/>
        </a:p>
      </dgm:t>
    </dgm:pt>
    <dgm:pt modelId="{37105DE1-E32C-4065-A51C-AF9598E2D664}" type="sibTrans" cxnId="{75589538-A905-4BE3-B665-5122769FD442}">
      <dgm:prSet/>
      <dgm:spPr/>
      <dgm:t>
        <a:bodyPr/>
        <a:lstStyle/>
        <a:p>
          <a:endParaRPr lang="en-IN"/>
        </a:p>
      </dgm:t>
    </dgm:pt>
    <dgm:pt modelId="{BD43FAAB-DC16-481C-B9C4-8CCA3CF9F33B}">
      <dgm:prSet phldrT="[Text]"/>
      <dgm:spPr/>
      <dgm:t>
        <a:bodyPr/>
        <a:lstStyle/>
        <a:p>
          <a:r>
            <a:rPr lang="en-IN"/>
            <a:t>HAND DETECTION</a:t>
          </a:r>
        </a:p>
      </dgm:t>
    </dgm:pt>
    <dgm:pt modelId="{8F91C4DE-5B95-4589-89A4-B0C12DAD53BD}" type="parTrans" cxnId="{4B0B99EE-CEAB-4A0C-8B1C-61433C98B052}">
      <dgm:prSet/>
      <dgm:spPr/>
      <dgm:t>
        <a:bodyPr/>
        <a:lstStyle/>
        <a:p>
          <a:endParaRPr lang="en-IN"/>
        </a:p>
      </dgm:t>
    </dgm:pt>
    <dgm:pt modelId="{3930A274-BFC3-4A45-8375-E8F61F0F2842}" type="sibTrans" cxnId="{4B0B99EE-CEAB-4A0C-8B1C-61433C98B052}">
      <dgm:prSet/>
      <dgm:spPr/>
      <dgm:t>
        <a:bodyPr/>
        <a:lstStyle/>
        <a:p>
          <a:endParaRPr lang="en-IN"/>
        </a:p>
      </dgm:t>
    </dgm:pt>
    <dgm:pt modelId="{95FB08CF-2B28-4F88-BA2E-192991E9AD3E}" type="pres">
      <dgm:prSet presAssocID="{133914A5-985E-4E35-8CB1-D3F9E2CF5721}" presName="linearFlow" presStyleCnt="0">
        <dgm:presLayoutVars>
          <dgm:resizeHandles val="exact"/>
        </dgm:presLayoutVars>
      </dgm:prSet>
      <dgm:spPr/>
    </dgm:pt>
    <dgm:pt modelId="{857A9943-AD56-4580-B444-EB2A3E11D567}" type="pres">
      <dgm:prSet presAssocID="{DF2877FF-C907-4EAC-8719-A4BBFFC028C9}" presName="node" presStyleLbl="node1" presStyleIdx="0" presStyleCnt="3" custScaleX="117165">
        <dgm:presLayoutVars>
          <dgm:bulletEnabled val="1"/>
        </dgm:presLayoutVars>
      </dgm:prSet>
      <dgm:spPr/>
    </dgm:pt>
    <dgm:pt modelId="{01AA8B2D-7628-423B-8B52-5CFF34EB2BDB}" type="pres">
      <dgm:prSet presAssocID="{FC41438C-0F42-49E7-B93E-94B5C8FED0C9}" presName="sibTrans" presStyleLbl="sibTrans2D1" presStyleIdx="0" presStyleCnt="2"/>
      <dgm:spPr/>
    </dgm:pt>
    <dgm:pt modelId="{8F16169D-2CCC-4EDD-90FF-BE400D43822F}" type="pres">
      <dgm:prSet presAssocID="{FC41438C-0F42-49E7-B93E-94B5C8FED0C9}" presName="connectorText" presStyleLbl="sibTrans2D1" presStyleIdx="0" presStyleCnt="2"/>
      <dgm:spPr/>
    </dgm:pt>
    <dgm:pt modelId="{66B49526-0C7E-424A-BACE-30DF39925AFE}" type="pres">
      <dgm:prSet presAssocID="{8BACF639-616E-4A3A-A66C-83A993E30D50}" presName="node" presStyleLbl="node1" presStyleIdx="1" presStyleCnt="3" custScaleX="115035">
        <dgm:presLayoutVars>
          <dgm:bulletEnabled val="1"/>
        </dgm:presLayoutVars>
      </dgm:prSet>
      <dgm:spPr/>
    </dgm:pt>
    <dgm:pt modelId="{68205FE5-B352-4DEF-94BC-F1B06D4DEF9E}" type="pres">
      <dgm:prSet presAssocID="{37105DE1-E32C-4065-A51C-AF9598E2D664}" presName="sibTrans" presStyleLbl="sibTrans2D1" presStyleIdx="1" presStyleCnt="2"/>
      <dgm:spPr/>
    </dgm:pt>
    <dgm:pt modelId="{5DE64BB2-15AD-41AF-9CBE-79DD7BDD596E}" type="pres">
      <dgm:prSet presAssocID="{37105DE1-E32C-4065-A51C-AF9598E2D664}" presName="connectorText" presStyleLbl="sibTrans2D1" presStyleIdx="1" presStyleCnt="2"/>
      <dgm:spPr/>
    </dgm:pt>
    <dgm:pt modelId="{119347DB-6D33-41D8-B521-03629B344B0B}" type="pres">
      <dgm:prSet presAssocID="{BD43FAAB-DC16-481C-B9C4-8CCA3CF9F33B}" presName="node" presStyleLbl="node1" presStyleIdx="2" presStyleCnt="3" custScaleX="115035">
        <dgm:presLayoutVars>
          <dgm:bulletEnabled val="1"/>
        </dgm:presLayoutVars>
      </dgm:prSet>
      <dgm:spPr/>
    </dgm:pt>
  </dgm:ptLst>
  <dgm:cxnLst>
    <dgm:cxn modelId="{0257E814-FD2F-44E5-BD8A-97AB5AFFAD60}" type="presOf" srcId="{8BACF639-616E-4A3A-A66C-83A993E30D50}" destId="{66B49526-0C7E-424A-BACE-30DF39925AFE}" srcOrd="0" destOrd="0" presId="urn:microsoft.com/office/officeart/2005/8/layout/process2"/>
    <dgm:cxn modelId="{89459A1D-E185-496C-B23C-A30E5EA70900}" type="presOf" srcId="{DF2877FF-C907-4EAC-8719-A4BBFFC028C9}" destId="{857A9943-AD56-4580-B444-EB2A3E11D567}" srcOrd="0" destOrd="0" presId="urn:microsoft.com/office/officeart/2005/8/layout/process2"/>
    <dgm:cxn modelId="{75589538-A905-4BE3-B665-5122769FD442}" srcId="{133914A5-985E-4E35-8CB1-D3F9E2CF5721}" destId="{8BACF639-616E-4A3A-A66C-83A993E30D50}" srcOrd="1" destOrd="0" parTransId="{9DCD73E1-803A-45DE-99EC-96CA0B36D03A}" sibTransId="{37105DE1-E32C-4065-A51C-AF9598E2D664}"/>
    <dgm:cxn modelId="{240AB73F-0374-49FA-B24B-940CE47A8616}" type="presOf" srcId="{FC41438C-0F42-49E7-B93E-94B5C8FED0C9}" destId="{01AA8B2D-7628-423B-8B52-5CFF34EB2BDB}" srcOrd="0" destOrd="0" presId="urn:microsoft.com/office/officeart/2005/8/layout/process2"/>
    <dgm:cxn modelId="{0315E061-F5FD-41F0-9AD6-1621DA196692}" type="presOf" srcId="{133914A5-985E-4E35-8CB1-D3F9E2CF5721}" destId="{95FB08CF-2B28-4F88-BA2E-192991E9AD3E}" srcOrd="0" destOrd="0" presId="urn:microsoft.com/office/officeart/2005/8/layout/process2"/>
    <dgm:cxn modelId="{C26A6B89-EF1E-41B1-A6DF-85BF8DB1154D}" type="presOf" srcId="{37105DE1-E32C-4065-A51C-AF9598E2D664}" destId="{68205FE5-B352-4DEF-94BC-F1B06D4DEF9E}" srcOrd="0" destOrd="0" presId="urn:microsoft.com/office/officeart/2005/8/layout/process2"/>
    <dgm:cxn modelId="{74E25CA0-A532-466B-9F3F-493C9C485ADC}" type="presOf" srcId="{37105DE1-E32C-4065-A51C-AF9598E2D664}" destId="{5DE64BB2-15AD-41AF-9CBE-79DD7BDD596E}" srcOrd="1" destOrd="0" presId="urn:microsoft.com/office/officeart/2005/8/layout/process2"/>
    <dgm:cxn modelId="{62A361D3-4E66-4855-9D93-CD6AB93B7ACF}" type="presOf" srcId="{BD43FAAB-DC16-481C-B9C4-8CCA3CF9F33B}" destId="{119347DB-6D33-41D8-B521-03629B344B0B}" srcOrd="0" destOrd="0" presId="urn:microsoft.com/office/officeart/2005/8/layout/process2"/>
    <dgm:cxn modelId="{4B0B99EE-CEAB-4A0C-8B1C-61433C98B052}" srcId="{133914A5-985E-4E35-8CB1-D3F9E2CF5721}" destId="{BD43FAAB-DC16-481C-B9C4-8CCA3CF9F33B}" srcOrd="2" destOrd="0" parTransId="{8F91C4DE-5B95-4589-89A4-B0C12DAD53BD}" sibTransId="{3930A274-BFC3-4A45-8375-E8F61F0F2842}"/>
    <dgm:cxn modelId="{9FB29EF2-46E4-48C2-85DC-8DF0E011E746}" srcId="{133914A5-985E-4E35-8CB1-D3F9E2CF5721}" destId="{DF2877FF-C907-4EAC-8719-A4BBFFC028C9}" srcOrd="0" destOrd="0" parTransId="{BFAEEC8C-90CE-4CC7-B55F-6B37ACF2CCA6}" sibTransId="{FC41438C-0F42-49E7-B93E-94B5C8FED0C9}"/>
    <dgm:cxn modelId="{F11184F7-9974-46A0-BF3E-846469BC0F3C}" type="presOf" srcId="{FC41438C-0F42-49E7-B93E-94B5C8FED0C9}" destId="{8F16169D-2CCC-4EDD-90FF-BE400D43822F}" srcOrd="1" destOrd="0" presId="urn:microsoft.com/office/officeart/2005/8/layout/process2"/>
    <dgm:cxn modelId="{160509F4-D045-4F8A-AD02-A12C76A307F6}" type="presParOf" srcId="{95FB08CF-2B28-4F88-BA2E-192991E9AD3E}" destId="{857A9943-AD56-4580-B444-EB2A3E11D567}" srcOrd="0" destOrd="0" presId="urn:microsoft.com/office/officeart/2005/8/layout/process2"/>
    <dgm:cxn modelId="{58CC0153-4C89-4A04-B0AA-CBB14AB2C497}" type="presParOf" srcId="{95FB08CF-2B28-4F88-BA2E-192991E9AD3E}" destId="{01AA8B2D-7628-423B-8B52-5CFF34EB2BDB}" srcOrd="1" destOrd="0" presId="urn:microsoft.com/office/officeart/2005/8/layout/process2"/>
    <dgm:cxn modelId="{0B3F6B53-9198-4D35-9960-EFCA3813E15B}" type="presParOf" srcId="{01AA8B2D-7628-423B-8B52-5CFF34EB2BDB}" destId="{8F16169D-2CCC-4EDD-90FF-BE400D43822F}" srcOrd="0" destOrd="0" presId="urn:microsoft.com/office/officeart/2005/8/layout/process2"/>
    <dgm:cxn modelId="{774AA863-4BCB-4582-82CA-856F2A6B56F7}" type="presParOf" srcId="{95FB08CF-2B28-4F88-BA2E-192991E9AD3E}" destId="{66B49526-0C7E-424A-BACE-30DF39925AFE}" srcOrd="2" destOrd="0" presId="urn:microsoft.com/office/officeart/2005/8/layout/process2"/>
    <dgm:cxn modelId="{F05BB0EE-DF1E-4360-B0CC-5DDBB755E36A}" type="presParOf" srcId="{95FB08CF-2B28-4F88-BA2E-192991E9AD3E}" destId="{68205FE5-B352-4DEF-94BC-F1B06D4DEF9E}" srcOrd="3" destOrd="0" presId="urn:microsoft.com/office/officeart/2005/8/layout/process2"/>
    <dgm:cxn modelId="{9ADA39F4-F8E4-4826-BA0C-B297EF315206}" type="presParOf" srcId="{68205FE5-B352-4DEF-94BC-F1B06D4DEF9E}" destId="{5DE64BB2-15AD-41AF-9CBE-79DD7BDD596E}" srcOrd="0" destOrd="0" presId="urn:microsoft.com/office/officeart/2005/8/layout/process2"/>
    <dgm:cxn modelId="{4AF1181A-E2F1-47B9-8ED0-6EE3016516D0}" type="presParOf" srcId="{95FB08CF-2B28-4F88-BA2E-192991E9AD3E}" destId="{119347DB-6D33-41D8-B521-03629B344B0B}"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3914A5-985E-4E35-8CB1-D3F9E2CF5721}" type="doc">
      <dgm:prSet loTypeId="urn:microsoft.com/office/officeart/2005/8/layout/process2" loCatId="process" qsTypeId="urn:microsoft.com/office/officeart/2005/8/quickstyle/simple1" qsCatId="simple" csTypeId="urn:microsoft.com/office/officeart/2005/8/colors/accent1_2" csCatId="accent1" phldr="1"/>
      <dgm:spPr/>
    </dgm:pt>
    <dgm:pt modelId="{DF2877FF-C907-4EAC-8719-A4BBFFC028C9}">
      <dgm:prSet phldrT="[Text]"/>
      <dgm:spPr/>
      <dgm:t>
        <a:bodyPr/>
        <a:lstStyle/>
        <a:p>
          <a:r>
            <a:rPr lang="en-IN" dirty="0"/>
            <a:t>FEATURE EXTRACTION</a:t>
          </a:r>
        </a:p>
      </dgm:t>
    </dgm:pt>
    <dgm:pt modelId="{BFAEEC8C-90CE-4CC7-B55F-6B37ACF2CCA6}" type="parTrans" cxnId="{9FB29EF2-46E4-48C2-85DC-8DF0E011E746}">
      <dgm:prSet/>
      <dgm:spPr/>
      <dgm:t>
        <a:bodyPr/>
        <a:lstStyle/>
        <a:p>
          <a:endParaRPr lang="en-IN"/>
        </a:p>
      </dgm:t>
    </dgm:pt>
    <dgm:pt modelId="{FC41438C-0F42-49E7-B93E-94B5C8FED0C9}" type="sibTrans" cxnId="{9FB29EF2-46E4-48C2-85DC-8DF0E011E746}">
      <dgm:prSet/>
      <dgm:spPr/>
      <dgm:t>
        <a:bodyPr/>
        <a:lstStyle/>
        <a:p>
          <a:endParaRPr lang="en-IN" dirty="0"/>
        </a:p>
      </dgm:t>
    </dgm:pt>
    <dgm:pt modelId="{8BACF639-616E-4A3A-A66C-83A993E30D50}">
      <dgm:prSet phldrT="[Text]"/>
      <dgm:spPr/>
      <dgm:t>
        <a:bodyPr/>
        <a:lstStyle/>
        <a:p>
          <a:r>
            <a:rPr lang="en-IN" dirty="0"/>
            <a:t>GESTURE CONTROL</a:t>
          </a:r>
        </a:p>
      </dgm:t>
    </dgm:pt>
    <dgm:pt modelId="{9DCD73E1-803A-45DE-99EC-96CA0B36D03A}" type="parTrans" cxnId="{75589538-A905-4BE3-B665-5122769FD442}">
      <dgm:prSet/>
      <dgm:spPr/>
      <dgm:t>
        <a:bodyPr/>
        <a:lstStyle/>
        <a:p>
          <a:endParaRPr lang="en-IN"/>
        </a:p>
      </dgm:t>
    </dgm:pt>
    <dgm:pt modelId="{37105DE1-E32C-4065-A51C-AF9598E2D664}" type="sibTrans" cxnId="{75589538-A905-4BE3-B665-5122769FD442}">
      <dgm:prSet/>
      <dgm:spPr/>
      <dgm:t>
        <a:bodyPr/>
        <a:lstStyle/>
        <a:p>
          <a:endParaRPr lang="en-IN"/>
        </a:p>
      </dgm:t>
    </dgm:pt>
    <dgm:pt modelId="{BD43FAAB-DC16-481C-B9C4-8CCA3CF9F33B}">
      <dgm:prSet phldrT="[Text]"/>
      <dgm:spPr/>
      <dgm:t>
        <a:bodyPr/>
        <a:lstStyle/>
        <a:p>
          <a:r>
            <a:rPr lang="en-IN" dirty="0"/>
            <a:t>HAND</a:t>
          </a:r>
        </a:p>
      </dgm:t>
    </dgm:pt>
    <dgm:pt modelId="{8F91C4DE-5B95-4589-89A4-B0C12DAD53BD}" type="parTrans" cxnId="{4B0B99EE-CEAB-4A0C-8B1C-61433C98B052}">
      <dgm:prSet/>
      <dgm:spPr/>
      <dgm:t>
        <a:bodyPr/>
        <a:lstStyle/>
        <a:p>
          <a:endParaRPr lang="en-IN"/>
        </a:p>
      </dgm:t>
    </dgm:pt>
    <dgm:pt modelId="{3930A274-BFC3-4A45-8375-E8F61F0F2842}" type="sibTrans" cxnId="{4B0B99EE-CEAB-4A0C-8B1C-61433C98B052}">
      <dgm:prSet/>
      <dgm:spPr/>
      <dgm:t>
        <a:bodyPr/>
        <a:lstStyle/>
        <a:p>
          <a:endParaRPr lang="en-IN"/>
        </a:p>
      </dgm:t>
    </dgm:pt>
    <dgm:pt modelId="{95FB08CF-2B28-4F88-BA2E-192991E9AD3E}" type="pres">
      <dgm:prSet presAssocID="{133914A5-985E-4E35-8CB1-D3F9E2CF5721}" presName="linearFlow" presStyleCnt="0">
        <dgm:presLayoutVars>
          <dgm:resizeHandles val="exact"/>
        </dgm:presLayoutVars>
      </dgm:prSet>
      <dgm:spPr/>
    </dgm:pt>
    <dgm:pt modelId="{857A9943-AD56-4580-B444-EB2A3E11D567}" type="pres">
      <dgm:prSet presAssocID="{DF2877FF-C907-4EAC-8719-A4BBFFC028C9}" presName="node" presStyleLbl="node1" presStyleIdx="0" presStyleCnt="3" custScaleX="149472" custScaleY="68126" custLinFactNeighborX="5817" custLinFactNeighborY="1160">
        <dgm:presLayoutVars>
          <dgm:bulletEnabled val="1"/>
        </dgm:presLayoutVars>
      </dgm:prSet>
      <dgm:spPr/>
    </dgm:pt>
    <dgm:pt modelId="{01AA8B2D-7628-423B-8B52-5CFF34EB2BDB}" type="pres">
      <dgm:prSet presAssocID="{FC41438C-0F42-49E7-B93E-94B5C8FED0C9}" presName="sibTrans" presStyleLbl="sibTrans2D1" presStyleIdx="0" presStyleCnt="2" custFlipVert="1" custFlipHor="0" custScaleX="14765" custScaleY="67284" custLinFactX="900000" custLinFactNeighborX="988366" custLinFactNeighborY="53267"/>
      <dgm:spPr/>
    </dgm:pt>
    <dgm:pt modelId="{8F16169D-2CCC-4EDD-90FF-BE400D43822F}" type="pres">
      <dgm:prSet presAssocID="{FC41438C-0F42-49E7-B93E-94B5C8FED0C9}" presName="connectorText" presStyleLbl="sibTrans2D1" presStyleIdx="0" presStyleCnt="2"/>
      <dgm:spPr/>
    </dgm:pt>
    <dgm:pt modelId="{66B49526-0C7E-424A-BACE-30DF39925AFE}" type="pres">
      <dgm:prSet presAssocID="{8BACF639-616E-4A3A-A66C-83A993E30D50}" presName="node" presStyleLbl="node1" presStyleIdx="1" presStyleCnt="3" custScaleX="140176" custScaleY="40708" custLinFactNeighborX="6765" custLinFactNeighborY="-3661">
        <dgm:presLayoutVars>
          <dgm:bulletEnabled val="1"/>
        </dgm:presLayoutVars>
      </dgm:prSet>
      <dgm:spPr/>
    </dgm:pt>
    <dgm:pt modelId="{68205FE5-B352-4DEF-94BC-F1B06D4DEF9E}" type="pres">
      <dgm:prSet presAssocID="{37105DE1-E32C-4065-A51C-AF9598E2D664}" presName="sibTrans" presStyleLbl="sibTrans2D1" presStyleIdx="1" presStyleCnt="2" custFlipVert="0" custFlipHor="0" custScaleX="16296" custScaleY="30783" custLinFactX="470429" custLinFactY="-100000" custLinFactNeighborX="500000" custLinFactNeighborY="-123045"/>
      <dgm:spPr/>
    </dgm:pt>
    <dgm:pt modelId="{5DE64BB2-15AD-41AF-9CBE-79DD7BDD596E}" type="pres">
      <dgm:prSet presAssocID="{37105DE1-E32C-4065-A51C-AF9598E2D664}" presName="connectorText" presStyleLbl="sibTrans2D1" presStyleIdx="1" presStyleCnt="2"/>
      <dgm:spPr/>
    </dgm:pt>
    <dgm:pt modelId="{119347DB-6D33-41D8-B521-03629B344B0B}" type="pres">
      <dgm:prSet presAssocID="{BD43FAAB-DC16-481C-B9C4-8CCA3CF9F33B}" presName="node" presStyleLbl="node1" presStyleIdx="2" presStyleCnt="3" custScaleX="117147" custScaleY="68615" custLinFactNeighborX="7658" custLinFactNeighborY="-9465">
        <dgm:presLayoutVars>
          <dgm:bulletEnabled val="1"/>
        </dgm:presLayoutVars>
      </dgm:prSet>
      <dgm:spPr/>
    </dgm:pt>
  </dgm:ptLst>
  <dgm:cxnLst>
    <dgm:cxn modelId="{75589538-A905-4BE3-B665-5122769FD442}" srcId="{133914A5-985E-4E35-8CB1-D3F9E2CF5721}" destId="{8BACF639-616E-4A3A-A66C-83A993E30D50}" srcOrd="1" destOrd="0" parTransId="{9DCD73E1-803A-45DE-99EC-96CA0B36D03A}" sibTransId="{37105DE1-E32C-4065-A51C-AF9598E2D664}"/>
    <dgm:cxn modelId="{EF955D66-4BCF-4D0B-812B-72E019D1A493}" type="presOf" srcId="{133914A5-985E-4E35-8CB1-D3F9E2CF5721}" destId="{95FB08CF-2B28-4F88-BA2E-192991E9AD3E}" srcOrd="0" destOrd="0" presId="urn:microsoft.com/office/officeart/2005/8/layout/process2"/>
    <dgm:cxn modelId="{270E4D6E-20F6-48CF-B78D-0A1999EE87E3}" type="presOf" srcId="{FC41438C-0F42-49E7-B93E-94B5C8FED0C9}" destId="{01AA8B2D-7628-423B-8B52-5CFF34EB2BDB}" srcOrd="0" destOrd="0" presId="urn:microsoft.com/office/officeart/2005/8/layout/process2"/>
    <dgm:cxn modelId="{87BBA76E-737E-41C4-956C-BE5024F0969B}" type="presOf" srcId="{FC41438C-0F42-49E7-B93E-94B5C8FED0C9}" destId="{8F16169D-2CCC-4EDD-90FF-BE400D43822F}" srcOrd="1" destOrd="0" presId="urn:microsoft.com/office/officeart/2005/8/layout/process2"/>
    <dgm:cxn modelId="{36193374-1333-4C41-8306-6440F9D557C8}" type="presOf" srcId="{37105DE1-E32C-4065-A51C-AF9598E2D664}" destId="{5DE64BB2-15AD-41AF-9CBE-79DD7BDD596E}" srcOrd="1" destOrd="0" presId="urn:microsoft.com/office/officeart/2005/8/layout/process2"/>
    <dgm:cxn modelId="{79875782-9B46-4D84-835B-C96BA3E44517}" type="presOf" srcId="{8BACF639-616E-4A3A-A66C-83A993E30D50}" destId="{66B49526-0C7E-424A-BACE-30DF39925AFE}" srcOrd="0" destOrd="0" presId="urn:microsoft.com/office/officeart/2005/8/layout/process2"/>
    <dgm:cxn modelId="{41A1268B-72B6-4252-B883-0F3752AB73D7}" type="presOf" srcId="{DF2877FF-C907-4EAC-8719-A4BBFFC028C9}" destId="{857A9943-AD56-4580-B444-EB2A3E11D567}" srcOrd="0" destOrd="0" presId="urn:microsoft.com/office/officeart/2005/8/layout/process2"/>
    <dgm:cxn modelId="{9A8870A4-4290-436C-B3B5-8E7BC7682CF4}" type="presOf" srcId="{BD43FAAB-DC16-481C-B9C4-8CCA3CF9F33B}" destId="{119347DB-6D33-41D8-B521-03629B344B0B}" srcOrd="0" destOrd="0" presId="urn:microsoft.com/office/officeart/2005/8/layout/process2"/>
    <dgm:cxn modelId="{4D2A9CDE-A5E6-4568-B45A-27C54ADA5798}" type="presOf" srcId="{37105DE1-E32C-4065-A51C-AF9598E2D664}" destId="{68205FE5-B352-4DEF-94BC-F1B06D4DEF9E}" srcOrd="0" destOrd="0" presId="urn:microsoft.com/office/officeart/2005/8/layout/process2"/>
    <dgm:cxn modelId="{4B0B99EE-CEAB-4A0C-8B1C-61433C98B052}" srcId="{133914A5-985E-4E35-8CB1-D3F9E2CF5721}" destId="{BD43FAAB-DC16-481C-B9C4-8CCA3CF9F33B}" srcOrd="2" destOrd="0" parTransId="{8F91C4DE-5B95-4589-89A4-B0C12DAD53BD}" sibTransId="{3930A274-BFC3-4A45-8375-E8F61F0F2842}"/>
    <dgm:cxn modelId="{9FB29EF2-46E4-48C2-85DC-8DF0E011E746}" srcId="{133914A5-985E-4E35-8CB1-D3F9E2CF5721}" destId="{DF2877FF-C907-4EAC-8719-A4BBFFC028C9}" srcOrd="0" destOrd="0" parTransId="{BFAEEC8C-90CE-4CC7-B55F-6B37ACF2CCA6}" sibTransId="{FC41438C-0F42-49E7-B93E-94B5C8FED0C9}"/>
    <dgm:cxn modelId="{8FC4D1EB-5FA7-4FDB-9A35-F79F7811B335}" type="presParOf" srcId="{95FB08CF-2B28-4F88-BA2E-192991E9AD3E}" destId="{857A9943-AD56-4580-B444-EB2A3E11D567}" srcOrd="0" destOrd="0" presId="urn:microsoft.com/office/officeart/2005/8/layout/process2"/>
    <dgm:cxn modelId="{275677B8-C1C5-4AD1-93F7-C8DDF81F56D9}" type="presParOf" srcId="{95FB08CF-2B28-4F88-BA2E-192991E9AD3E}" destId="{01AA8B2D-7628-423B-8B52-5CFF34EB2BDB}" srcOrd="1" destOrd="0" presId="urn:microsoft.com/office/officeart/2005/8/layout/process2"/>
    <dgm:cxn modelId="{ABFA05F9-166C-44F0-9C8F-BB154EBBF745}" type="presParOf" srcId="{01AA8B2D-7628-423B-8B52-5CFF34EB2BDB}" destId="{8F16169D-2CCC-4EDD-90FF-BE400D43822F}" srcOrd="0" destOrd="0" presId="urn:microsoft.com/office/officeart/2005/8/layout/process2"/>
    <dgm:cxn modelId="{B992B752-2311-453A-9A34-BE2231A527AE}" type="presParOf" srcId="{95FB08CF-2B28-4F88-BA2E-192991E9AD3E}" destId="{66B49526-0C7E-424A-BACE-30DF39925AFE}" srcOrd="2" destOrd="0" presId="urn:microsoft.com/office/officeart/2005/8/layout/process2"/>
    <dgm:cxn modelId="{32530FAD-E7F4-4AF5-8366-E3605F9D1967}" type="presParOf" srcId="{95FB08CF-2B28-4F88-BA2E-192991E9AD3E}" destId="{68205FE5-B352-4DEF-94BC-F1B06D4DEF9E}" srcOrd="3" destOrd="0" presId="urn:microsoft.com/office/officeart/2005/8/layout/process2"/>
    <dgm:cxn modelId="{623E93F0-F837-4382-B55D-AE55D556CC29}" type="presParOf" srcId="{68205FE5-B352-4DEF-94BC-F1B06D4DEF9E}" destId="{5DE64BB2-15AD-41AF-9CBE-79DD7BDD596E}" srcOrd="0" destOrd="0" presId="urn:microsoft.com/office/officeart/2005/8/layout/process2"/>
    <dgm:cxn modelId="{7825C419-97A3-49F2-B795-85D0129E7BBB}" type="presParOf" srcId="{95FB08CF-2B28-4F88-BA2E-192991E9AD3E}" destId="{119347DB-6D33-41D8-B521-03629B344B0B}"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A9943-AD56-4580-B444-EB2A3E11D567}">
      <dsp:nvSpPr>
        <dsp:cNvPr id="0" name=""/>
        <dsp:cNvSpPr/>
      </dsp:nvSpPr>
      <dsp:spPr>
        <a:xfrm>
          <a:off x="394924" y="0"/>
          <a:ext cx="2410551" cy="5143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CAPTURE</a:t>
          </a:r>
        </a:p>
      </dsp:txBody>
      <dsp:txXfrm>
        <a:off x="409989" y="15065"/>
        <a:ext cx="2380421" cy="484219"/>
      </dsp:txXfrm>
    </dsp:sp>
    <dsp:sp modelId="{01AA8B2D-7628-423B-8B52-5CFF34EB2BDB}">
      <dsp:nvSpPr>
        <dsp:cNvPr id="0" name=""/>
        <dsp:cNvSpPr/>
      </dsp:nvSpPr>
      <dsp:spPr>
        <a:xfrm rot="5400000">
          <a:off x="1503759" y="527208"/>
          <a:ext cx="192881" cy="2314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1530762" y="546496"/>
        <a:ext cx="138875" cy="135017"/>
      </dsp:txXfrm>
    </dsp:sp>
    <dsp:sp modelId="{66B49526-0C7E-424A-BACE-30DF39925AFE}">
      <dsp:nvSpPr>
        <dsp:cNvPr id="0" name=""/>
        <dsp:cNvSpPr/>
      </dsp:nvSpPr>
      <dsp:spPr>
        <a:xfrm>
          <a:off x="416835" y="771524"/>
          <a:ext cx="2366728" cy="5143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OBJECT DETECTION</a:t>
          </a:r>
        </a:p>
      </dsp:txBody>
      <dsp:txXfrm>
        <a:off x="431900" y="786589"/>
        <a:ext cx="2336598" cy="484219"/>
      </dsp:txXfrm>
    </dsp:sp>
    <dsp:sp modelId="{68205FE5-B352-4DEF-94BC-F1B06D4DEF9E}">
      <dsp:nvSpPr>
        <dsp:cNvPr id="0" name=""/>
        <dsp:cNvSpPr/>
      </dsp:nvSpPr>
      <dsp:spPr>
        <a:xfrm rot="5400000">
          <a:off x="1503759" y="1298733"/>
          <a:ext cx="192881" cy="2314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1530762" y="1318021"/>
        <a:ext cx="138875" cy="135017"/>
      </dsp:txXfrm>
    </dsp:sp>
    <dsp:sp modelId="{119347DB-6D33-41D8-B521-03629B344B0B}">
      <dsp:nvSpPr>
        <dsp:cNvPr id="0" name=""/>
        <dsp:cNvSpPr/>
      </dsp:nvSpPr>
      <dsp:spPr>
        <a:xfrm>
          <a:off x="416835" y="1543049"/>
          <a:ext cx="2366728" cy="5143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HAND DETECTION</a:t>
          </a:r>
        </a:p>
      </dsp:txBody>
      <dsp:txXfrm>
        <a:off x="431900" y="1558114"/>
        <a:ext cx="2336598" cy="4842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A9943-AD56-4580-B444-EB2A3E11D567}">
      <dsp:nvSpPr>
        <dsp:cNvPr id="0" name=""/>
        <dsp:cNvSpPr/>
      </dsp:nvSpPr>
      <dsp:spPr>
        <a:xfrm>
          <a:off x="1786330" y="8239"/>
          <a:ext cx="2488423" cy="63009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FEATURE EXTRACTION</a:t>
          </a:r>
        </a:p>
      </dsp:txBody>
      <dsp:txXfrm>
        <a:off x="1804785" y="26694"/>
        <a:ext cx="2451513" cy="593183"/>
      </dsp:txXfrm>
    </dsp:sp>
    <dsp:sp modelId="{01AA8B2D-7628-423B-8B52-5CFF34EB2BDB}">
      <dsp:nvSpPr>
        <dsp:cNvPr id="0" name=""/>
        <dsp:cNvSpPr/>
      </dsp:nvSpPr>
      <dsp:spPr>
        <a:xfrm rot="16260093" flipV="1">
          <a:off x="5845278" y="919750"/>
          <a:ext cx="44243" cy="2800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rot="-5400000">
        <a:off x="5783272" y="1050918"/>
        <a:ext cx="168023" cy="30970"/>
      </dsp:txXfrm>
    </dsp:sp>
    <dsp:sp modelId="{66B49526-0C7E-424A-BACE-30DF39925AFE}">
      <dsp:nvSpPr>
        <dsp:cNvPr id="0" name=""/>
        <dsp:cNvSpPr/>
      </dsp:nvSpPr>
      <dsp:spPr>
        <a:xfrm>
          <a:off x="1879493" y="1037808"/>
          <a:ext cx="2333662" cy="3765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GESTURE CONTROL</a:t>
          </a:r>
        </a:p>
      </dsp:txBody>
      <dsp:txXfrm>
        <a:off x="1890520" y="1048835"/>
        <a:ext cx="2311608" cy="354451"/>
      </dsp:txXfrm>
    </dsp:sp>
    <dsp:sp modelId="{68205FE5-B352-4DEF-94BC-F1B06D4DEF9E}">
      <dsp:nvSpPr>
        <dsp:cNvPr id="0" name=""/>
        <dsp:cNvSpPr/>
      </dsp:nvSpPr>
      <dsp:spPr>
        <a:xfrm rot="5341982">
          <a:off x="5761306" y="609563"/>
          <a:ext cx="45870" cy="1281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5400000">
        <a:off x="5745689" y="650688"/>
        <a:ext cx="76871" cy="32109"/>
      </dsp:txXfrm>
    </dsp:sp>
    <dsp:sp modelId="{119347DB-6D33-41D8-B521-03629B344B0B}">
      <dsp:nvSpPr>
        <dsp:cNvPr id="0" name=""/>
        <dsp:cNvSpPr/>
      </dsp:nvSpPr>
      <dsp:spPr>
        <a:xfrm>
          <a:off x="2086054" y="1789569"/>
          <a:ext cx="1950273" cy="63461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HAND</a:t>
          </a:r>
        </a:p>
      </dsp:txBody>
      <dsp:txXfrm>
        <a:off x="2104641" y="1808156"/>
        <a:ext cx="1913099" cy="5974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209197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extLst>
      <p:ext uri="{BB962C8B-B14F-4D97-AF65-F5344CB8AC3E}">
        <p14:creationId xmlns:p14="http://schemas.microsoft.com/office/powerpoint/2010/main" val="3977567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extLst>
      <p:ext uri="{BB962C8B-B14F-4D97-AF65-F5344CB8AC3E}">
        <p14:creationId xmlns:p14="http://schemas.microsoft.com/office/powerpoint/2010/main" val="1958333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extLst>
      <p:ext uri="{BB962C8B-B14F-4D97-AF65-F5344CB8AC3E}">
        <p14:creationId xmlns:p14="http://schemas.microsoft.com/office/powerpoint/2010/main" val="3073761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extLst>
      <p:ext uri="{BB962C8B-B14F-4D97-AF65-F5344CB8AC3E}">
        <p14:creationId xmlns:p14="http://schemas.microsoft.com/office/powerpoint/2010/main" val="3061052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389231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extLst>
      <p:ext uri="{BB962C8B-B14F-4D97-AF65-F5344CB8AC3E}">
        <p14:creationId xmlns:p14="http://schemas.microsoft.com/office/powerpoint/2010/main" val="102197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extLst>
      <p:ext uri="{BB962C8B-B14F-4D97-AF65-F5344CB8AC3E}">
        <p14:creationId xmlns:p14="http://schemas.microsoft.com/office/powerpoint/2010/main" val="357484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859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4074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207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extLst>
      <p:ext uri="{BB962C8B-B14F-4D97-AF65-F5344CB8AC3E}">
        <p14:creationId xmlns:p14="http://schemas.microsoft.com/office/powerpoint/2010/main" val="141237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2420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338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248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62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962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592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71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8A87A34-81AB-432B-8DAE-1953F412C126}" type="datetimeFigureOut">
              <a:rPr lang="en-US" smtClean="0"/>
              <a:pPr/>
              <a:t>9/8/2023</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745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9/8/2023</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840337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681846"/>
            <a:ext cx="9144000" cy="1200329"/>
          </a:xfrm>
          <a:prstGeom prst="rect">
            <a:avLst/>
          </a:prstGeom>
          <a:noFill/>
        </p:spPr>
        <p:txBody>
          <a:bodyPr wrap="square" rtlCol="0">
            <a:spAutoFit/>
          </a:bodyPr>
          <a:lstStyle/>
          <a:p>
            <a:pPr algn="ctr"/>
            <a:r>
              <a:rPr lang="en-US" sz="3600" b="1" dirty="0"/>
              <a:t>HAND GESTURE VOLUME CONTROLLER</a:t>
            </a:r>
            <a:endParaRPr lang="en-US" sz="3600" b="1" dirty="0">
              <a:ln w="1905"/>
              <a:effectLst>
                <a:innerShdw blurRad="69850" dist="43180" dir="5400000">
                  <a:srgbClr val="000000">
                    <a:alpha val="65000"/>
                  </a:srgbClr>
                </a:innerShdw>
              </a:effectLst>
            </a:endParaRPr>
          </a:p>
        </p:txBody>
      </p:sp>
      <p:sp>
        <p:nvSpPr>
          <p:cNvPr id="3" name="TextBox 2"/>
          <p:cNvSpPr txBox="1"/>
          <p:nvPr/>
        </p:nvSpPr>
        <p:spPr>
          <a:xfrm>
            <a:off x="5337175" y="3146286"/>
            <a:ext cx="5029200" cy="1323439"/>
          </a:xfrm>
          <a:prstGeom prst="rect">
            <a:avLst/>
          </a:prstGeom>
          <a:noFill/>
        </p:spPr>
        <p:txBody>
          <a:bodyPr wrap="square" rtlCol="0">
            <a:spAutoFit/>
          </a:bodyPr>
          <a:lstStyle/>
          <a:p>
            <a:r>
              <a:rPr lang="en-US" sz="2000" b="1" dirty="0">
                <a:solidFill>
                  <a:schemeClr val="tx2">
                    <a:lumMod val="75000"/>
                  </a:schemeClr>
                </a:solidFill>
              </a:rPr>
              <a:t>Name of the student:    </a:t>
            </a:r>
          </a:p>
          <a:p>
            <a:r>
              <a:rPr lang="en-US" sz="2000" b="1" dirty="0" err="1">
                <a:solidFill>
                  <a:schemeClr val="tx2">
                    <a:lumMod val="75000"/>
                  </a:schemeClr>
                </a:solidFill>
              </a:rPr>
              <a:t>Md.Moqeed</a:t>
            </a:r>
            <a:r>
              <a:rPr lang="en-US" sz="2000" b="1" dirty="0">
                <a:solidFill>
                  <a:schemeClr val="tx2">
                    <a:lumMod val="75000"/>
                  </a:schemeClr>
                </a:solidFill>
              </a:rPr>
              <a:t>(20H51A05A1)</a:t>
            </a:r>
          </a:p>
          <a:p>
            <a:r>
              <a:rPr lang="en-US" sz="2000" b="1" dirty="0" err="1">
                <a:solidFill>
                  <a:schemeClr val="tx2">
                    <a:lumMod val="75000"/>
                  </a:schemeClr>
                </a:solidFill>
              </a:rPr>
              <a:t>P.Shiva</a:t>
            </a:r>
            <a:r>
              <a:rPr lang="en-US" sz="2000" b="1" dirty="0">
                <a:solidFill>
                  <a:schemeClr val="tx2">
                    <a:lumMod val="75000"/>
                  </a:schemeClr>
                </a:solidFill>
              </a:rPr>
              <a:t> </a:t>
            </a:r>
            <a:r>
              <a:rPr lang="en-US" sz="2000" b="1" dirty="0" err="1">
                <a:solidFill>
                  <a:schemeClr val="tx2">
                    <a:lumMod val="75000"/>
                  </a:schemeClr>
                </a:solidFill>
              </a:rPr>
              <a:t>Charan</a:t>
            </a:r>
            <a:r>
              <a:rPr lang="en-US" sz="2000" b="1" dirty="0">
                <a:solidFill>
                  <a:schemeClr val="tx2">
                    <a:lumMod val="75000"/>
                  </a:schemeClr>
                </a:solidFill>
              </a:rPr>
              <a:t>(20H51A05J1)</a:t>
            </a:r>
          </a:p>
          <a:p>
            <a:r>
              <a:rPr lang="en-US" sz="2000" b="1" dirty="0" err="1">
                <a:solidFill>
                  <a:schemeClr val="tx2">
                    <a:lumMod val="75000"/>
                  </a:schemeClr>
                </a:solidFill>
              </a:rPr>
              <a:t>S.Neeraj</a:t>
            </a:r>
            <a:r>
              <a:rPr lang="en-US" sz="2000" b="1" dirty="0">
                <a:solidFill>
                  <a:schemeClr val="tx2">
                    <a:lumMod val="75000"/>
                  </a:schemeClr>
                </a:solidFill>
              </a:rPr>
              <a:t> Kumar(20H51A05J6)</a:t>
            </a:r>
          </a:p>
        </p:txBody>
      </p:sp>
      <p:sp>
        <p:nvSpPr>
          <p:cNvPr id="4" name="TextBox 3"/>
          <p:cNvSpPr txBox="1"/>
          <p:nvPr/>
        </p:nvSpPr>
        <p:spPr>
          <a:xfrm>
            <a:off x="261592" y="4572000"/>
            <a:ext cx="5181600" cy="1846659"/>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Guide Name</a:t>
            </a:r>
          </a:p>
          <a:p>
            <a:r>
              <a:rPr lang="en-US" b="1" dirty="0" err="1"/>
              <a:t>Ms.P.Sravanthi</a:t>
            </a:r>
            <a:endParaRPr lang="en-US" b="1" dirty="0"/>
          </a:p>
          <a:p>
            <a:r>
              <a:rPr lang="en-US" b="1" dirty="0"/>
              <a:t>(Assistant professor)</a:t>
            </a:r>
          </a:p>
          <a:p>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3146286"/>
            <a:ext cx="5029200" cy="400110"/>
          </a:xfrm>
          <a:prstGeom prst="rect">
            <a:avLst/>
          </a:prstGeom>
          <a:noFill/>
        </p:spPr>
        <p:txBody>
          <a:bodyPr wrap="square" rtlCol="0">
            <a:spAutoFit/>
          </a:bodyPr>
          <a:lstStyle/>
          <a:p>
            <a:r>
              <a:rPr lang="en-US" sz="2000" b="1" dirty="0">
                <a:solidFill>
                  <a:schemeClr val="tx2">
                    <a:lumMod val="75000"/>
                  </a:schemeClr>
                </a:solidFill>
              </a:rPr>
              <a:t>Batch No.:37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Rectangle 1"/>
          <p:cNvSpPr/>
          <p:nvPr/>
        </p:nvSpPr>
        <p:spPr>
          <a:xfrm>
            <a:off x="457199" y="1752600"/>
            <a:ext cx="7506855"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40C28"/>
                </a:solidFill>
                <a:latin typeface="Google Sans"/>
              </a:rPr>
              <a:t>Classical interactions tools like keyboard, mouse, touchscreen, etc.</a:t>
            </a:r>
            <a:r>
              <a:rPr lang="en-US" dirty="0">
                <a:solidFill>
                  <a:srgbClr val="4D5156"/>
                </a:solidFill>
                <a:latin typeface="Google Sans"/>
              </a:rPr>
              <a:t> may limit the way we use the system. All these systems require physical contact, in order to interact with system. Gestures can interpret same functionality without physically interacting with the interfacing devices.</a:t>
            </a:r>
          </a:p>
        </p:txBody>
      </p:sp>
      <p:sp>
        <p:nvSpPr>
          <p:cNvPr id="5" name="Rectangle 4"/>
          <p:cNvSpPr/>
          <p:nvPr/>
        </p:nvSpPr>
        <p:spPr>
          <a:xfrm>
            <a:off x="457200" y="3474692"/>
            <a:ext cx="76962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4D5156"/>
                </a:solidFill>
                <a:latin typeface="Google Sans"/>
              </a:rPr>
              <a:t>This system basically </a:t>
            </a:r>
            <a:r>
              <a:rPr lang="en-US" dirty="0">
                <a:solidFill>
                  <a:srgbClr val="040C28"/>
                </a:solidFill>
                <a:latin typeface="Google Sans"/>
              </a:rPr>
              <a:t>uses the web camera to record or capture the images /videos and accordingly on the basis of the input, the volume of the system is controlled by this application</a:t>
            </a:r>
            <a:r>
              <a:rPr lang="en-US" dirty="0">
                <a:solidFill>
                  <a:srgbClr val="4D5156"/>
                </a:solidFill>
                <a:latin typeface="Google Sans"/>
              </a:rPr>
              <a:t>. The main function is to increase and decrease the volume of the system.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Arial Black"/>
              </a:rPr>
              <a:t>Scope of the Project</a:t>
            </a:r>
            <a:endParaRPr lang="en-IN" sz="2800" dirty="0">
              <a:solidFill>
                <a:srgbClr val="FF0000"/>
              </a:solidFill>
            </a:endParaRPr>
          </a:p>
        </p:txBody>
      </p:sp>
      <p:sp>
        <p:nvSpPr>
          <p:cNvPr id="2" name="Rectangle 1"/>
          <p:cNvSpPr/>
          <p:nvPr/>
        </p:nvSpPr>
        <p:spPr>
          <a:xfrm>
            <a:off x="457200" y="1828800"/>
            <a:ext cx="69342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4D5156"/>
                </a:solidFill>
                <a:latin typeface="Google Sans"/>
              </a:rPr>
              <a:t> </a:t>
            </a:r>
            <a:r>
              <a:rPr lang="en-US" dirty="0">
                <a:solidFill>
                  <a:srgbClr val="040C28"/>
                </a:solidFill>
                <a:latin typeface="Google Sans"/>
              </a:rPr>
              <a:t>Various hand gestures can be recognized and applied as input to the computer</a:t>
            </a:r>
            <a:r>
              <a:rPr lang="en-US" dirty="0">
                <a:solidFill>
                  <a:srgbClr val="4D5156"/>
                </a:solidFill>
                <a:latin typeface="Google Sans"/>
              </a:rPr>
              <a:t>. The hand gestures representing numbers can also be converted into commands to perform related tasks in real time.</a:t>
            </a:r>
            <a:endParaRPr lang="en-IN" dirty="0"/>
          </a:p>
        </p:txBody>
      </p:sp>
      <p:sp>
        <p:nvSpPr>
          <p:cNvPr id="5" name="Rectangle 4"/>
          <p:cNvSpPr/>
          <p:nvPr/>
        </p:nvSpPr>
        <p:spPr>
          <a:xfrm>
            <a:off x="457200" y="3352800"/>
            <a:ext cx="67818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40C28"/>
                </a:solidFill>
                <a:latin typeface="Google Sans"/>
              </a:rPr>
              <a:t>The robot can be used in a wheelchair that is controlled by the movements of the rider's hand</a:t>
            </a:r>
            <a:r>
              <a:rPr lang="en-US" dirty="0">
                <a:solidFill>
                  <a:srgbClr val="4D5156"/>
                </a:solidFill>
                <a:latin typeface="Google Sans"/>
              </a:rPr>
              <a:t>. To access it from a larger distance, Wi-Fi can be utilized instead of Bluetooth for communication. </a:t>
            </a:r>
            <a:endParaRPr lang="en-IN" dirty="0"/>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6" name="TextBox 5"/>
          <p:cNvSpPr txBox="1"/>
          <p:nvPr/>
        </p:nvSpPr>
        <p:spPr>
          <a:xfrm>
            <a:off x="304800" y="457200"/>
            <a:ext cx="5867400" cy="584775"/>
          </a:xfrm>
          <a:prstGeom prst="rect">
            <a:avLst/>
          </a:prstGeom>
          <a:noFill/>
        </p:spPr>
        <p:txBody>
          <a:bodyPr wrap="square" rtlCol="0">
            <a:spAutoFit/>
          </a:bodyPr>
          <a:lstStyle/>
          <a:p>
            <a:r>
              <a:rPr lang="en-IN" sz="3200" dirty="0">
                <a:solidFill>
                  <a:srgbClr val="FF0000"/>
                </a:solidFill>
                <a:latin typeface="Bookman Old Style" pitchFamily="18" charset="0"/>
              </a:rPr>
              <a:t>Proposed  Methodologies</a:t>
            </a:r>
            <a:endParaRPr lang="en-US" sz="3200" b="1" dirty="0">
              <a:solidFill>
                <a:srgbClr val="FF0000"/>
              </a:solidFill>
              <a:latin typeface="Calibri" pitchFamily="34" charset="0"/>
            </a:endParaRPr>
          </a:p>
        </p:txBody>
      </p:sp>
      <p:sp>
        <p:nvSpPr>
          <p:cNvPr id="2" name="Rectangle 1"/>
          <p:cNvSpPr/>
          <p:nvPr/>
        </p:nvSpPr>
        <p:spPr>
          <a:xfrm>
            <a:off x="457200" y="1575375"/>
            <a:ext cx="9829800"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202124"/>
                </a:solidFill>
                <a:latin typeface="Google Sans"/>
              </a:rPr>
              <a:t>Detect hand landmarks.</a:t>
            </a:r>
          </a:p>
          <a:p>
            <a:pPr marL="285750" indent="-285750">
              <a:buFont typeface="Arial" panose="020B0604020202020204" pitchFamily="34" charset="0"/>
              <a:buChar char="•"/>
            </a:pPr>
            <a:endParaRPr lang="en-US" dirty="0">
              <a:solidFill>
                <a:srgbClr val="202124"/>
              </a:solidFill>
              <a:latin typeface="Google Sans"/>
            </a:endParaRPr>
          </a:p>
          <a:p>
            <a:pPr>
              <a:buFont typeface="Arial" panose="020B0604020202020204" pitchFamily="34" charset="0"/>
              <a:buChar char="•"/>
            </a:pPr>
            <a:r>
              <a:rPr lang="en-US" dirty="0">
                <a:solidFill>
                  <a:srgbClr val="202124"/>
                </a:solidFill>
                <a:latin typeface="Google Sans"/>
              </a:rPr>
              <a:t>   Calculate the distance between thumb tip and index finger tip.</a:t>
            </a:r>
          </a:p>
          <a:p>
            <a:pPr>
              <a:buFont typeface="Arial" panose="020B0604020202020204" pitchFamily="34" charset="0"/>
              <a:buChar char="•"/>
            </a:pPr>
            <a:endParaRPr lang="en-US" dirty="0">
              <a:solidFill>
                <a:srgbClr val="202124"/>
              </a:solidFill>
              <a:latin typeface="Google Sans"/>
            </a:endParaRPr>
          </a:p>
          <a:p>
            <a:pPr>
              <a:buFont typeface="Arial" panose="020B0604020202020204" pitchFamily="34" charset="0"/>
              <a:buChar char="•"/>
            </a:pPr>
            <a:r>
              <a:rPr lang="en-US" dirty="0">
                <a:solidFill>
                  <a:srgbClr val="202124"/>
                </a:solidFill>
                <a:latin typeface="Google Sans"/>
              </a:rPr>
              <a:t>   Map the distance of thumb tip and index finger tip with volume range. </a:t>
            </a:r>
          </a:p>
          <a:p>
            <a:pPr>
              <a:buFont typeface="Arial" panose="020B0604020202020204" pitchFamily="34" charset="0"/>
              <a:buChar char="•"/>
            </a:pPr>
            <a:endParaRPr lang="en-US" dirty="0">
              <a:solidFill>
                <a:srgbClr val="202124"/>
              </a:solidFill>
              <a:latin typeface="Google Sans"/>
            </a:endParaRPr>
          </a:p>
          <a:p>
            <a:pPr>
              <a:buFont typeface="Arial" panose="020B0604020202020204" pitchFamily="34" charset="0"/>
              <a:buChar char="•"/>
            </a:pPr>
            <a:r>
              <a:rPr lang="en-US" dirty="0">
                <a:solidFill>
                  <a:srgbClr val="202124"/>
                </a:solidFill>
                <a:latin typeface="Google Sans"/>
              </a:rPr>
              <a:t>   In order to exit press 'Spacebar‘    </a:t>
            </a:r>
            <a:endParaRPr lang="en-US" b="0" i="0" dirty="0">
              <a:solidFill>
                <a:srgbClr val="202124"/>
              </a:solidFill>
              <a:effectLst/>
              <a:latin typeface="Googl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11" name="TextBox 10"/>
          <p:cNvSpPr txBox="1"/>
          <p:nvPr/>
        </p:nvSpPr>
        <p:spPr>
          <a:xfrm>
            <a:off x="381000" y="457200"/>
            <a:ext cx="5410200" cy="584775"/>
          </a:xfrm>
          <a:prstGeom prst="rect">
            <a:avLst/>
          </a:prstGeom>
          <a:noFill/>
        </p:spPr>
        <p:txBody>
          <a:bodyPr wrap="square" rtlCol="0">
            <a:spAutoFit/>
          </a:bodyPr>
          <a:lstStyle/>
          <a:p>
            <a:r>
              <a:rPr lang="en-IN" sz="3200" dirty="0">
                <a:solidFill>
                  <a:srgbClr val="FF0000"/>
                </a:solidFill>
                <a:latin typeface="Bookman Old Style" pitchFamily="18" charset="0"/>
              </a:rPr>
              <a:t>System Architecture</a:t>
            </a:r>
            <a:endParaRPr lang="en-US" sz="3200" b="1" dirty="0">
              <a:solidFill>
                <a:srgbClr val="FF0000"/>
              </a:solidFill>
              <a:latin typeface="Calibri" pitchFamily="34" charset="0"/>
            </a:endParaRPr>
          </a:p>
        </p:txBody>
      </p:sp>
      <p:graphicFrame>
        <p:nvGraphicFramePr>
          <p:cNvPr id="4" name="Diagram 3"/>
          <p:cNvGraphicFramePr/>
          <p:nvPr>
            <p:extLst>
              <p:ext uri="{D42A27DB-BD31-4B8C-83A1-F6EECF244321}">
                <p14:modId xmlns:p14="http://schemas.microsoft.com/office/powerpoint/2010/main" val="385944474"/>
              </p:ext>
            </p:extLst>
          </p:nvPr>
        </p:nvGraphicFramePr>
        <p:xfrm>
          <a:off x="2133599" y="1227253"/>
          <a:ext cx="3200400" cy="2057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651386303"/>
              </p:ext>
            </p:extLst>
          </p:nvPr>
        </p:nvGraphicFramePr>
        <p:xfrm>
          <a:off x="838200" y="3605557"/>
          <a:ext cx="5867400" cy="2566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5"/>
          <p:cNvPicPr/>
          <p:nvPr/>
        </p:nvPicPr>
        <p:blipFill>
          <a:blip r:embed="rId12">
            <a:extLst>
              <a:ext uri="{28A0092B-C50C-407E-A947-70E740481C1C}">
                <a14:useLocalDpi xmlns:a14="http://schemas.microsoft.com/office/drawing/2010/main" val="0"/>
              </a:ext>
            </a:extLst>
          </a:blip>
          <a:srcRect/>
          <a:stretch>
            <a:fillRect/>
          </a:stretch>
        </p:blipFill>
        <p:spPr bwMode="auto">
          <a:xfrm>
            <a:off x="3623867" y="3338857"/>
            <a:ext cx="219864" cy="212495"/>
          </a:xfrm>
          <a:prstGeom prst="rect">
            <a:avLst/>
          </a:prstGeom>
          <a:noFill/>
        </p:spPr>
      </p:pic>
      <p:pic>
        <p:nvPicPr>
          <p:cNvPr id="7" name="Picture 6"/>
          <p:cNvPicPr/>
          <p:nvPr/>
        </p:nvPicPr>
        <p:blipFill>
          <a:blip r:embed="rId12">
            <a:extLst>
              <a:ext uri="{28A0092B-C50C-407E-A947-70E740481C1C}">
                <a14:useLocalDpi xmlns:a14="http://schemas.microsoft.com/office/drawing/2010/main" val="0"/>
              </a:ext>
            </a:extLst>
          </a:blip>
          <a:srcRect/>
          <a:stretch>
            <a:fillRect/>
          </a:stretch>
        </p:blipFill>
        <p:spPr bwMode="auto">
          <a:xfrm>
            <a:off x="3623867" y="4343400"/>
            <a:ext cx="219864" cy="228600"/>
          </a:xfrm>
          <a:prstGeom prst="rect">
            <a:avLst/>
          </a:prstGeom>
          <a:noFill/>
        </p:spPr>
      </p:pic>
      <p:pic>
        <p:nvPicPr>
          <p:cNvPr id="8" name="Picture 7"/>
          <p:cNvPicPr/>
          <p:nvPr/>
        </p:nvPicPr>
        <p:blipFill>
          <a:blip r:embed="rId12">
            <a:extLst>
              <a:ext uri="{28A0092B-C50C-407E-A947-70E740481C1C}">
                <a14:useLocalDpi xmlns:a14="http://schemas.microsoft.com/office/drawing/2010/main" val="0"/>
              </a:ext>
            </a:extLst>
          </a:blip>
          <a:srcRect/>
          <a:stretch>
            <a:fillRect/>
          </a:stretch>
        </p:blipFill>
        <p:spPr bwMode="auto">
          <a:xfrm>
            <a:off x="3584574" y="5181600"/>
            <a:ext cx="259157" cy="18244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467380"/>
            <a:ext cx="8305800"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Comparison of Proposed  system with an existed system</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a:extLst>
              <a:ext uri="{FF2B5EF4-FFF2-40B4-BE49-F238E27FC236}">
                <a16:creationId xmlns:a16="http://schemas.microsoft.com/office/drawing/2014/main" id="{99E8C3A3-FE1C-9490-F5C3-A5A3C602D933}"/>
              </a:ext>
            </a:extLst>
          </p:cNvPr>
          <p:cNvSpPr txBox="1"/>
          <p:nvPr/>
        </p:nvSpPr>
        <p:spPr>
          <a:xfrm>
            <a:off x="457200" y="1599000"/>
            <a:ext cx="8458200" cy="3143938"/>
          </a:xfrm>
          <a:prstGeom prst="rect">
            <a:avLst/>
          </a:prstGeom>
          <a:noFill/>
        </p:spPr>
        <p:txBody>
          <a:bodyPr wrap="square">
            <a:spAutoFit/>
          </a:bodyPr>
          <a:lstStyle/>
          <a:p>
            <a:pPr algn="just">
              <a:lnSpc>
                <a:spcPct val="107000"/>
              </a:lnSpc>
              <a:spcAft>
                <a:spcPts val="800"/>
              </a:spcAft>
            </a:pPr>
            <a:r>
              <a:rPr lang="en-GB" sz="1800" dirty="0">
                <a:solidFill>
                  <a:srgbClr val="000000"/>
                </a:solidFill>
                <a:effectLst/>
                <a:latin typeface="Times New Roman" panose="02020603050405020304" pitchFamily="18" charset="0"/>
                <a:ea typeface="Calibri" panose="020F0502020204030204" pitchFamily="34" charset="0"/>
              </a:rPr>
              <a:t>The hand gesture is the active area for the research in the vision community and the main purpose of the hand gesture is the sign language recognition and the human interaction. It is one of the original tracking systems for the hand motion. In this system a 27 degree freedom hand can be tracked at 10Hz by using the grayscale images and requires manual initialization step before beginning the tracking By the interaction perspective most of the hand tracking work by focusing on 20 interfaces.</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GB" sz="1800" dirty="0">
                <a:solidFill>
                  <a:srgbClr val="000000"/>
                </a:solidFill>
                <a:effectLst/>
                <a:latin typeface="Times New Roman" panose="02020603050405020304" pitchFamily="18" charset="0"/>
                <a:ea typeface="Calibri" panose="020F0502020204030204" pitchFamily="34" charset="0"/>
              </a:rPr>
              <a:t>     Firstly a finger has been tracked by using the low cost web cameras in order to manipulate a traditional graphical interface without using keyboard and mouse. The Fingertip detection was done by fitting a conic to rounded features and local tracking of the tip.</a:t>
            </a:r>
            <a:endParaRPr lang="en-IN" sz="18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pic>
        <p:nvPicPr>
          <p:cNvPr id="5" name="Picture 4">
            <a:extLst>
              <a:ext uri="{FF2B5EF4-FFF2-40B4-BE49-F238E27FC236}">
                <a16:creationId xmlns:a16="http://schemas.microsoft.com/office/drawing/2014/main" id="{824EEFFB-050C-197B-F8A9-93575601D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05000"/>
            <a:ext cx="6781801" cy="3811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468086"/>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 and Future Work</a:t>
            </a:r>
            <a:endParaRPr sz="3200" dirty="0">
              <a:solidFill>
                <a:srgbClr val="C00000"/>
              </a:solidFill>
            </a:endParaRPr>
          </a:p>
        </p:txBody>
      </p:sp>
      <p:sp>
        <p:nvSpPr>
          <p:cNvPr id="2" name="Rectangle 1"/>
          <p:cNvSpPr/>
          <p:nvPr/>
        </p:nvSpPr>
        <p:spPr>
          <a:xfrm>
            <a:off x="457200" y="1600200"/>
            <a:ext cx="7696200" cy="3418243"/>
          </a:xfrm>
          <a:prstGeom prst="rect">
            <a:avLst/>
          </a:prstGeom>
        </p:spPr>
        <p:txBody>
          <a:bodyPr wrap="square">
            <a:spAutoFit/>
          </a:bodyPr>
          <a:lstStyle/>
          <a:p>
            <a:pPr algn="just">
              <a:lnSpc>
                <a:spcPct val="107000"/>
              </a:lnSpc>
              <a:spcAft>
                <a:spcPts val="0"/>
              </a:spcAft>
            </a:pPr>
            <a:r>
              <a:rPr lang="en-GB" dirty="0">
                <a:solidFill>
                  <a:srgbClr val="000000"/>
                </a:solidFill>
                <a:latin typeface="Times New Roman" panose="02020603050405020304" pitchFamily="18" charset="0"/>
                <a:ea typeface="Times New Roman" panose="02020603050405020304" pitchFamily="18" charset="0"/>
              </a:rPr>
              <a:t>We developed a vision-based hand Gesture system that does not require any special markers/gloves as input devices and can operate in real-time using cameras. Here, the system can track the positions of the hand and index finger for each hand. The motivation for this hand Gesture was a desktop-based volume control system in which a user can control volume and cursor navigation in real time using natural hand motions. Besides, we propose to employ the motion of the mouse cursor controlled by the hand, and give a suggestion about how to, on the bare hand, position a point through which to control the movement of the mouse cursor</a:t>
            </a:r>
            <a:r>
              <a:rPr lang="en-GB" sz="2000" dirty="0">
                <a:solidFill>
                  <a:srgbClr val="000000"/>
                </a:solidFill>
                <a:latin typeface="Times New Roman" panose="02020603050405020304" pitchFamily="18" charset="0"/>
                <a:ea typeface="Times New Roman" panose="02020603050405020304" pitchFamily="18" charset="0"/>
              </a:rPr>
              <a:t>.</a:t>
            </a:r>
            <a:endParaRPr lang="en-IN" sz="1600" dirty="0">
              <a:solidFill>
                <a:srgbClr val="000000"/>
              </a:solidFill>
              <a:latin typeface="Calibri" panose="020F0502020204030204" pitchFamily="34" charset="0"/>
              <a:ea typeface="Calibri" panose="020F0502020204030204" pitchFamily="34" charset="0"/>
            </a:endParaRPr>
          </a:p>
          <a:p>
            <a:pPr>
              <a:lnSpc>
                <a:spcPct val="107000"/>
              </a:lnSpc>
              <a:spcAft>
                <a:spcPts val="0"/>
              </a:spcAft>
            </a:pPr>
            <a:r>
              <a:rPr lang="en-GB" sz="2000"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Calibri" panose="020F0502020204030204" pitchFamily="34" charset="0"/>
              <a:ea typeface="Calibri" panose="020F0502020204030204" pitchFamily="34" charset="0"/>
            </a:endParaRPr>
          </a:p>
          <a:p>
            <a:pPr>
              <a:lnSpc>
                <a:spcPct val="107000"/>
              </a:lnSpc>
              <a:spcAft>
                <a:spcPts val="0"/>
              </a:spcAft>
            </a:pPr>
            <a:r>
              <a:rPr lang="en-GB"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Rectangle 1"/>
          <p:cNvSpPr/>
          <p:nvPr/>
        </p:nvSpPr>
        <p:spPr>
          <a:xfrm>
            <a:off x="152400" y="1382018"/>
            <a:ext cx="8686800" cy="3978012"/>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GB" dirty="0">
                <a:solidFill>
                  <a:srgbClr val="000000"/>
                </a:solidFill>
                <a:latin typeface="Times New Roman" panose="02020603050405020304" pitchFamily="18" charset="0"/>
                <a:ea typeface="Times New Roman" panose="02020603050405020304" pitchFamily="18" charset="0"/>
              </a:rPr>
              <a:t>1 GRS Murthy, R. S. Jadon (2009). "A Review of Vision Based Hand Gestures Recognition," International Journal of Information Technology and Knowledge Management, </a:t>
            </a:r>
            <a:r>
              <a:rPr lang="en-GB" dirty="0" err="1">
                <a:solidFill>
                  <a:srgbClr val="000000"/>
                </a:solidFill>
                <a:latin typeface="Times New Roman" panose="02020603050405020304" pitchFamily="18" charset="0"/>
                <a:ea typeface="Times New Roman" panose="02020603050405020304" pitchFamily="18" charset="0"/>
              </a:rPr>
              <a:t>vol</a:t>
            </a:r>
            <a:r>
              <a:rPr lang="en-GB" dirty="0">
                <a:solidFill>
                  <a:srgbClr val="000000"/>
                </a:solidFill>
                <a:latin typeface="Times New Roman" panose="02020603050405020304" pitchFamily="18" charset="0"/>
                <a:ea typeface="Times New Roman" panose="02020603050405020304" pitchFamily="18" charset="0"/>
              </a:rPr>
              <a:t> 2(2), pp. 405410 2. Z. Zhang, Y Wu, Y Shan, S. Shafer Visual panel: Virtual mouse keyboard and 3d controller with an ordinary piece of paper. In Proceedings of Perceptual User Interfaces, 2001</a:t>
            </a:r>
            <a:endParaRPr lang="en-IN" sz="1600" dirty="0">
              <a:solidFill>
                <a:srgbClr val="000000"/>
              </a:solidFill>
              <a:latin typeface="Calibri" panose="020F0502020204030204" pitchFamily="34" charset="0"/>
              <a:ea typeface="Calibri" panose="020F0502020204030204" pitchFamily="34" charset="0"/>
            </a:endParaRPr>
          </a:p>
          <a:p>
            <a:pPr>
              <a:lnSpc>
                <a:spcPct val="107000"/>
              </a:lnSpc>
              <a:spcAft>
                <a:spcPts val="0"/>
              </a:spcAft>
            </a:pPr>
            <a:r>
              <a:rPr lang="en-GB"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dirty="0">
                <a:solidFill>
                  <a:srgbClr val="000000"/>
                </a:solidFill>
                <a:latin typeface="Times New Roman" panose="02020603050405020304" pitchFamily="18" charset="0"/>
                <a:ea typeface="Times New Roman" panose="02020603050405020304" pitchFamily="18" charset="0"/>
              </a:rPr>
              <a:t>3 WT. Freeman and M. Roth, Orientation histograms for hand gesture recognition. International workshop on automatic</a:t>
            </a:r>
            <a:endParaRPr lang="en-IN" sz="1600" dirty="0">
              <a:solidFill>
                <a:srgbClr val="000000"/>
              </a:solidFill>
              <a:latin typeface="Calibri" panose="020F0502020204030204" pitchFamily="34" charset="0"/>
              <a:ea typeface="Calibri" panose="020F0502020204030204" pitchFamily="34" charset="0"/>
            </a:endParaRPr>
          </a:p>
          <a:p>
            <a:pPr>
              <a:lnSpc>
                <a:spcPct val="107000"/>
              </a:lnSpc>
              <a:spcAft>
                <a:spcPts val="0"/>
              </a:spcAft>
            </a:pPr>
            <a:r>
              <a:rPr lang="en-GB"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Calibri" panose="020F0502020204030204" pitchFamily="34" charset="0"/>
              <a:ea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GB" dirty="0">
                <a:solidFill>
                  <a:srgbClr val="000000"/>
                </a:solidFill>
                <a:latin typeface="Times New Roman" panose="02020603050405020304" pitchFamily="18" charset="0"/>
                <a:ea typeface="Times New Roman" panose="02020603050405020304" pitchFamily="18" charset="0"/>
              </a:rPr>
              <a:t>face and gesture recognition, 1995, 12: 296- 301</a:t>
            </a:r>
            <a:endParaRPr lang="en-IN" sz="1600" dirty="0">
              <a:solidFill>
                <a:srgbClr val="000000"/>
              </a:solidFill>
              <a:latin typeface="Calibri" panose="020F0502020204030204" pitchFamily="34" charset="0"/>
              <a:ea typeface="Calibri" panose="020F0502020204030204" pitchFamily="34" charset="0"/>
            </a:endParaRPr>
          </a:p>
          <a:p>
            <a:pPr>
              <a:lnSpc>
                <a:spcPct val="107000"/>
              </a:lnSpc>
              <a:spcAft>
                <a:spcPts val="0"/>
              </a:spcAft>
            </a:pPr>
            <a:r>
              <a:rPr lang="en-GB"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Calibri" panose="020F0502020204030204" pitchFamily="34" charset="0"/>
              <a:ea typeface="Calibri" panose="020F0502020204030204" pitchFamily="34" charset="0"/>
            </a:endParaRPr>
          </a:p>
          <a:p>
            <a:pPr>
              <a:lnSpc>
                <a:spcPct val="107000"/>
              </a:lnSpc>
              <a:spcAft>
                <a:spcPts val="0"/>
              </a:spcAft>
            </a:pPr>
            <a:r>
              <a:rPr lang="en-GB"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Calibri" panose="020F0502020204030204" pitchFamily="34" charset="0"/>
              <a:ea typeface="Calibri" panose="020F0502020204030204" pitchFamily="34" charset="0"/>
            </a:endParaRPr>
          </a:p>
          <a:p>
            <a:pPr>
              <a:lnSpc>
                <a:spcPct val="107000"/>
              </a:lnSpc>
              <a:spcAft>
                <a:spcPts val="0"/>
              </a:spcAft>
            </a:pPr>
            <a:r>
              <a:rPr lang="en-GB" sz="2000" dirty="0">
                <a:solidFill>
                  <a:srgbClr val="222222"/>
                </a:solidFill>
                <a:latin typeface="Times New Roman" panose="02020603050405020304" pitchFamily="18" charset="0"/>
                <a:ea typeface="Times New Roman" panose="02020603050405020304" pitchFamily="18" charset="0"/>
              </a:rPr>
              <a:t>                                                 </a:t>
            </a:r>
            <a:endParaRPr lang="en-IN" sz="16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Research Objective </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Scope of the Project</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Methodologies</a:t>
            </a:r>
          </a:p>
          <a:p>
            <a:r>
              <a:rPr lang="en-IN" sz="2000" dirty="0">
                <a:solidFill>
                  <a:srgbClr val="000000"/>
                </a:solidFill>
                <a:latin typeface="Bookman Old Style" pitchFamily="18" charset="0"/>
              </a:rPr>
              <a:t>	- System Architecture</a:t>
            </a:r>
          </a:p>
          <a:p>
            <a:r>
              <a:rPr lang="en-IN" sz="2000" dirty="0">
                <a:solidFill>
                  <a:srgbClr val="000000"/>
                </a:solidFill>
                <a:latin typeface="Bookman Old Style" pitchFamily="18" charset="0"/>
              </a:rPr>
              <a:t>	- Comparison of Proposed  system with an existed system</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Rectangle 1"/>
          <p:cNvSpPr/>
          <p:nvPr/>
        </p:nvSpPr>
        <p:spPr>
          <a:xfrm>
            <a:off x="457200" y="1631805"/>
            <a:ext cx="8229600" cy="3970318"/>
          </a:xfrm>
          <a:prstGeom prst="rect">
            <a:avLst/>
          </a:prstGeom>
        </p:spPr>
        <p:txBody>
          <a:bodyPr wrap="square">
            <a:spAutoFit/>
          </a:bodyPr>
          <a:lstStyle/>
          <a:p>
            <a:r>
              <a:rPr lang="en-IN" dirty="0"/>
              <a:t>There are several ways of communication for understanding the information and processing. For human interaction we use verbal and non verbal communication. Non verbal communication include sign language. Hand gesture is also one of the sign language. It has a wide area of application in human computer interaction and sign language. The  intention of this project is to recognize the hand gesture moments and utilize those moments for human computer interaction. The main goal of gesture recognition is to create a system which can identify specific human gestures and use those detections by device for understanding ,  recognizing performing tasks on the information for human computer interaction.</a:t>
            </a:r>
          </a:p>
          <a:p>
            <a:endParaRPr lang="en-IN" dirty="0"/>
          </a:p>
          <a:p>
            <a:r>
              <a:rPr lang="en-IN" dirty="0"/>
              <a:t>In this project we are going to create a system which could be used to control the volume of a device by using simple hand gesture without using mouse or keyboard.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457200" y="1371600"/>
            <a:ext cx="8153400" cy="4524315"/>
          </a:xfrm>
          <a:prstGeom prst="rect">
            <a:avLst/>
          </a:prstGeom>
          <a:noFill/>
        </p:spPr>
        <p:txBody>
          <a:bodyPr wrap="square" rtlCol="0">
            <a:spAutoFit/>
          </a:bodyPr>
          <a:lstStyle/>
          <a:p>
            <a:r>
              <a:rPr lang="en-IN" dirty="0"/>
              <a:t>Hand gestures are powerful and spontaneous powerful mode of communication which are useful for human computer interaction Several input devices are available for interaction with computer, such as keyboard, mouse, joystick as well as touch screen; however they are not advanced interface. </a:t>
            </a:r>
          </a:p>
          <a:p>
            <a:endParaRPr lang="en-IN" dirty="0"/>
          </a:p>
          <a:p>
            <a:r>
              <a:rPr lang="en-IN" dirty="0"/>
              <a:t>Here we proposed system which acts as a interface, through which hand gesture used as input tasks instead of input devices. Web camera is used capturing the hand image and tracking it. The hand gesture should be recognized for hand tracking and segmentation.</a:t>
            </a:r>
          </a:p>
          <a:p>
            <a:endParaRPr lang="en-IN" dirty="0"/>
          </a:p>
          <a:p>
            <a:r>
              <a:rPr lang="en-IN" dirty="0"/>
              <a:t>This is a Vision Based method which require only a camera for human computer interaction without the use of any extra devices. Here Computer Vision acts as an artificial vision </a:t>
            </a:r>
            <a:r>
              <a:rPr lang="en-IN"/>
              <a:t>source  </a:t>
            </a:r>
            <a:r>
              <a:rPr lang="en-IN" dirty="0"/>
              <a:t>for the device for tracking the hand posture and gesture recognition which can be implemented with various algorithm software and/or hardware.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Rectangle 1"/>
          <p:cNvSpPr/>
          <p:nvPr/>
        </p:nvSpPr>
        <p:spPr>
          <a:xfrm>
            <a:off x="457200" y="1524000"/>
            <a:ext cx="8381160"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202124"/>
                </a:solidFill>
                <a:latin typeface="Google Sans"/>
              </a:rPr>
              <a:t>The primary objective of hand gesture recognition is </a:t>
            </a:r>
            <a:r>
              <a:rPr lang="en-US" dirty="0">
                <a:solidFill>
                  <a:srgbClr val="040C28"/>
                </a:solidFill>
                <a:latin typeface="Google Sans"/>
              </a:rPr>
              <a:t>to develop a system that can recognize human hand gestures and use that information to control a device</a:t>
            </a:r>
            <a:r>
              <a:rPr lang="en-US" dirty="0">
                <a:solidFill>
                  <a:srgbClr val="202124"/>
                </a:solidFill>
                <a:latin typeface="Google Sans"/>
              </a:rPr>
              <a:t>. </a:t>
            </a:r>
          </a:p>
          <a:p>
            <a:pPr marL="285750" indent="-285750">
              <a:buFont typeface="Arial" panose="020B0604020202020204" pitchFamily="34" charset="0"/>
              <a:buChar char="•"/>
            </a:pPr>
            <a:endParaRPr lang="en-US" dirty="0">
              <a:solidFill>
                <a:srgbClr val="202124"/>
              </a:solidFill>
              <a:latin typeface="Google Sans"/>
            </a:endParaRPr>
          </a:p>
          <a:p>
            <a:pPr marL="285750" indent="-285750">
              <a:buFont typeface="Arial" panose="020B0604020202020204" pitchFamily="34" charset="0"/>
              <a:buChar char="•"/>
            </a:pPr>
            <a:r>
              <a:rPr lang="en-US" dirty="0">
                <a:solidFill>
                  <a:srgbClr val="202124"/>
                </a:solidFill>
                <a:latin typeface="Google Sans"/>
              </a:rPr>
              <a:t>With real-time gesture recognition, a specific user can control a computer by making hand gestures in front of a system camera that is connected to a computer.</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00400"/>
            <a:ext cx="5486400" cy="273300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10203</TotalTime>
  <Words>1105</Words>
  <Application>Microsoft Office PowerPoint</Application>
  <PresentationFormat>On-screen Show (4:3)</PresentationFormat>
  <Paragraphs>95</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Bookman Old Style</vt:lpstr>
      <vt:lpstr>Calibri</vt:lpstr>
      <vt:lpstr>Gill Sans MT</vt:lpstr>
      <vt:lpstr>Google Sans</vt:lpstr>
      <vt:lpstr>Symbol</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Shiva Sai</cp:lastModifiedBy>
  <cp:revision>722</cp:revision>
  <dcterms:modified xsi:type="dcterms:W3CDTF">2023-09-08T06:58:41Z</dcterms:modified>
</cp:coreProperties>
</file>