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262" r:id="rId8"/>
    <p:sldId id="263" r:id="rId9"/>
    <p:sldId id="375" r:id="rId10"/>
    <p:sldId id="376" r:id="rId11"/>
    <p:sldId id="429" r:id="rId12"/>
    <p:sldId id="396" r:id="rId13"/>
    <p:sldId id="392" r:id="rId14"/>
    <p:sldId id="268" r:id="rId15"/>
    <p:sldId id="282" r:id="rId16"/>
    <p:sldId id="297" r:id="rId17"/>
    <p:sldId id="407" r:id="rId18"/>
    <p:sldId id="387" r:id="rId19"/>
    <p:sldId id="430" r:id="rId20"/>
    <p:sldId id="431" r:id="rId21"/>
    <p:sldId id="432" r:id="rId22"/>
    <p:sldId id="433" r:id="rId23"/>
    <p:sldId id="383" r:id="rId24"/>
    <p:sldId id="428"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152D1-083F-4BC0-8E04-8C5A16E7D84A}" v="4" dt="2024-03-23T05:35:06.33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Sai" userId="59211c8976a4bb01" providerId="LiveId" clId="{CFF152D1-083F-4BC0-8E04-8C5A16E7D84A}"/>
    <pc:docChg chg="undo custSel modSld">
      <pc:chgData name="Shiva Sai" userId="59211c8976a4bb01" providerId="LiveId" clId="{CFF152D1-083F-4BC0-8E04-8C5A16E7D84A}" dt="2024-03-23T05:36:34.220" v="140" actId="255"/>
      <pc:docMkLst>
        <pc:docMk/>
      </pc:docMkLst>
      <pc:sldChg chg="addSp delSp modSp mod">
        <pc:chgData name="Shiva Sai" userId="59211c8976a4bb01" providerId="LiveId" clId="{CFF152D1-083F-4BC0-8E04-8C5A16E7D84A}" dt="2024-03-22T10:24:36.078" v="20" actId="20577"/>
        <pc:sldMkLst>
          <pc:docMk/>
          <pc:sldMk cId="0" sldId="282"/>
        </pc:sldMkLst>
        <pc:spChg chg="mod">
          <ac:chgData name="Shiva Sai" userId="59211c8976a4bb01" providerId="LiveId" clId="{CFF152D1-083F-4BC0-8E04-8C5A16E7D84A}" dt="2024-03-22T10:07:51.239" v="0" actId="338"/>
          <ac:spMkLst>
            <pc:docMk/>
            <pc:sldMk cId="0" sldId="282"/>
            <ac:spMk id="4" creationId="{5278D271-07FE-5222-E7A7-07E1C6AC273B}"/>
          </ac:spMkLst>
        </pc:spChg>
        <pc:spChg chg="mod">
          <ac:chgData name="Shiva Sai" userId="59211c8976a4bb01" providerId="LiveId" clId="{CFF152D1-083F-4BC0-8E04-8C5A16E7D84A}" dt="2024-03-22T10:07:51.239" v="0" actId="338"/>
          <ac:spMkLst>
            <pc:docMk/>
            <pc:sldMk cId="0" sldId="282"/>
            <ac:spMk id="5" creationId="{00000000-0000-0000-0000-000000000000}"/>
          </ac:spMkLst>
        </pc:spChg>
        <pc:spChg chg="mod">
          <ac:chgData name="Shiva Sai" userId="59211c8976a4bb01" providerId="LiveId" clId="{CFF152D1-083F-4BC0-8E04-8C5A16E7D84A}" dt="2024-03-22T10:24:36.078" v="20" actId="20577"/>
          <ac:spMkLst>
            <pc:docMk/>
            <pc:sldMk cId="0" sldId="282"/>
            <ac:spMk id="6" creationId="{00000000-0000-0000-0000-000000000000}"/>
          </ac:spMkLst>
        </pc:spChg>
        <pc:spChg chg="mod">
          <ac:chgData name="Shiva Sai" userId="59211c8976a4bb01" providerId="LiveId" clId="{CFF152D1-083F-4BC0-8E04-8C5A16E7D84A}" dt="2024-03-22T10:07:51.239" v="0" actId="338"/>
          <ac:spMkLst>
            <pc:docMk/>
            <pc:sldMk cId="0" sldId="282"/>
            <ac:spMk id="7" creationId="{27BE888F-65E9-CBCA-3923-4A4C0E2E54FF}"/>
          </ac:spMkLst>
        </pc:spChg>
        <pc:spChg chg="mod">
          <ac:chgData name="Shiva Sai" userId="59211c8976a4bb01" providerId="LiveId" clId="{CFF152D1-083F-4BC0-8E04-8C5A16E7D84A}" dt="2024-03-22T10:07:51.239" v="0" actId="338"/>
          <ac:spMkLst>
            <pc:docMk/>
            <pc:sldMk cId="0" sldId="282"/>
            <ac:spMk id="8" creationId="{F028E18B-25D5-2E52-FD74-7EA88384E123}"/>
          </ac:spMkLst>
        </pc:spChg>
        <pc:spChg chg="mod">
          <ac:chgData name="Shiva Sai" userId="59211c8976a4bb01" providerId="LiveId" clId="{CFF152D1-083F-4BC0-8E04-8C5A16E7D84A}" dt="2024-03-22T10:07:51.239" v="0" actId="338"/>
          <ac:spMkLst>
            <pc:docMk/>
            <pc:sldMk cId="0" sldId="282"/>
            <ac:spMk id="9" creationId="{3C47EA89-ECF0-5807-E5BC-AB1F09745F40}"/>
          </ac:spMkLst>
        </pc:spChg>
        <pc:spChg chg="mod">
          <ac:chgData name="Shiva Sai" userId="59211c8976a4bb01" providerId="LiveId" clId="{CFF152D1-083F-4BC0-8E04-8C5A16E7D84A}" dt="2024-03-22T10:07:51.239" v="0" actId="338"/>
          <ac:spMkLst>
            <pc:docMk/>
            <pc:sldMk cId="0" sldId="282"/>
            <ac:spMk id="10" creationId="{E532E62D-AEEB-58E9-1D05-7F9495551014}"/>
          </ac:spMkLst>
        </pc:spChg>
        <pc:spChg chg="mod">
          <ac:chgData name="Shiva Sai" userId="59211c8976a4bb01" providerId="LiveId" clId="{CFF152D1-083F-4BC0-8E04-8C5A16E7D84A}" dt="2024-03-22T10:07:51.239" v="0" actId="338"/>
          <ac:spMkLst>
            <pc:docMk/>
            <pc:sldMk cId="0" sldId="282"/>
            <ac:spMk id="11" creationId="{B6BBECA4-DA7D-2A04-D15B-D3303BFEAA79}"/>
          </ac:spMkLst>
        </pc:spChg>
        <pc:spChg chg="mod">
          <ac:chgData name="Shiva Sai" userId="59211c8976a4bb01" providerId="LiveId" clId="{CFF152D1-083F-4BC0-8E04-8C5A16E7D84A}" dt="2024-03-22T10:07:51.239" v="0" actId="338"/>
          <ac:spMkLst>
            <pc:docMk/>
            <pc:sldMk cId="0" sldId="282"/>
            <ac:spMk id="12" creationId="{E7300331-CC8A-463C-805E-C8B86C51B206}"/>
          </ac:spMkLst>
        </pc:spChg>
        <pc:spChg chg="mod">
          <ac:chgData name="Shiva Sai" userId="59211c8976a4bb01" providerId="LiveId" clId="{CFF152D1-083F-4BC0-8E04-8C5A16E7D84A}" dt="2024-03-22T10:07:51.239" v="0" actId="338"/>
          <ac:spMkLst>
            <pc:docMk/>
            <pc:sldMk cId="0" sldId="282"/>
            <ac:spMk id="13" creationId="{97C59DC1-E6F7-6035-87A7-3D3734D04FEF}"/>
          </ac:spMkLst>
        </pc:spChg>
        <pc:spChg chg="mod">
          <ac:chgData name="Shiva Sai" userId="59211c8976a4bb01" providerId="LiveId" clId="{CFF152D1-083F-4BC0-8E04-8C5A16E7D84A}" dt="2024-03-22T10:07:51.239" v="0" actId="338"/>
          <ac:spMkLst>
            <pc:docMk/>
            <pc:sldMk cId="0" sldId="282"/>
            <ac:spMk id="14" creationId="{859BE2D6-8E18-E198-67B2-FED751E31C2E}"/>
          </ac:spMkLst>
        </pc:spChg>
        <pc:spChg chg="mod">
          <ac:chgData name="Shiva Sai" userId="59211c8976a4bb01" providerId="LiveId" clId="{CFF152D1-083F-4BC0-8E04-8C5A16E7D84A}" dt="2024-03-22T10:07:51.239" v="0" actId="338"/>
          <ac:spMkLst>
            <pc:docMk/>
            <pc:sldMk cId="0" sldId="282"/>
            <ac:spMk id="15" creationId="{FEC23B8F-839F-BBAC-B5E9-A364F777340D}"/>
          </ac:spMkLst>
        </pc:spChg>
        <pc:spChg chg="mod">
          <ac:chgData name="Shiva Sai" userId="59211c8976a4bb01" providerId="LiveId" clId="{CFF152D1-083F-4BC0-8E04-8C5A16E7D84A}" dt="2024-03-22T10:07:51.239" v="0" actId="338"/>
          <ac:spMkLst>
            <pc:docMk/>
            <pc:sldMk cId="0" sldId="282"/>
            <ac:spMk id="16" creationId="{C21F997E-1CFF-FFD4-6546-3A44EE95914D}"/>
          </ac:spMkLst>
        </pc:spChg>
        <pc:spChg chg="mod">
          <ac:chgData name="Shiva Sai" userId="59211c8976a4bb01" providerId="LiveId" clId="{CFF152D1-083F-4BC0-8E04-8C5A16E7D84A}" dt="2024-03-22T10:07:51.239" v="0" actId="338"/>
          <ac:spMkLst>
            <pc:docMk/>
            <pc:sldMk cId="0" sldId="282"/>
            <ac:spMk id="17" creationId="{0C2756D1-8789-E1AE-D9B4-626FE04F176A}"/>
          </ac:spMkLst>
        </pc:spChg>
        <pc:spChg chg="mod">
          <ac:chgData name="Shiva Sai" userId="59211c8976a4bb01" providerId="LiveId" clId="{CFF152D1-083F-4BC0-8E04-8C5A16E7D84A}" dt="2024-03-22T10:07:51.239" v="0" actId="338"/>
          <ac:spMkLst>
            <pc:docMk/>
            <pc:sldMk cId="0" sldId="282"/>
            <ac:spMk id="18" creationId="{CA2DF67B-E363-92CF-11B4-DE732BAC97AA}"/>
          </ac:spMkLst>
        </pc:spChg>
        <pc:spChg chg="mod">
          <ac:chgData name="Shiva Sai" userId="59211c8976a4bb01" providerId="LiveId" clId="{CFF152D1-083F-4BC0-8E04-8C5A16E7D84A}" dt="2024-03-22T10:07:51.239" v="0" actId="338"/>
          <ac:spMkLst>
            <pc:docMk/>
            <pc:sldMk cId="0" sldId="282"/>
            <ac:spMk id="19" creationId="{504229A4-EEFB-50C6-A065-7683D482A97A}"/>
          </ac:spMkLst>
        </pc:spChg>
        <pc:spChg chg="mod">
          <ac:chgData name="Shiva Sai" userId="59211c8976a4bb01" providerId="LiveId" clId="{CFF152D1-083F-4BC0-8E04-8C5A16E7D84A}" dt="2024-03-22T10:07:51.239" v="0" actId="338"/>
          <ac:spMkLst>
            <pc:docMk/>
            <pc:sldMk cId="0" sldId="282"/>
            <ac:spMk id="20" creationId="{F6B012E5-D2B7-8B75-6B8F-949BD9452789}"/>
          </ac:spMkLst>
        </pc:spChg>
        <pc:spChg chg="mod">
          <ac:chgData name="Shiva Sai" userId="59211c8976a4bb01" providerId="LiveId" clId="{CFF152D1-083F-4BC0-8E04-8C5A16E7D84A}" dt="2024-03-22T10:07:51.239" v="0" actId="338"/>
          <ac:spMkLst>
            <pc:docMk/>
            <pc:sldMk cId="0" sldId="282"/>
            <ac:spMk id="21" creationId="{9A8E51CC-61FD-BCDC-92EE-6B97F66103A5}"/>
          </ac:spMkLst>
        </pc:spChg>
        <pc:spChg chg="mod">
          <ac:chgData name="Shiva Sai" userId="59211c8976a4bb01" providerId="LiveId" clId="{CFF152D1-083F-4BC0-8E04-8C5A16E7D84A}" dt="2024-03-22T10:07:51.239" v="0" actId="338"/>
          <ac:spMkLst>
            <pc:docMk/>
            <pc:sldMk cId="0" sldId="282"/>
            <ac:spMk id="22" creationId="{8C7344D8-4EEE-DBD4-8F9C-D41A61F59D6E}"/>
          </ac:spMkLst>
        </pc:spChg>
        <pc:spChg chg="mod">
          <ac:chgData name="Shiva Sai" userId="59211c8976a4bb01" providerId="LiveId" clId="{CFF152D1-083F-4BC0-8E04-8C5A16E7D84A}" dt="2024-03-22T10:07:51.239" v="0" actId="338"/>
          <ac:spMkLst>
            <pc:docMk/>
            <pc:sldMk cId="0" sldId="282"/>
            <ac:spMk id="23" creationId="{8296591A-348C-9C0B-591E-AB4741393FF7}"/>
          </ac:spMkLst>
        </pc:spChg>
        <pc:spChg chg="mod">
          <ac:chgData name="Shiva Sai" userId="59211c8976a4bb01" providerId="LiveId" clId="{CFF152D1-083F-4BC0-8E04-8C5A16E7D84A}" dt="2024-03-22T10:07:51.239" v="0" actId="338"/>
          <ac:spMkLst>
            <pc:docMk/>
            <pc:sldMk cId="0" sldId="282"/>
            <ac:spMk id="24" creationId="{7309CAF1-F6C5-9630-5FCE-D72EFE66FB91}"/>
          </ac:spMkLst>
        </pc:spChg>
        <pc:spChg chg="mod">
          <ac:chgData name="Shiva Sai" userId="59211c8976a4bb01" providerId="LiveId" clId="{CFF152D1-083F-4BC0-8E04-8C5A16E7D84A}" dt="2024-03-22T10:07:51.239" v="0" actId="338"/>
          <ac:spMkLst>
            <pc:docMk/>
            <pc:sldMk cId="0" sldId="282"/>
            <ac:spMk id="25" creationId="{E1C376D8-8E48-2725-72A2-B1B57D2259BD}"/>
          </ac:spMkLst>
        </pc:spChg>
        <pc:spChg chg="mod">
          <ac:chgData name="Shiva Sai" userId="59211c8976a4bb01" providerId="LiveId" clId="{CFF152D1-083F-4BC0-8E04-8C5A16E7D84A}" dt="2024-03-22T10:07:51.239" v="0" actId="338"/>
          <ac:spMkLst>
            <pc:docMk/>
            <pc:sldMk cId="0" sldId="282"/>
            <ac:spMk id="26" creationId="{78E6DC7F-08D1-27ED-C060-A3CC473AE4EF}"/>
          </ac:spMkLst>
        </pc:spChg>
        <pc:spChg chg="mod">
          <ac:chgData name="Shiva Sai" userId="59211c8976a4bb01" providerId="LiveId" clId="{CFF152D1-083F-4BC0-8E04-8C5A16E7D84A}" dt="2024-03-22T10:07:51.239" v="0" actId="338"/>
          <ac:spMkLst>
            <pc:docMk/>
            <pc:sldMk cId="0" sldId="282"/>
            <ac:spMk id="27" creationId="{555C6785-67F7-5826-595C-221A3EFB6F51}"/>
          </ac:spMkLst>
        </pc:spChg>
        <pc:spChg chg="mod">
          <ac:chgData name="Shiva Sai" userId="59211c8976a4bb01" providerId="LiveId" clId="{CFF152D1-083F-4BC0-8E04-8C5A16E7D84A}" dt="2024-03-22T10:07:51.239" v="0" actId="338"/>
          <ac:spMkLst>
            <pc:docMk/>
            <pc:sldMk cId="0" sldId="282"/>
            <ac:spMk id="28" creationId="{27448E9C-79BC-C971-9DEA-046C0032B24D}"/>
          </ac:spMkLst>
        </pc:spChg>
        <pc:spChg chg="mod">
          <ac:chgData name="Shiva Sai" userId="59211c8976a4bb01" providerId="LiveId" clId="{CFF152D1-083F-4BC0-8E04-8C5A16E7D84A}" dt="2024-03-22T10:07:51.239" v="0" actId="338"/>
          <ac:spMkLst>
            <pc:docMk/>
            <pc:sldMk cId="0" sldId="282"/>
            <ac:spMk id="29" creationId="{F85B7527-8789-8633-C262-B7BF104DB4E4}"/>
          </ac:spMkLst>
        </pc:spChg>
        <pc:spChg chg="mod">
          <ac:chgData name="Shiva Sai" userId="59211c8976a4bb01" providerId="LiveId" clId="{CFF152D1-083F-4BC0-8E04-8C5A16E7D84A}" dt="2024-03-22T10:07:51.239" v="0" actId="338"/>
          <ac:spMkLst>
            <pc:docMk/>
            <pc:sldMk cId="0" sldId="282"/>
            <ac:spMk id="30" creationId="{06D616C2-73D0-1CA6-0000-64BB0AE9915F}"/>
          </ac:spMkLst>
        </pc:spChg>
        <pc:spChg chg="mod">
          <ac:chgData name="Shiva Sai" userId="59211c8976a4bb01" providerId="LiveId" clId="{CFF152D1-083F-4BC0-8E04-8C5A16E7D84A}" dt="2024-03-22T10:07:51.239" v="0" actId="338"/>
          <ac:spMkLst>
            <pc:docMk/>
            <pc:sldMk cId="0" sldId="282"/>
            <ac:spMk id="31" creationId="{7F445B5F-04C1-0440-F2A5-C1C30DCEF591}"/>
          </ac:spMkLst>
        </pc:spChg>
        <pc:spChg chg="mod">
          <ac:chgData name="Shiva Sai" userId="59211c8976a4bb01" providerId="LiveId" clId="{CFF152D1-083F-4BC0-8E04-8C5A16E7D84A}" dt="2024-03-22T10:07:51.239" v="0" actId="338"/>
          <ac:spMkLst>
            <pc:docMk/>
            <pc:sldMk cId="0" sldId="282"/>
            <ac:spMk id="32" creationId="{04D7FC7F-F9DF-9928-DD5D-09D90CEC71B0}"/>
          </ac:spMkLst>
        </pc:spChg>
        <pc:spChg chg="mod">
          <ac:chgData name="Shiva Sai" userId="59211c8976a4bb01" providerId="LiveId" clId="{CFF152D1-083F-4BC0-8E04-8C5A16E7D84A}" dt="2024-03-22T10:07:51.239" v="0" actId="338"/>
          <ac:spMkLst>
            <pc:docMk/>
            <pc:sldMk cId="0" sldId="282"/>
            <ac:spMk id="33" creationId="{1B1C0BCD-BA15-C8BC-CADD-242BFA0F6D65}"/>
          </ac:spMkLst>
        </pc:spChg>
        <pc:spChg chg="mod">
          <ac:chgData name="Shiva Sai" userId="59211c8976a4bb01" providerId="LiveId" clId="{CFF152D1-083F-4BC0-8E04-8C5A16E7D84A}" dt="2024-03-22T10:07:51.239" v="0" actId="338"/>
          <ac:spMkLst>
            <pc:docMk/>
            <pc:sldMk cId="0" sldId="282"/>
            <ac:spMk id="34" creationId="{A6DF4B68-98FD-CA51-5D1C-8162D8DC1F50}"/>
          </ac:spMkLst>
        </pc:spChg>
        <pc:spChg chg="mod">
          <ac:chgData name="Shiva Sai" userId="59211c8976a4bb01" providerId="LiveId" clId="{CFF152D1-083F-4BC0-8E04-8C5A16E7D84A}" dt="2024-03-22T10:07:51.239" v="0" actId="338"/>
          <ac:spMkLst>
            <pc:docMk/>
            <pc:sldMk cId="0" sldId="282"/>
            <ac:spMk id="35" creationId="{F8D6E948-AA87-34B5-17E1-6BFA5C97F97F}"/>
          </ac:spMkLst>
        </pc:spChg>
        <pc:spChg chg="mod">
          <ac:chgData name="Shiva Sai" userId="59211c8976a4bb01" providerId="LiveId" clId="{CFF152D1-083F-4BC0-8E04-8C5A16E7D84A}" dt="2024-03-22T10:07:51.239" v="0" actId="338"/>
          <ac:spMkLst>
            <pc:docMk/>
            <pc:sldMk cId="0" sldId="282"/>
            <ac:spMk id="36" creationId="{08F96800-E976-6A12-D87E-28237B45151C}"/>
          </ac:spMkLst>
        </pc:spChg>
        <pc:spChg chg="mod">
          <ac:chgData name="Shiva Sai" userId="59211c8976a4bb01" providerId="LiveId" clId="{CFF152D1-083F-4BC0-8E04-8C5A16E7D84A}" dt="2024-03-22T10:07:51.239" v="0" actId="338"/>
          <ac:spMkLst>
            <pc:docMk/>
            <pc:sldMk cId="0" sldId="282"/>
            <ac:spMk id="37" creationId="{FC050515-5A64-76E6-4E4C-4ED14750AB51}"/>
          </ac:spMkLst>
        </pc:spChg>
        <pc:spChg chg="mod">
          <ac:chgData name="Shiva Sai" userId="59211c8976a4bb01" providerId="LiveId" clId="{CFF152D1-083F-4BC0-8E04-8C5A16E7D84A}" dt="2024-03-22T10:07:51.239" v="0" actId="338"/>
          <ac:spMkLst>
            <pc:docMk/>
            <pc:sldMk cId="0" sldId="282"/>
            <ac:spMk id="38" creationId="{DE4D1451-2BBB-3ABA-D956-EE802A221CA9}"/>
          </ac:spMkLst>
        </pc:spChg>
        <pc:spChg chg="mod">
          <ac:chgData name="Shiva Sai" userId="59211c8976a4bb01" providerId="LiveId" clId="{CFF152D1-083F-4BC0-8E04-8C5A16E7D84A}" dt="2024-03-22T10:07:51.239" v="0" actId="338"/>
          <ac:spMkLst>
            <pc:docMk/>
            <pc:sldMk cId="0" sldId="282"/>
            <ac:spMk id="39" creationId="{B0D91D44-6136-4C2D-3FA1-8B11B59F0687}"/>
          </ac:spMkLst>
        </pc:spChg>
        <pc:spChg chg="mod">
          <ac:chgData name="Shiva Sai" userId="59211c8976a4bb01" providerId="LiveId" clId="{CFF152D1-083F-4BC0-8E04-8C5A16E7D84A}" dt="2024-03-22T10:07:51.239" v="0" actId="338"/>
          <ac:spMkLst>
            <pc:docMk/>
            <pc:sldMk cId="0" sldId="282"/>
            <ac:spMk id="40" creationId="{F46A7687-B171-EDAD-C302-771BAC0F556C}"/>
          </ac:spMkLst>
        </pc:spChg>
        <pc:spChg chg="mod">
          <ac:chgData name="Shiva Sai" userId="59211c8976a4bb01" providerId="LiveId" clId="{CFF152D1-083F-4BC0-8E04-8C5A16E7D84A}" dt="2024-03-22T10:07:51.239" v="0" actId="338"/>
          <ac:spMkLst>
            <pc:docMk/>
            <pc:sldMk cId="0" sldId="282"/>
            <ac:spMk id="41" creationId="{4B73A15F-9FE3-261C-0517-31836541537E}"/>
          </ac:spMkLst>
        </pc:spChg>
        <pc:spChg chg="mod">
          <ac:chgData name="Shiva Sai" userId="59211c8976a4bb01" providerId="LiveId" clId="{CFF152D1-083F-4BC0-8E04-8C5A16E7D84A}" dt="2024-03-22T10:07:51.239" v="0" actId="338"/>
          <ac:spMkLst>
            <pc:docMk/>
            <pc:sldMk cId="0" sldId="282"/>
            <ac:spMk id="42" creationId="{9B9E6424-172D-B8FF-D76F-402D5A9C7D3C}"/>
          </ac:spMkLst>
        </pc:spChg>
        <pc:spChg chg="mod">
          <ac:chgData name="Shiva Sai" userId="59211c8976a4bb01" providerId="LiveId" clId="{CFF152D1-083F-4BC0-8E04-8C5A16E7D84A}" dt="2024-03-22T10:07:51.239" v="0" actId="338"/>
          <ac:spMkLst>
            <pc:docMk/>
            <pc:sldMk cId="0" sldId="282"/>
            <ac:spMk id="43" creationId="{B9B52B09-6808-00B3-094D-FFD8D6E3AC65}"/>
          </ac:spMkLst>
        </pc:spChg>
        <pc:spChg chg="mod">
          <ac:chgData name="Shiva Sai" userId="59211c8976a4bb01" providerId="LiveId" clId="{CFF152D1-083F-4BC0-8E04-8C5A16E7D84A}" dt="2024-03-22T10:07:51.239" v="0" actId="338"/>
          <ac:spMkLst>
            <pc:docMk/>
            <pc:sldMk cId="0" sldId="282"/>
            <ac:spMk id="44" creationId="{8AF5FA6A-7DB9-D843-3998-55C84A701B22}"/>
          </ac:spMkLst>
        </pc:spChg>
        <pc:spChg chg="mod">
          <ac:chgData name="Shiva Sai" userId="59211c8976a4bb01" providerId="LiveId" clId="{CFF152D1-083F-4BC0-8E04-8C5A16E7D84A}" dt="2024-03-22T10:07:51.239" v="0" actId="338"/>
          <ac:spMkLst>
            <pc:docMk/>
            <pc:sldMk cId="0" sldId="282"/>
            <ac:spMk id="45" creationId="{FF0BA6A9-7F0B-ECF6-1F76-7BA828C0DE06}"/>
          </ac:spMkLst>
        </pc:spChg>
        <pc:spChg chg="mod">
          <ac:chgData name="Shiva Sai" userId="59211c8976a4bb01" providerId="LiveId" clId="{CFF152D1-083F-4BC0-8E04-8C5A16E7D84A}" dt="2024-03-22T10:07:51.239" v="0" actId="338"/>
          <ac:spMkLst>
            <pc:docMk/>
            <pc:sldMk cId="0" sldId="282"/>
            <ac:spMk id="46" creationId="{BE682316-A11E-4144-CB37-4E9D23B104F7}"/>
          </ac:spMkLst>
        </pc:spChg>
        <pc:spChg chg="mod">
          <ac:chgData name="Shiva Sai" userId="59211c8976a4bb01" providerId="LiveId" clId="{CFF152D1-083F-4BC0-8E04-8C5A16E7D84A}" dt="2024-03-22T10:07:51.239" v="0" actId="338"/>
          <ac:spMkLst>
            <pc:docMk/>
            <pc:sldMk cId="0" sldId="282"/>
            <ac:spMk id="47" creationId="{39C1EAF9-5F7B-3059-E945-F7959D3F7907}"/>
          </ac:spMkLst>
        </pc:spChg>
        <pc:spChg chg="mod">
          <ac:chgData name="Shiva Sai" userId="59211c8976a4bb01" providerId="LiveId" clId="{CFF152D1-083F-4BC0-8E04-8C5A16E7D84A}" dt="2024-03-22T10:07:51.239" v="0" actId="338"/>
          <ac:spMkLst>
            <pc:docMk/>
            <pc:sldMk cId="0" sldId="282"/>
            <ac:spMk id="48" creationId="{5E059571-3F1C-F661-69C8-68DA05296DA5}"/>
          </ac:spMkLst>
        </pc:spChg>
        <pc:spChg chg="mod">
          <ac:chgData name="Shiva Sai" userId="59211c8976a4bb01" providerId="LiveId" clId="{CFF152D1-083F-4BC0-8E04-8C5A16E7D84A}" dt="2024-03-22T10:07:51.239" v="0" actId="338"/>
          <ac:spMkLst>
            <pc:docMk/>
            <pc:sldMk cId="0" sldId="282"/>
            <ac:spMk id="49" creationId="{CC1F947A-4651-3371-642C-C646B40CE7CA}"/>
          </ac:spMkLst>
        </pc:spChg>
        <pc:spChg chg="mod">
          <ac:chgData name="Shiva Sai" userId="59211c8976a4bb01" providerId="LiveId" clId="{CFF152D1-083F-4BC0-8E04-8C5A16E7D84A}" dt="2024-03-22T10:07:51.239" v="0" actId="338"/>
          <ac:spMkLst>
            <pc:docMk/>
            <pc:sldMk cId="0" sldId="282"/>
            <ac:spMk id="50" creationId="{6088AD5B-1BCF-79C9-DE8C-FB246C0CB4E7}"/>
          </ac:spMkLst>
        </pc:spChg>
        <pc:spChg chg="mod">
          <ac:chgData name="Shiva Sai" userId="59211c8976a4bb01" providerId="LiveId" clId="{CFF152D1-083F-4BC0-8E04-8C5A16E7D84A}" dt="2024-03-22T10:07:51.239" v="0" actId="338"/>
          <ac:spMkLst>
            <pc:docMk/>
            <pc:sldMk cId="0" sldId="282"/>
            <ac:spMk id="51" creationId="{DE5F089C-BFAE-4374-60D1-CA0E8B9B1FE8}"/>
          </ac:spMkLst>
        </pc:spChg>
        <pc:spChg chg="mod">
          <ac:chgData name="Shiva Sai" userId="59211c8976a4bb01" providerId="LiveId" clId="{CFF152D1-083F-4BC0-8E04-8C5A16E7D84A}" dt="2024-03-22T10:07:51.239" v="0" actId="338"/>
          <ac:spMkLst>
            <pc:docMk/>
            <pc:sldMk cId="0" sldId="282"/>
            <ac:spMk id="52" creationId="{A7DE0E43-3224-5EAF-4679-4B95D922CA08}"/>
          </ac:spMkLst>
        </pc:spChg>
        <pc:spChg chg="mod">
          <ac:chgData name="Shiva Sai" userId="59211c8976a4bb01" providerId="LiveId" clId="{CFF152D1-083F-4BC0-8E04-8C5A16E7D84A}" dt="2024-03-22T10:07:51.239" v="0" actId="338"/>
          <ac:spMkLst>
            <pc:docMk/>
            <pc:sldMk cId="0" sldId="282"/>
            <ac:spMk id="53" creationId="{DE19621C-CEF2-0F1E-B0DC-817ABA957B8B}"/>
          </ac:spMkLst>
        </pc:spChg>
        <pc:spChg chg="mod">
          <ac:chgData name="Shiva Sai" userId="59211c8976a4bb01" providerId="LiveId" clId="{CFF152D1-083F-4BC0-8E04-8C5A16E7D84A}" dt="2024-03-22T10:07:51.239" v="0" actId="338"/>
          <ac:spMkLst>
            <pc:docMk/>
            <pc:sldMk cId="0" sldId="282"/>
            <ac:spMk id="54" creationId="{B1691234-332E-2A9F-B982-4251A8CA66F2}"/>
          </ac:spMkLst>
        </pc:spChg>
        <pc:spChg chg="mod">
          <ac:chgData name="Shiva Sai" userId="59211c8976a4bb01" providerId="LiveId" clId="{CFF152D1-083F-4BC0-8E04-8C5A16E7D84A}" dt="2024-03-22T10:07:51.239" v="0" actId="338"/>
          <ac:spMkLst>
            <pc:docMk/>
            <pc:sldMk cId="0" sldId="282"/>
            <ac:spMk id="55" creationId="{D1C4BB85-76A7-A7D8-5383-EA48390E7939}"/>
          </ac:spMkLst>
        </pc:spChg>
        <pc:spChg chg="mod">
          <ac:chgData name="Shiva Sai" userId="59211c8976a4bb01" providerId="LiveId" clId="{CFF152D1-083F-4BC0-8E04-8C5A16E7D84A}" dt="2024-03-22T10:07:51.239" v="0" actId="338"/>
          <ac:spMkLst>
            <pc:docMk/>
            <pc:sldMk cId="0" sldId="282"/>
            <ac:spMk id="56" creationId="{25CD639C-1420-1A9B-E841-9B9808D32F49}"/>
          </ac:spMkLst>
        </pc:spChg>
        <pc:spChg chg="mod">
          <ac:chgData name="Shiva Sai" userId="59211c8976a4bb01" providerId="LiveId" clId="{CFF152D1-083F-4BC0-8E04-8C5A16E7D84A}" dt="2024-03-22T10:07:51.239" v="0" actId="338"/>
          <ac:spMkLst>
            <pc:docMk/>
            <pc:sldMk cId="0" sldId="282"/>
            <ac:spMk id="57" creationId="{F06F2BD9-16E3-A1B0-0121-C791C989E603}"/>
          </ac:spMkLst>
        </pc:spChg>
        <pc:spChg chg="mod">
          <ac:chgData name="Shiva Sai" userId="59211c8976a4bb01" providerId="LiveId" clId="{CFF152D1-083F-4BC0-8E04-8C5A16E7D84A}" dt="2024-03-22T10:07:51.239" v="0" actId="338"/>
          <ac:spMkLst>
            <pc:docMk/>
            <pc:sldMk cId="0" sldId="282"/>
            <ac:spMk id="58" creationId="{411E0AA3-04D4-6CFB-14D9-35D2D53D0067}"/>
          </ac:spMkLst>
        </pc:spChg>
        <pc:spChg chg="mod">
          <ac:chgData name="Shiva Sai" userId="59211c8976a4bb01" providerId="LiveId" clId="{CFF152D1-083F-4BC0-8E04-8C5A16E7D84A}" dt="2024-03-22T10:07:51.239" v="0" actId="338"/>
          <ac:spMkLst>
            <pc:docMk/>
            <pc:sldMk cId="0" sldId="282"/>
            <ac:spMk id="59" creationId="{1B9D5759-CCFC-76D7-2C83-C38120BFE77B}"/>
          </ac:spMkLst>
        </pc:spChg>
        <pc:spChg chg="mod">
          <ac:chgData name="Shiva Sai" userId="59211c8976a4bb01" providerId="LiveId" clId="{CFF152D1-083F-4BC0-8E04-8C5A16E7D84A}" dt="2024-03-22T10:07:51.239" v="0" actId="338"/>
          <ac:spMkLst>
            <pc:docMk/>
            <pc:sldMk cId="0" sldId="282"/>
            <ac:spMk id="60" creationId="{2239CB1D-0CF7-2711-BB4E-AD7A9A0DE8A5}"/>
          </ac:spMkLst>
        </pc:spChg>
        <pc:spChg chg="mod">
          <ac:chgData name="Shiva Sai" userId="59211c8976a4bb01" providerId="LiveId" clId="{CFF152D1-083F-4BC0-8E04-8C5A16E7D84A}" dt="2024-03-22T10:07:51.239" v="0" actId="338"/>
          <ac:spMkLst>
            <pc:docMk/>
            <pc:sldMk cId="0" sldId="282"/>
            <ac:spMk id="61" creationId="{620437E4-BB8C-7DF8-B240-66FBA01ED0FB}"/>
          </ac:spMkLst>
        </pc:spChg>
        <pc:spChg chg="mod">
          <ac:chgData name="Shiva Sai" userId="59211c8976a4bb01" providerId="LiveId" clId="{CFF152D1-083F-4BC0-8E04-8C5A16E7D84A}" dt="2024-03-22T10:07:51.239" v="0" actId="338"/>
          <ac:spMkLst>
            <pc:docMk/>
            <pc:sldMk cId="0" sldId="282"/>
            <ac:spMk id="62" creationId="{DD28C6B7-61C2-3329-A331-014523184CB5}"/>
          </ac:spMkLst>
        </pc:spChg>
        <pc:spChg chg="mod">
          <ac:chgData name="Shiva Sai" userId="59211c8976a4bb01" providerId="LiveId" clId="{CFF152D1-083F-4BC0-8E04-8C5A16E7D84A}" dt="2024-03-22T10:07:51.239" v="0" actId="338"/>
          <ac:spMkLst>
            <pc:docMk/>
            <pc:sldMk cId="0" sldId="282"/>
            <ac:spMk id="63" creationId="{612EB504-EB80-4B2F-1977-AE3B2DA24E19}"/>
          </ac:spMkLst>
        </pc:spChg>
        <pc:spChg chg="mod">
          <ac:chgData name="Shiva Sai" userId="59211c8976a4bb01" providerId="LiveId" clId="{CFF152D1-083F-4BC0-8E04-8C5A16E7D84A}" dt="2024-03-22T10:07:51.239" v="0" actId="338"/>
          <ac:spMkLst>
            <pc:docMk/>
            <pc:sldMk cId="0" sldId="282"/>
            <ac:spMk id="64" creationId="{9CB903D5-23C5-F1D0-3278-BC054570D201}"/>
          </ac:spMkLst>
        </pc:spChg>
        <pc:spChg chg="mod">
          <ac:chgData name="Shiva Sai" userId="59211c8976a4bb01" providerId="LiveId" clId="{CFF152D1-083F-4BC0-8E04-8C5A16E7D84A}" dt="2024-03-22T10:07:51.239" v="0" actId="338"/>
          <ac:spMkLst>
            <pc:docMk/>
            <pc:sldMk cId="0" sldId="282"/>
            <ac:spMk id="65" creationId="{357E8D8A-C273-A2A3-858E-3E582E8FE63F}"/>
          </ac:spMkLst>
        </pc:spChg>
        <pc:spChg chg="mod">
          <ac:chgData name="Shiva Sai" userId="59211c8976a4bb01" providerId="LiveId" clId="{CFF152D1-083F-4BC0-8E04-8C5A16E7D84A}" dt="2024-03-22T10:07:51.239" v="0" actId="338"/>
          <ac:spMkLst>
            <pc:docMk/>
            <pc:sldMk cId="0" sldId="282"/>
            <ac:spMk id="66" creationId="{E8135743-2BF5-98F6-3333-71C45D74B233}"/>
          </ac:spMkLst>
        </pc:spChg>
        <pc:spChg chg="mod">
          <ac:chgData name="Shiva Sai" userId="59211c8976a4bb01" providerId="LiveId" clId="{CFF152D1-083F-4BC0-8E04-8C5A16E7D84A}" dt="2024-03-22T10:07:51.239" v="0" actId="338"/>
          <ac:spMkLst>
            <pc:docMk/>
            <pc:sldMk cId="0" sldId="282"/>
            <ac:spMk id="67" creationId="{E11A573B-D111-0499-49E7-F1355D716472}"/>
          </ac:spMkLst>
        </pc:spChg>
        <pc:spChg chg="mod">
          <ac:chgData name="Shiva Sai" userId="59211c8976a4bb01" providerId="LiveId" clId="{CFF152D1-083F-4BC0-8E04-8C5A16E7D84A}" dt="2024-03-22T10:07:51.239" v="0" actId="338"/>
          <ac:spMkLst>
            <pc:docMk/>
            <pc:sldMk cId="0" sldId="282"/>
            <ac:spMk id="68" creationId="{9D5C4A8F-99B9-A25D-B8F7-6B1B11A67534}"/>
          </ac:spMkLst>
        </pc:spChg>
        <pc:spChg chg="mod">
          <ac:chgData name="Shiva Sai" userId="59211c8976a4bb01" providerId="LiveId" clId="{CFF152D1-083F-4BC0-8E04-8C5A16E7D84A}" dt="2024-03-22T10:07:51.239" v="0" actId="338"/>
          <ac:spMkLst>
            <pc:docMk/>
            <pc:sldMk cId="0" sldId="282"/>
            <ac:spMk id="69" creationId="{E92DD7D2-640C-FC81-F199-F824747FB674}"/>
          </ac:spMkLst>
        </pc:spChg>
        <pc:spChg chg="mod">
          <ac:chgData name="Shiva Sai" userId="59211c8976a4bb01" providerId="LiveId" clId="{CFF152D1-083F-4BC0-8E04-8C5A16E7D84A}" dt="2024-03-22T10:07:51.239" v="0" actId="338"/>
          <ac:spMkLst>
            <pc:docMk/>
            <pc:sldMk cId="0" sldId="282"/>
            <ac:spMk id="70" creationId="{0B667337-DC58-D445-157A-741745410E17}"/>
          </ac:spMkLst>
        </pc:spChg>
        <pc:spChg chg="mod">
          <ac:chgData name="Shiva Sai" userId="59211c8976a4bb01" providerId="LiveId" clId="{CFF152D1-083F-4BC0-8E04-8C5A16E7D84A}" dt="2024-03-22T10:07:51.239" v="0" actId="338"/>
          <ac:spMkLst>
            <pc:docMk/>
            <pc:sldMk cId="0" sldId="282"/>
            <ac:spMk id="71" creationId="{8F7D5B40-5575-47E3-58DB-CE0C9F6499FF}"/>
          </ac:spMkLst>
        </pc:spChg>
        <pc:spChg chg="mod">
          <ac:chgData name="Shiva Sai" userId="59211c8976a4bb01" providerId="LiveId" clId="{CFF152D1-083F-4BC0-8E04-8C5A16E7D84A}" dt="2024-03-22T10:07:51.239" v="0" actId="338"/>
          <ac:spMkLst>
            <pc:docMk/>
            <pc:sldMk cId="0" sldId="282"/>
            <ac:spMk id="72" creationId="{3B82C175-3914-8770-F3E0-2C81AF7494E7}"/>
          </ac:spMkLst>
        </pc:spChg>
        <pc:grpChg chg="mod">
          <ac:chgData name="Shiva Sai" userId="59211c8976a4bb01" providerId="LiveId" clId="{CFF152D1-083F-4BC0-8E04-8C5A16E7D84A}" dt="2024-03-22T10:07:51.239" v="0" actId="338"/>
          <ac:grpSpMkLst>
            <pc:docMk/>
            <pc:sldMk cId="0" sldId="282"/>
            <ac:grpSpMk id="1" creationId="{00000000-0000-0000-0000-000000000000}"/>
          </ac:grpSpMkLst>
        </pc:grpChg>
        <pc:grpChg chg="del mod">
          <ac:chgData name="Shiva Sai" userId="59211c8976a4bb01" providerId="LiveId" clId="{CFF152D1-083F-4BC0-8E04-8C5A16E7D84A}" dt="2024-03-22T10:07:58.303" v="1" actId="478"/>
          <ac:grpSpMkLst>
            <pc:docMk/>
            <pc:sldMk cId="0" sldId="282"/>
            <ac:grpSpMk id="3" creationId="{408722C5-0EC3-0AFB-3EB7-7060E82B4E60}"/>
          </ac:grpSpMkLst>
        </pc:grpChg>
        <pc:picChg chg="del mod">
          <ac:chgData name="Shiva Sai" userId="59211c8976a4bb01" providerId="LiveId" clId="{CFF152D1-083F-4BC0-8E04-8C5A16E7D84A}" dt="2024-03-22T10:07:51.239" v="0" actId="338"/>
          <ac:picMkLst>
            <pc:docMk/>
            <pc:sldMk cId="0" sldId="282"/>
            <ac:picMk id="2" creationId="{C21A0C72-0AA5-AB70-58AA-1DFF5394958E}"/>
          </ac:picMkLst>
        </pc:picChg>
        <pc:picChg chg="add mod">
          <ac:chgData name="Shiva Sai" userId="59211c8976a4bb01" providerId="LiveId" clId="{CFF152D1-083F-4BC0-8E04-8C5A16E7D84A}" dt="2024-03-22T10:08:35.361" v="8" actId="14100"/>
          <ac:picMkLst>
            <pc:docMk/>
            <pc:sldMk cId="0" sldId="282"/>
            <ac:picMk id="74" creationId="{34043F45-A0D2-FD3F-9B95-A69CE7E58BF3}"/>
          </ac:picMkLst>
        </pc:picChg>
      </pc:sldChg>
      <pc:sldChg chg="modSp mod">
        <pc:chgData name="Shiva Sai" userId="59211c8976a4bb01" providerId="LiveId" clId="{CFF152D1-083F-4BC0-8E04-8C5A16E7D84A}" dt="2024-03-23T05:35:36.825" v="38" actId="1076"/>
        <pc:sldMkLst>
          <pc:docMk/>
          <pc:sldMk cId="0" sldId="387"/>
        </pc:sldMkLst>
        <pc:spChg chg="mod">
          <ac:chgData name="Shiva Sai" userId="59211c8976a4bb01" providerId="LiveId" clId="{CFF152D1-083F-4BC0-8E04-8C5A16E7D84A}" dt="2024-03-23T05:35:36.825" v="38" actId="1076"/>
          <ac:spMkLst>
            <pc:docMk/>
            <pc:sldMk cId="0" sldId="387"/>
            <ac:spMk id="8" creationId="{00000000-0000-0000-0000-000000000000}"/>
          </ac:spMkLst>
        </pc:spChg>
      </pc:sldChg>
      <pc:sldChg chg="addSp delSp modSp mod">
        <pc:chgData name="Shiva Sai" userId="59211c8976a4bb01" providerId="LiveId" clId="{CFF152D1-083F-4BC0-8E04-8C5A16E7D84A}" dt="2024-03-23T05:36:34.220" v="140" actId="255"/>
        <pc:sldMkLst>
          <pc:docMk/>
          <pc:sldMk cId="1384241423" sldId="433"/>
        </pc:sldMkLst>
        <pc:spChg chg="add mod">
          <ac:chgData name="Shiva Sai" userId="59211c8976a4bb01" providerId="LiveId" clId="{CFF152D1-083F-4BC0-8E04-8C5A16E7D84A}" dt="2024-03-23T05:36:34.220" v="140" actId="255"/>
          <ac:spMkLst>
            <pc:docMk/>
            <pc:sldMk cId="1384241423" sldId="433"/>
            <ac:spMk id="7" creationId="{83E561BC-3C8A-EFB0-D909-623D3B964F2E}"/>
          </ac:spMkLst>
        </pc:spChg>
        <pc:picChg chg="add mod">
          <ac:chgData name="Shiva Sai" userId="59211c8976a4bb01" providerId="LiveId" clId="{CFF152D1-083F-4BC0-8E04-8C5A16E7D84A}" dt="2024-03-23T05:35:23.759" v="36" actId="14100"/>
          <ac:picMkLst>
            <pc:docMk/>
            <pc:sldMk cId="1384241423" sldId="433"/>
            <ac:picMk id="3" creationId="{B17E5DF3-888F-D4AF-006D-92F0CE6560BE}"/>
          </ac:picMkLst>
        </pc:picChg>
        <pc:picChg chg="del mod">
          <ac:chgData name="Shiva Sai" userId="59211c8976a4bb01" providerId="LiveId" clId="{CFF152D1-083F-4BC0-8E04-8C5A16E7D84A}" dt="2024-03-23T05:34:44.505" v="26" actId="478"/>
          <ac:picMkLst>
            <pc:docMk/>
            <pc:sldMk cId="1384241423" sldId="433"/>
            <ac:picMk id="5" creationId="{C76AAAA3-E0F7-8F5F-0292-494E1F9D362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43600" y="3581400"/>
            <a:ext cx="5029200" cy="400110"/>
          </a:xfrm>
          <a:prstGeom prst="rect">
            <a:avLst/>
          </a:prstGeom>
          <a:noFill/>
        </p:spPr>
        <p:txBody>
          <a:bodyPr wrap="square" rtlCol="0">
            <a:spAutoFit/>
          </a:bodyPr>
          <a:lstStyle/>
          <a:p>
            <a:r>
              <a:rPr lang="en-US" sz="2000" b="1" dirty="0">
                <a:solidFill>
                  <a:schemeClr val="tx2">
                    <a:lumMod val="75000"/>
                  </a:schemeClr>
                </a:solidFill>
              </a:rPr>
              <a:t>Name of the student</a:t>
            </a:r>
          </a:p>
        </p:txBody>
      </p:sp>
      <p:sp>
        <p:nvSpPr>
          <p:cNvPr id="4" name="TextBox 3"/>
          <p:cNvSpPr txBox="1"/>
          <p:nvPr/>
        </p:nvSpPr>
        <p:spPr>
          <a:xfrm>
            <a:off x="228600" y="4876800"/>
            <a:ext cx="5715000" cy="1911549"/>
          </a:xfrm>
          <a:prstGeom prst="rect">
            <a:avLst/>
          </a:prstGeom>
          <a:noFill/>
        </p:spPr>
        <p:txBody>
          <a:bodyPr wrap="square" rtlCol="0">
            <a:spAutoFit/>
          </a:bodyPr>
          <a:lstStyle/>
          <a:p>
            <a:pPr marR="64008" lvl="0">
              <a:spcBef>
                <a:spcPts val="400"/>
              </a:spcBef>
              <a:buClr>
                <a:schemeClr val="accent1"/>
              </a:buClr>
              <a:buSzPct val="68000"/>
              <a:defRPr/>
            </a:pPr>
            <a:r>
              <a:rPr lang="en-US" sz="2800" b="1" dirty="0">
                <a:solidFill>
                  <a:srgbClr val="C00000"/>
                </a:solidFill>
              </a:rPr>
              <a:t>Under esteemed guidance of </a:t>
            </a:r>
            <a:r>
              <a:rPr lang="en-US" sz="2400" b="1" dirty="0" err="1">
                <a:solidFill>
                  <a:srgbClr val="C00000"/>
                </a:solidFill>
              </a:rPr>
              <a:t>Ms.P</a:t>
            </a:r>
            <a:r>
              <a:rPr lang="en-US" sz="2400" b="1" dirty="0">
                <a:solidFill>
                  <a:srgbClr val="C00000"/>
                </a:solidFill>
              </a:rPr>
              <a:t>. </a:t>
            </a:r>
            <a:r>
              <a:rPr lang="en-US" sz="2400" b="1" dirty="0" err="1">
                <a:solidFill>
                  <a:srgbClr val="C00000"/>
                </a:solidFill>
              </a:rPr>
              <a:t>Sravanthi</a:t>
            </a:r>
            <a:endParaRPr lang="en-US" sz="2400" b="1" dirty="0">
              <a:solidFill>
                <a:srgbClr val="C00000"/>
              </a:solidFill>
            </a:endParaRPr>
          </a:p>
          <a:p>
            <a:pPr marR="64008" lvl="0">
              <a:spcBef>
                <a:spcPts val="400"/>
              </a:spcBef>
              <a:buClr>
                <a:schemeClr val="accent1"/>
              </a:buClr>
              <a:buSzPct val="68000"/>
              <a:defRPr/>
            </a:pPr>
            <a:r>
              <a:rPr lang="en-US" sz="2400" b="1" dirty="0">
                <a:solidFill>
                  <a:srgbClr val="C00000"/>
                </a:solidFill>
              </a:rPr>
              <a:t>Assistant Professor </a:t>
            </a:r>
          </a:p>
          <a:p>
            <a:pPr marR="64008" lvl="0">
              <a:lnSpc>
                <a:spcPct val="150000"/>
              </a:lnSpc>
              <a:spcBef>
                <a:spcPts val="400"/>
              </a:spcBef>
              <a:buClr>
                <a:schemeClr val="accent1"/>
              </a:buClr>
              <a:buSzPct val="68000"/>
              <a:defRPr/>
            </a:pPr>
            <a:endParaRPr lang="en-US" sz="2400" b="1" dirty="0">
              <a:solidFill>
                <a:srgbClr val="C00000"/>
              </a:solidFill>
            </a:endParaRP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E269633B-B92C-A2C5-674B-C1315BEC8158}"/>
              </a:ext>
            </a:extLst>
          </p:cNvPr>
          <p:cNvSpPr txBox="1"/>
          <p:nvPr/>
        </p:nvSpPr>
        <p:spPr>
          <a:xfrm>
            <a:off x="228600" y="1752600"/>
            <a:ext cx="8610600" cy="1323439"/>
          </a:xfrm>
          <a:prstGeom prst="rect">
            <a:avLst/>
          </a:prstGeom>
          <a:noFill/>
        </p:spPr>
        <p:txBody>
          <a:bodyPr wrap="square">
            <a:spAutoFit/>
          </a:bodyPr>
          <a:lstStyle/>
          <a:p>
            <a:pPr algn="ctr"/>
            <a:r>
              <a:rPr lang="en-US" sz="4000" b="1" dirty="0">
                <a:ln w="1905"/>
                <a:effectLst>
                  <a:innerShdw blurRad="69850" dist="43180" dir="5400000">
                    <a:srgbClr val="000000">
                      <a:alpha val="65000"/>
                    </a:srgbClr>
                  </a:innerShdw>
                </a:effectLst>
              </a:rPr>
              <a:t>Machine Learning Methods for Attack Detection in the Smart Grid</a:t>
            </a:r>
          </a:p>
        </p:txBody>
      </p:sp>
      <p:sp>
        <p:nvSpPr>
          <p:cNvPr id="10" name="TextBox 9">
            <a:extLst>
              <a:ext uri="{FF2B5EF4-FFF2-40B4-BE49-F238E27FC236}">
                <a16:creationId xmlns:a16="http://schemas.microsoft.com/office/drawing/2014/main" id="{91E1EC55-0D05-986B-625F-5C6C03333728}"/>
              </a:ext>
            </a:extLst>
          </p:cNvPr>
          <p:cNvSpPr txBox="1"/>
          <p:nvPr/>
        </p:nvSpPr>
        <p:spPr>
          <a:xfrm>
            <a:off x="457200" y="3953470"/>
            <a:ext cx="8915400" cy="923330"/>
          </a:xfrm>
          <a:prstGeom prst="rect">
            <a:avLst/>
          </a:prstGeom>
          <a:noFill/>
        </p:spPr>
        <p:txBody>
          <a:bodyPr wrap="square">
            <a:spAutoFit/>
          </a:bodyPr>
          <a:lstStyle/>
          <a:p>
            <a:r>
              <a:rPr lang="en-US" b="1" dirty="0">
                <a:solidFill>
                  <a:schemeClr val="tx2">
                    <a:lumMod val="75000"/>
                  </a:schemeClr>
                </a:solidFill>
              </a:rPr>
              <a:t> batch:36                                                                   Md. </a:t>
            </a:r>
            <a:r>
              <a:rPr lang="en-US" b="1" dirty="0" err="1">
                <a:solidFill>
                  <a:schemeClr val="tx2">
                    <a:lumMod val="75000"/>
                  </a:schemeClr>
                </a:solidFill>
              </a:rPr>
              <a:t>Moqeed</a:t>
            </a:r>
            <a:r>
              <a:rPr lang="en-US" b="1" dirty="0">
                <a:solidFill>
                  <a:schemeClr val="tx2">
                    <a:lumMod val="75000"/>
                  </a:schemeClr>
                </a:solidFill>
              </a:rPr>
              <a:t> (20H51A05A1)</a:t>
            </a:r>
          </a:p>
          <a:p>
            <a:r>
              <a:rPr lang="en-US" b="1" dirty="0">
                <a:solidFill>
                  <a:schemeClr val="tx2">
                    <a:lumMod val="75000"/>
                  </a:schemeClr>
                </a:solidFill>
              </a:rPr>
              <a:t>                                                                                   P. Shiva Charan (20H51A05J1)</a:t>
            </a:r>
          </a:p>
          <a:p>
            <a:r>
              <a:rPr lang="en-US" b="1" dirty="0">
                <a:solidFill>
                  <a:schemeClr val="tx2">
                    <a:lumMod val="75000"/>
                  </a:schemeClr>
                </a:solidFill>
              </a:rPr>
              <a:t>                                                                                   </a:t>
            </a:r>
            <a:r>
              <a:rPr lang="en-US" b="1" dirty="0" err="1">
                <a:solidFill>
                  <a:schemeClr val="tx2">
                    <a:lumMod val="75000"/>
                  </a:schemeClr>
                </a:solidFill>
              </a:rPr>
              <a:t>S.Neeraj</a:t>
            </a:r>
            <a:r>
              <a:rPr lang="en-US" b="1" dirty="0">
                <a:solidFill>
                  <a:schemeClr val="tx2">
                    <a:lumMod val="75000"/>
                  </a:schemeClr>
                </a:solidFill>
              </a:rPr>
              <a:t> Kumar (20H51A05J6)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C7745068-902B-D06B-29DF-F8F47E6D60A7}"/>
              </a:ext>
            </a:extLst>
          </p:cNvPr>
          <p:cNvSpPr txBox="1"/>
          <p:nvPr/>
        </p:nvSpPr>
        <p:spPr>
          <a:xfrm>
            <a:off x="457200" y="1391483"/>
            <a:ext cx="8381160" cy="4247317"/>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Attack Classification: Create a machine learning model that can accurately classify different types of attacks on the smart grid, including but not limited to cyberattacks (e.g., malware, DoS, insider threats) and physical attacks (e.g., tampering with physical components, theft of equipment).</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Anomaly Detection: Develop algorithms to detect unusual and anomalous behavior within the smart grid, which might indicate an attack or system malfunction.</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Monitoring: Implement a real-time monitoring system that continuously analyzes data from various sensors and devices within the smart grid to promptly identify and respond to threats.</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Sources Integration: Integrate data from various sources, such as SCADA systems, IoT sensors, network logs, and historical data, to provide a comprehensive view of the grid's state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D38B6BDC-50EF-95F3-954C-84D1565939AE}"/>
              </a:ext>
            </a:extLst>
          </p:cNvPr>
          <p:cNvSpPr/>
          <p:nvPr/>
        </p:nvSpPr>
        <p:spPr>
          <a:xfrm>
            <a:off x="457200" y="1066800"/>
            <a:ext cx="8381160" cy="75600"/>
          </a:xfrm>
          <a:prstGeom prst="rect">
            <a:avLst/>
          </a:prstGeom>
          <a:solidFill>
            <a:srgbClr val="7030A0"/>
          </a:solidFill>
          <a:ln w="25560">
            <a:solidFill>
              <a:srgbClr val="3A5F8B"/>
            </a:solidFill>
            <a:round/>
          </a:ln>
        </p:spPr>
      </p:sp>
      <p:sp>
        <p:nvSpPr>
          <p:cNvPr id="7" name="TextBox 6">
            <a:extLst>
              <a:ext uri="{FF2B5EF4-FFF2-40B4-BE49-F238E27FC236}">
                <a16:creationId xmlns:a16="http://schemas.microsoft.com/office/drawing/2014/main" id="{71145568-382F-799B-E168-DAD6A95AB133}"/>
              </a:ext>
            </a:extLst>
          </p:cNvPr>
          <p:cNvSpPr txBox="1"/>
          <p:nvPr/>
        </p:nvSpPr>
        <p:spPr>
          <a:xfrm>
            <a:off x="381000" y="1167225"/>
            <a:ext cx="8457360" cy="4524315"/>
          </a:xfrm>
          <a:prstGeom prst="rect">
            <a:avLst/>
          </a:prstGeom>
          <a:noFill/>
        </p:spPr>
        <p:txBody>
          <a:bodyPr wrap="square">
            <a:spAutoFit/>
          </a:bodyPr>
          <a:lstStyle/>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Scalability: Ensure that the machine learning solution is scalable to accommodate the growing complexity of the smart grid and handle large volumes of data efficiently.</a:t>
            </a: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False Positive Reduction: Minimize false positives to prevent unnecessary alarm triggers and reduce the burden on operators.</a:t>
            </a: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Response Mechanism: Develop a response mechanism that can be activated upon the detection of an attack, including alerting, isolation, and recovery procedures.</a:t>
            </a: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Model Training and Adaptation: Implement a system that can continuously learn and adapt to new attack patterns and evolving threats.</a:t>
            </a: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Regulatory Compliance: Ensure that the solution complies with relevant regulations and standards for grid security.</a:t>
            </a: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User-Friendly Interface: Create a user-friendly interface for grid operators and security personnel to interact with the system, investigate alerts, and initiate responses.</a:t>
            </a:r>
          </a:p>
          <a:p>
            <a:pPr marL="285750" indent="-285750" algn="just">
              <a:buFont typeface="Arial" panose="020B0604020202020204" pitchFamily="34" charset="0"/>
              <a:buChar char="•"/>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Performance Metrics: Define and measure the performance metrics of the machine learning model, such as accuracy, false positive rate, detection time, and system availability during attacks.</a:t>
            </a:r>
          </a:p>
        </p:txBody>
      </p:sp>
      <p:sp>
        <p:nvSpPr>
          <p:cNvPr id="9" name="TextBox 8">
            <a:extLst>
              <a:ext uri="{FF2B5EF4-FFF2-40B4-BE49-F238E27FC236}">
                <a16:creationId xmlns:a16="http://schemas.microsoft.com/office/drawing/2014/main" id="{8189E8EA-129E-BD4B-1312-3D284FC91FBC}"/>
              </a:ext>
            </a:extLst>
          </p:cNvPr>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Tree>
    <p:extLst>
      <p:ext uri="{BB962C8B-B14F-4D97-AF65-F5344CB8AC3E}">
        <p14:creationId xmlns:p14="http://schemas.microsoft.com/office/powerpoint/2010/main" val="137988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B2AD90BA-6AFD-357C-B8E7-FE96F16478F3}"/>
              </a:ext>
            </a:extLst>
          </p:cNvPr>
          <p:cNvSpPr txBox="1"/>
          <p:nvPr/>
        </p:nvSpPr>
        <p:spPr>
          <a:xfrm>
            <a:off x="457200" y="1859340"/>
            <a:ext cx="8381160" cy="1754326"/>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Attack detection problems in the smart grid are posed as statistical learning problems for different attack scenarios in which the measurements are observed in batch or online settings.</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In this approach, machine learning algorithms are used to classify measurements as being either secure or attacked.</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Machine learning algorithms can make prediction by analysing past historical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t>
            </a:r>
          </a:p>
        </p:txBody>
      </p:sp>
      <p:pic>
        <p:nvPicPr>
          <p:cNvPr id="74" name="Picture 73">
            <a:extLst>
              <a:ext uri="{FF2B5EF4-FFF2-40B4-BE49-F238E27FC236}">
                <a16:creationId xmlns:a16="http://schemas.microsoft.com/office/drawing/2014/main" id="{34043F45-A0D2-FD3F-9B95-A69CE7E58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8381160" cy="5029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31687F76-0ED9-89B5-3670-EAD3F28E68D0}"/>
              </a:ext>
            </a:extLst>
          </p:cNvPr>
          <p:cNvSpPr txBox="1"/>
          <p:nvPr/>
        </p:nvSpPr>
        <p:spPr>
          <a:xfrm>
            <a:off x="457200" y="1633478"/>
            <a:ext cx="8381160"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This Project Mainly identifies three key areas where machine learning can benefit smart grids, Predictive maintenance, Load and energy source management, Cybersecurity.</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This work specifically addresses the challenge of detecting physical-layer attacks, where attackers inject fraudulent data into local measurements.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Frontend part is developed using Web Framework, </a:t>
            </a:r>
            <a:r>
              <a:rPr lang="en-IN" sz="1800" dirty="0" err="1">
                <a:latin typeface="Times New Roman" panose="02020603050405020304" pitchFamily="18" charset="0"/>
                <a:cs typeface="Times New Roman" panose="02020603050405020304" pitchFamily="18" charset="0"/>
              </a:rPr>
              <a:t>tkinter</a:t>
            </a:r>
            <a:r>
              <a:rPr lang="en-IN" sz="1800" dirty="0">
                <a:latin typeface="Times New Roman" panose="02020603050405020304" pitchFamily="18" charset="0"/>
                <a:cs typeface="Times New Roman" panose="02020603050405020304" pitchFamily="18" charset="0"/>
              </a:rPr>
              <a:t>, and Backend part  is developed using machine learning in python.</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use machine learning algorithms like KNN, SVM, Perceptron and Logistic Regression to get High Accuracy and Quick Response.</a:t>
            </a:r>
          </a:p>
          <a:p>
            <a:pPr marL="285750" indent="-285750" algn="jus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Machine learning algorithms can make prediction by analysing past historical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W</a:t>
            </a:r>
            <a:r>
              <a:rPr lang="en-IN" sz="3200" b="1" dirty="0" err="1">
                <a:solidFill>
                  <a:srgbClr val="FF0000"/>
                </a:solidFill>
                <a:latin typeface="Times New Roman" panose="02020603050405020304" pitchFamily="18" charset="0"/>
                <a:cs typeface="Times New Roman" panose="02020603050405020304" pitchFamily="18" charset="0"/>
              </a:rPr>
              <a:t>ork</a:t>
            </a:r>
            <a:r>
              <a:rPr lang="en-IN" sz="3200" b="1" dirty="0">
                <a:solidFill>
                  <a:srgbClr val="FF0000"/>
                </a:solidFill>
                <a:latin typeface="Times New Roman" panose="02020603050405020304" pitchFamily="18" charset="0"/>
                <a:cs typeface="Times New Roman" panose="02020603050405020304" pitchFamily="18" charset="0"/>
              </a:rPr>
              <a:t> Down Structure: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descr="PDF] Machine Learning Methods for Attack Detection in the Smart Grid |  Semantic Scholar">
            <a:extLst>
              <a:ext uri="{FF2B5EF4-FFF2-40B4-BE49-F238E27FC236}">
                <a16:creationId xmlns:a16="http://schemas.microsoft.com/office/drawing/2014/main" id="{44242F55-66B3-1165-18E2-EE5F76311925}"/>
              </a:ext>
            </a:extLst>
          </p:cNvPr>
          <p:cNvPicPr>
            <a:picLocks noChangeAspect="1"/>
          </p:cNvPicPr>
          <p:nvPr/>
        </p:nvPicPr>
        <p:blipFill>
          <a:blip r:embed="rId2"/>
          <a:srcRect/>
          <a:stretch>
            <a:fillRect/>
          </a:stretch>
        </p:blipFill>
        <p:spPr bwMode="auto">
          <a:xfrm>
            <a:off x="1143000" y="1447200"/>
            <a:ext cx="6858000" cy="4496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12FD15B5-B588-FB84-BE90-50F11CA360EA}"/>
              </a:ext>
            </a:extLst>
          </p:cNvPr>
          <p:cNvSpPr txBox="1"/>
          <p:nvPr/>
        </p:nvSpPr>
        <p:spPr>
          <a:xfrm>
            <a:off x="457200" y="1404878"/>
            <a:ext cx="8381160" cy="2862322"/>
          </a:xfrm>
          <a:prstGeom prst="rect">
            <a:avLst/>
          </a:prstGeom>
          <a:noFill/>
        </p:spPr>
        <p:txBody>
          <a:bodyPr wrap="square">
            <a:spAutoFit/>
          </a:bodyPr>
          <a:lstStyle/>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result of this project is a strengthened smart grid that is more secure, responsive, and resilient. </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machine learning-based attack detection system effectively identifies and mitigates threats, safeguarding the grid's integrity and minimizing downtime. </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This enhanced security ensures the reliable delivery of electrical power and protects critical infrastructure.</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project streamlines operations, reduces false alarms, and offers data-driven insights into grid performance. </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outcome is a more adaptive and secure smart grid, contributing to long-term sustainability and uninterrupted power supply to communities and industries.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C6CB87F8-B242-E40C-9155-7A2A6115ACCE}"/>
              </a:ext>
            </a:extLst>
          </p:cNvPr>
          <p:cNvSpPr/>
          <p:nvPr/>
        </p:nvSpPr>
        <p:spPr>
          <a:xfrm>
            <a:off x="457200" y="990600"/>
            <a:ext cx="8381160" cy="75600"/>
          </a:xfrm>
          <a:prstGeom prst="rect">
            <a:avLst/>
          </a:prstGeom>
          <a:solidFill>
            <a:srgbClr val="7030A0"/>
          </a:solidFill>
          <a:ln w="25560">
            <a:solidFill>
              <a:srgbClr val="3A5F8B"/>
            </a:solidFill>
            <a:round/>
          </a:ln>
        </p:spPr>
      </p:sp>
      <p:sp>
        <p:nvSpPr>
          <p:cNvPr id="7" name="TextBox 6">
            <a:extLst>
              <a:ext uri="{FF2B5EF4-FFF2-40B4-BE49-F238E27FC236}">
                <a16:creationId xmlns:a16="http://schemas.microsoft.com/office/drawing/2014/main" id="{1E51318D-4FE1-F6E5-9E9B-5B9E44426CBA}"/>
              </a:ext>
            </a:extLst>
          </p:cNvPr>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Proposed Output</a:t>
            </a:r>
          </a:p>
        </p:txBody>
      </p:sp>
      <p:pic>
        <p:nvPicPr>
          <p:cNvPr id="8" name="Picture 7">
            <a:extLst>
              <a:ext uri="{FF2B5EF4-FFF2-40B4-BE49-F238E27FC236}">
                <a16:creationId xmlns:a16="http://schemas.microsoft.com/office/drawing/2014/main" id="{46C71B45-5654-8E24-3CB4-06E0B4319108}"/>
              </a:ext>
            </a:extLst>
          </p:cNvPr>
          <p:cNvPicPr>
            <a:picLocks noChangeAspect="1"/>
          </p:cNvPicPr>
          <p:nvPr/>
        </p:nvPicPr>
        <p:blipFill>
          <a:blip r:embed="rId2"/>
          <a:stretch>
            <a:fillRect/>
          </a:stretch>
        </p:blipFill>
        <p:spPr>
          <a:xfrm>
            <a:off x="457200" y="1295400"/>
            <a:ext cx="8381160" cy="4343400"/>
          </a:xfrm>
          <a:prstGeom prst="rect">
            <a:avLst/>
          </a:prstGeom>
        </p:spPr>
      </p:pic>
    </p:spTree>
    <p:extLst>
      <p:ext uri="{BB962C8B-B14F-4D97-AF65-F5344CB8AC3E}">
        <p14:creationId xmlns:p14="http://schemas.microsoft.com/office/powerpoint/2010/main" val="31626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a:t>
            </a:r>
            <a:r>
              <a:rPr lang="en-IN" sz="2000" dirty="0" err="1">
                <a:solidFill>
                  <a:srgbClr val="000000"/>
                </a:solidFill>
                <a:latin typeface="Bookman Old Style" pitchFamily="18" charset="0"/>
              </a:rPr>
              <a:t>workdown</a:t>
            </a:r>
            <a:r>
              <a:rPr lang="en-IN" sz="2000" dirty="0">
                <a:solidFill>
                  <a:srgbClr val="000000"/>
                </a:solidFill>
                <a:latin typeface="Bookman Old Style" pitchFamily="18" charset="0"/>
              </a:rPr>
              <a:t> Structure</a:t>
            </a:r>
          </a:p>
          <a:p>
            <a:r>
              <a:rPr lang="en-IN" sz="2000" dirty="0">
                <a:solidFill>
                  <a:srgbClr val="000000"/>
                </a:solidFill>
                <a:latin typeface="Bookman Old Style" pitchFamily="18" charset="0"/>
              </a:rPr>
              <a:t>           - proposed output</a:t>
            </a: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BF913BD1-772E-2251-FDEE-BB3510A8BEAF}"/>
              </a:ext>
            </a:extLst>
          </p:cNvPr>
          <p:cNvSpPr/>
          <p:nvPr/>
        </p:nvSpPr>
        <p:spPr>
          <a:xfrm>
            <a:off x="457200" y="990600"/>
            <a:ext cx="8381160" cy="75600"/>
          </a:xfrm>
          <a:prstGeom prst="rect">
            <a:avLst/>
          </a:prstGeom>
          <a:solidFill>
            <a:srgbClr val="7030A0"/>
          </a:solidFill>
          <a:ln w="25560">
            <a:solidFill>
              <a:srgbClr val="3A5F8B"/>
            </a:solidFill>
            <a:round/>
          </a:ln>
        </p:spPr>
      </p:sp>
      <p:pic>
        <p:nvPicPr>
          <p:cNvPr id="5" name="Picture 4">
            <a:extLst>
              <a:ext uri="{FF2B5EF4-FFF2-40B4-BE49-F238E27FC236}">
                <a16:creationId xmlns:a16="http://schemas.microsoft.com/office/drawing/2014/main" id="{6C8F9ED9-CBAA-825A-83C9-5AFBDC9472A9}"/>
              </a:ext>
            </a:extLst>
          </p:cNvPr>
          <p:cNvPicPr>
            <a:picLocks noChangeAspect="1"/>
          </p:cNvPicPr>
          <p:nvPr/>
        </p:nvPicPr>
        <p:blipFill>
          <a:blip r:embed="rId2"/>
          <a:stretch>
            <a:fillRect/>
          </a:stretch>
        </p:blipFill>
        <p:spPr>
          <a:xfrm>
            <a:off x="457200" y="1676401"/>
            <a:ext cx="8381160" cy="4419600"/>
          </a:xfrm>
          <a:prstGeom prst="rect">
            <a:avLst/>
          </a:prstGeom>
        </p:spPr>
      </p:pic>
    </p:spTree>
    <p:extLst>
      <p:ext uri="{BB962C8B-B14F-4D97-AF65-F5344CB8AC3E}">
        <p14:creationId xmlns:p14="http://schemas.microsoft.com/office/powerpoint/2010/main" val="307173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B84428B-F923-D6E0-00FB-5CC5A6C8BA8F}"/>
              </a:ext>
            </a:extLst>
          </p:cNvPr>
          <p:cNvSpPr/>
          <p:nvPr/>
        </p:nvSpPr>
        <p:spPr>
          <a:xfrm>
            <a:off x="457200" y="990600"/>
            <a:ext cx="8381160" cy="75600"/>
          </a:xfrm>
          <a:prstGeom prst="rect">
            <a:avLst/>
          </a:prstGeom>
          <a:solidFill>
            <a:srgbClr val="7030A0"/>
          </a:solidFill>
          <a:ln w="25560">
            <a:solidFill>
              <a:srgbClr val="3A5F8B"/>
            </a:solidFill>
            <a:round/>
          </a:ln>
        </p:spPr>
      </p:sp>
      <p:pic>
        <p:nvPicPr>
          <p:cNvPr id="5" name="Picture 4">
            <a:extLst>
              <a:ext uri="{FF2B5EF4-FFF2-40B4-BE49-F238E27FC236}">
                <a16:creationId xmlns:a16="http://schemas.microsoft.com/office/drawing/2014/main" id="{E4C9C942-53BA-F532-527E-7D9609B9B194}"/>
              </a:ext>
            </a:extLst>
          </p:cNvPr>
          <p:cNvPicPr>
            <a:picLocks noChangeAspect="1"/>
          </p:cNvPicPr>
          <p:nvPr/>
        </p:nvPicPr>
        <p:blipFill>
          <a:blip r:embed="rId2"/>
          <a:stretch>
            <a:fillRect/>
          </a:stretch>
        </p:blipFill>
        <p:spPr>
          <a:xfrm>
            <a:off x="457200" y="1817687"/>
            <a:ext cx="8381160" cy="4202113"/>
          </a:xfrm>
          <a:prstGeom prst="rect">
            <a:avLst/>
          </a:prstGeom>
        </p:spPr>
      </p:pic>
    </p:spTree>
    <p:extLst>
      <p:ext uri="{BB962C8B-B14F-4D97-AF65-F5344CB8AC3E}">
        <p14:creationId xmlns:p14="http://schemas.microsoft.com/office/powerpoint/2010/main" val="149939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79918DA-4C4E-FA87-5FB4-AB4DAABE4D7F}"/>
              </a:ext>
            </a:extLst>
          </p:cNvPr>
          <p:cNvSpPr/>
          <p:nvPr/>
        </p:nvSpPr>
        <p:spPr>
          <a:xfrm>
            <a:off x="457200" y="990600"/>
            <a:ext cx="8381160" cy="75600"/>
          </a:xfrm>
          <a:prstGeom prst="rect">
            <a:avLst/>
          </a:prstGeom>
          <a:solidFill>
            <a:srgbClr val="7030A0"/>
          </a:solidFill>
          <a:ln w="25560">
            <a:solidFill>
              <a:srgbClr val="3A5F8B"/>
            </a:solidFill>
            <a:round/>
          </a:ln>
        </p:spPr>
      </p:sp>
      <p:pic>
        <p:nvPicPr>
          <p:cNvPr id="3" name="Picture 2">
            <a:extLst>
              <a:ext uri="{FF2B5EF4-FFF2-40B4-BE49-F238E27FC236}">
                <a16:creationId xmlns:a16="http://schemas.microsoft.com/office/drawing/2014/main" id="{B17E5DF3-888F-D4AF-006D-92F0CE656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3774"/>
            <a:ext cx="8381160" cy="4416026"/>
          </a:xfrm>
          <a:prstGeom prst="rect">
            <a:avLst/>
          </a:prstGeom>
        </p:spPr>
      </p:pic>
      <p:sp>
        <p:nvSpPr>
          <p:cNvPr id="7" name="TextBox 6">
            <a:extLst>
              <a:ext uri="{FF2B5EF4-FFF2-40B4-BE49-F238E27FC236}">
                <a16:creationId xmlns:a16="http://schemas.microsoft.com/office/drawing/2014/main" id="{83E561BC-3C8A-EFB0-D909-623D3B964F2E}"/>
              </a:ext>
            </a:extLst>
          </p:cNvPr>
          <p:cNvSpPr txBox="1"/>
          <p:nvPr/>
        </p:nvSpPr>
        <p:spPr>
          <a:xfrm>
            <a:off x="533400" y="457200"/>
            <a:ext cx="4572000" cy="461665"/>
          </a:xfrm>
          <a:prstGeom prst="rect">
            <a:avLst/>
          </a:prstGeom>
          <a:noFill/>
        </p:spPr>
        <p:txBody>
          <a:bodyPr wrap="square">
            <a:spAutoFit/>
          </a:bodyPr>
          <a:lstStyle/>
          <a:p>
            <a:r>
              <a:rPr lang="en-US" sz="2400" b="1" dirty="0">
                <a:solidFill>
                  <a:srgbClr val="C00000"/>
                </a:solidFill>
                <a:latin typeface="Calibri" pitchFamily="34" charset="0"/>
              </a:rPr>
              <a:t>Performance Measure</a:t>
            </a:r>
          </a:p>
        </p:txBody>
      </p:sp>
    </p:spTree>
    <p:extLst>
      <p:ext uri="{BB962C8B-B14F-4D97-AF65-F5344CB8AC3E}">
        <p14:creationId xmlns:p14="http://schemas.microsoft.com/office/powerpoint/2010/main" val="138424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4CCFA45D-1C4C-8C55-2AF3-15A918B02F7E}"/>
              </a:ext>
            </a:extLst>
          </p:cNvPr>
          <p:cNvSpPr txBox="1"/>
          <p:nvPr/>
        </p:nvSpPr>
        <p:spPr>
          <a:xfrm>
            <a:off x="457200" y="1502854"/>
            <a:ext cx="8381160" cy="2764346"/>
          </a:xfrm>
          <a:prstGeom prst="rect">
            <a:avLst/>
          </a:prstGeom>
          <a:noFill/>
        </p:spPr>
        <p:txBody>
          <a:bodyPr wrap="square">
            <a:spAutoFit/>
          </a:bodyPr>
          <a:lstStyle/>
          <a:p>
            <a:pPr marL="285750" indent="-285750" algn="just">
              <a:lnSpc>
                <a:spcPct val="108000"/>
              </a:lnSpc>
              <a:spcAft>
                <a:spcPts val="2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attack detection problem has been reformulated as a machine learning problem and the performance of supervised, </a:t>
            </a:r>
            <a:r>
              <a:rPr lang="en-IN" sz="1800" kern="100" dirty="0" err="1">
                <a:solidFill>
                  <a:srgbClr val="000000"/>
                </a:solidFill>
                <a:effectLst/>
                <a:latin typeface="Times New Roman" panose="02020603050405020304" pitchFamily="18" charset="0"/>
                <a:ea typeface="Times New Roman" panose="02020603050405020304" pitchFamily="18" charset="0"/>
              </a:rPr>
              <a:t>semisupervised</a:t>
            </a:r>
            <a:r>
              <a:rPr lang="en-IN" sz="1800" kern="100" dirty="0">
                <a:solidFill>
                  <a:srgbClr val="000000"/>
                </a:solidFill>
                <a:effectLst/>
                <a:latin typeface="Times New Roman" panose="02020603050405020304" pitchFamily="18" charset="0"/>
                <a:ea typeface="Times New Roman" panose="02020603050405020304" pitchFamily="18" charset="0"/>
              </a:rPr>
              <a:t>, classifier and feature space fusion, and online learning algorithms have been </a:t>
            </a:r>
            <a:r>
              <a:rPr lang="en-IN" sz="1800" kern="100" dirty="0" err="1">
                <a:solidFill>
                  <a:srgbClr val="000000"/>
                </a:solidFill>
                <a:effectLst/>
                <a:latin typeface="Times New Roman" panose="02020603050405020304" pitchFamily="18" charset="0"/>
                <a:ea typeface="Times New Roman" panose="02020603050405020304" pitchFamily="18" charset="0"/>
              </a:rPr>
              <a:t>analyzed</a:t>
            </a:r>
            <a:r>
              <a:rPr lang="en-IN" sz="1800" kern="100" dirty="0">
                <a:solidFill>
                  <a:srgbClr val="000000"/>
                </a:solidFill>
                <a:effectLst/>
                <a:latin typeface="Times New Roman" panose="02020603050405020304" pitchFamily="18" charset="0"/>
                <a:ea typeface="Times New Roman" panose="02020603050405020304" pitchFamily="18" charset="0"/>
              </a:rPr>
              <a:t> for different attack scenarios.</a:t>
            </a:r>
          </a:p>
          <a:p>
            <a:pPr marL="285750" indent="-285750" algn="just">
              <a:lnSpc>
                <a:spcPct val="108000"/>
              </a:lnSpc>
              <a:spcAft>
                <a:spcPts val="2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In a supervised binary classification problem, the attacked and secure measurements are </a:t>
            </a:r>
            <a:r>
              <a:rPr lang="en-IN" sz="1800" kern="100" dirty="0" err="1">
                <a:solidFill>
                  <a:srgbClr val="000000"/>
                </a:solidFill>
                <a:effectLst/>
                <a:latin typeface="Times New Roman" panose="02020603050405020304" pitchFamily="18" charset="0"/>
                <a:ea typeface="Times New Roman" panose="02020603050405020304" pitchFamily="18" charset="0"/>
              </a:rPr>
              <a:t>labeled</a:t>
            </a:r>
            <a:r>
              <a:rPr lang="en-IN" sz="1800" kern="100" dirty="0">
                <a:solidFill>
                  <a:srgbClr val="000000"/>
                </a:solidFill>
                <a:effectLst/>
                <a:latin typeface="Times New Roman" panose="02020603050405020304" pitchFamily="18" charset="0"/>
                <a:ea typeface="Times New Roman" panose="02020603050405020304" pitchFamily="18" charset="0"/>
              </a:rPr>
              <a:t> in two separate classes. In the experiments, we have observed that the state-of-the-art machine learning algorithms perform better than the well-known attack detection algorithms that employ an SVE approach for the detection of both observable and unobservable attacks.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105FC0DF-2AED-BA05-C6E1-B0C074C0F703}"/>
              </a:ext>
            </a:extLst>
          </p:cNvPr>
          <p:cNvSpPr txBox="1"/>
          <p:nvPr/>
        </p:nvSpPr>
        <p:spPr>
          <a:xfrm>
            <a:off x="533400" y="1677000"/>
            <a:ext cx="6705600" cy="2031325"/>
          </a:xfrm>
          <a:prstGeom prst="rect">
            <a:avLst/>
          </a:prstGeom>
          <a:noFill/>
        </p:spPr>
        <p:txBody>
          <a:bodyPr wrap="square">
            <a:spAutoFit/>
          </a:bodyPr>
          <a:lstStyle/>
          <a:p>
            <a:pPr marL="285750" indent="-285750">
              <a:buFont typeface="Arial" panose="020B0604020202020204" pitchFamily="34" charset="0"/>
              <a:buChar char="•"/>
            </a:pPr>
            <a:r>
              <a:rPr lang="en-IN" i="0" dirty="0">
                <a:solidFill>
                  <a:srgbClr val="0D0D0D"/>
                </a:solidFill>
                <a:effectLst/>
                <a:latin typeface="Söhne"/>
              </a:rPr>
              <a:t>Hybrid Models</a:t>
            </a:r>
          </a:p>
          <a:p>
            <a:pPr marL="285750" indent="-285750">
              <a:buFont typeface="Arial" panose="020B0604020202020204" pitchFamily="34" charset="0"/>
              <a:buChar char="•"/>
            </a:pPr>
            <a:r>
              <a:rPr lang="en-IN" i="0" dirty="0">
                <a:solidFill>
                  <a:srgbClr val="0D0D0D"/>
                </a:solidFill>
                <a:effectLst/>
                <a:latin typeface="Söhne"/>
              </a:rPr>
              <a:t>Optimization and Hyperparameter Tuning</a:t>
            </a:r>
            <a:endParaRPr lang="en-IN" dirty="0">
              <a:solidFill>
                <a:srgbClr val="0D0D0D"/>
              </a:solidFill>
              <a:latin typeface="Söhne"/>
            </a:endParaRPr>
          </a:p>
          <a:p>
            <a:pPr marL="285750" indent="-285750">
              <a:buFont typeface="Arial" panose="020B0604020202020204" pitchFamily="34" charset="0"/>
              <a:buChar char="•"/>
            </a:pPr>
            <a:r>
              <a:rPr lang="en-US" i="0" dirty="0">
                <a:solidFill>
                  <a:srgbClr val="0D0D0D"/>
                </a:solidFill>
                <a:effectLst/>
                <a:latin typeface="Söhne"/>
              </a:rPr>
              <a:t>Feature Engineering for Specific Attacks</a:t>
            </a:r>
            <a:endParaRPr lang="en-IN" dirty="0"/>
          </a:p>
          <a:p>
            <a:pPr marL="285750" indent="-285750">
              <a:buFont typeface="Arial" panose="020B0604020202020204" pitchFamily="34" charset="0"/>
              <a:buChar char="•"/>
            </a:pPr>
            <a:r>
              <a:rPr lang="en-IN" i="0" dirty="0">
                <a:solidFill>
                  <a:srgbClr val="0D0D0D"/>
                </a:solidFill>
                <a:effectLst/>
                <a:latin typeface="Söhne"/>
              </a:rPr>
              <a:t>Imbalanced Data Handling</a:t>
            </a:r>
            <a:endParaRPr lang="en-IN" dirty="0">
              <a:solidFill>
                <a:srgbClr val="0D0D0D"/>
              </a:solidFill>
              <a:latin typeface="Söhne"/>
            </a:endParaRPr>
          </a:p>
          <a:p>
            <a:pPr marL="285750" indent="-285750">
              <a:buFont typeface="Arial" panose="020B0604020202020204" pitchFamily="34" charset="0"/>
              <a:buChar char="•"/>
            </a:pPr>
            <a:r>
              <a:rPr lang="en-US" i="0" dirty="0">
                <a:solidFill>
                  <a:srgbClr val="0D0D0D"/>
                </a:solidFill>
                <a:effectLst/>
                <a:latin typeface="Söhne"/>
              </a:rPr>
              <a:t>Adaptive Learning and Transfer Learning</a:t>
            </a:r>
          </a:p>
          <a:p>
            <a:pPr marL="285750" indent="-285750">
              <a:buFont typeface="Arial" panose="020B0604020202020204" pitchFamily="34" charset="0"/>
              <a:buChar char="•"/>
            </a:pPr>
            <a:r>
              <a:rPr lang="en-US" i="0" dirty="0">
                <a:solidFill>
                  <a:srgbClr val="0D0D0D"/>
                </a:solidFill>
                <a:effectLst/>
                <a:latin typeface="Söhne"/>
              </a:rPr>
              <a:t>Online Learning and Incremental Learning</a:t>
            </a:r>
            <a:endParaRPr lang="en-US" dirty="0">
              <a:solidFill>
                <a:srgbClr val="0D0D0D"/>
              </a:solidFill>
              <a:latin typeface="Söhne"/>
            </a:endParaRPr>
          </a:p>
          <a:p>
            <a:pPr marL="285750" indent="-285750">
              <a:buFont typeface="Arial" panose="020B0604020202020204" pitchFamily="34" charset="0"/>
              <a:buChar char="•"/>
            </a:pPr>
            <a:r>
              <a:rPr lang="en-IN" i="0" dirty="0">
                <a:solidFill>
                  <a:srgbClr val="0D0D0D"/>
                </a:solidFill>
                <a:effectLst/>
                <a:latin typeface="Söhne"/>
              </a:rPr>
              <a:t>Robustness and Adversarial </a:t>
            </a:r>
            <a:r>
              <a:rPr lang="en-IN" i="0" dirty="0" err="1">
                <a:solidFill>
                  <a:srgbClr val="0D0D0D"/>
                </a:solidFill>
                <a:effectLst/>
                <a:latin typeface="Söhne"/>
              </a:rPr>
              <a:t>Defense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9878EA01-E8D3-EFD9-2343-8082426245B8}"/>
              </a:ext>
            </a:extLst>
          </p:cNvPr>
          <p:cNvSpPr txBox="1"/>
          <p:nvPr/>
        </p:nvSpPr>
        <p:spPr>
          <a:xfrm>
            <a:off x="228600" y="1294409"/>
            <a:ext cx="8381160" cy="2596160"/>
          </a:xfrm>
          <a:prstGeom prst="rect">
            <a:avLst/>
          </a:prstGeom>
          <a:noFill/>
        </p:spPr>
        <p:txBody>
          <a:bodyPr wrap="square">
            <a:spAutoFit/>
          </a:bodyPr>
          <a:lstStyle/>
          <a:p>
            <a:pPr lvl="0" algn="just" fontAlgn="base">
              <a:lnSpc>
                <a:spcPct val="101000"/>
              </a:lnSpc>
              <a:spcAft>
                <a:spcPts val="80"/>
              </a:spcAft>
              <a:buClr>
                <a:srgbClr val="000000"/>
              </a:buClr>
              <a:buSzPts val="800"/>
            </a:pPr>
            <a:r>
              <a:rPr lang="en-IN" sz="1800" dirty="0">
                <a:latin typeface="Times New Roman" panose="02020603050405020304" pitchFamily="18" charset="0"/>
                <a:cs typeface="Times New Roman" panose="02020603050405020304" pitchFamily="18" charset="0"/>
              </a:rPr>
              <a:t>1.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Rudin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 al.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“Machine learning for the New York City power grid,”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IEEE Trans. Pattern Anal. Mach. </a:t>
            </a:r>
            <a:r>
              <a:rPr lang="en-IN" sz="1800" i="1"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Intell</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34, no. 2, pp. 328–345, Feb. 2012.</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2.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N. Anderson, A. Boulanger, W. B. Powell, and W. Scott, “Adaptive stochastic control for the smart grid,”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 IEEE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99, no. 6, pp. 1098–1115, Jun. 2011</a:t>
            </a:r>
          </a:p>
          <a:p>
            <a:pPr algn="just"/>
            <a:endParaRPr lang="en-IN" sz="1800" dirty="0">
              <a:latin typeface="Times New Roman" panose="02020603050405020304" pitchFamily="18" charset="0"/>
              <a:cs typeface="Times New Roman" panose="02020603050405020304" pitchFamily="18" charset="0"/>
            </a:endParaRPr>
          </a:p>
          <a:p>
            <a:pPr lvl="0" algn="just" fontAlgn="base">
              <a:lnSpc>
                <a:spcPct val="101000"/>
              </a:lnSpc>
              <a:spcAft>
                <a:spcPts val="80"/>
              </a:spcAft>
              <a:buClr>
                <a:srgbClr val="000000"/>
              </a:buClr>
              <a:buSzPts val="800"/>
            </a:pPr>
            <a:r>
              <a:rPr lang="en-IN" sz="1800" dirty="0">
                <a:latin typeface="Times New Roman" panose="02020603050405020304" pitchFamily="18" charset="0"/>
                <a:cs typeface="Times New Roman" panose="02020603050405020304" pitchFamily="18" charset="0"/>
              </a:rPr>
              <a:t>3.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 M.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Fadlullah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M.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Fouda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 Kato, X. Shen, and Y. Nozaki, “An early warning system against malicious activities for smart grid communications,”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IEEE </a:t>
            </a:r>
            <a:r>
              <a:rPr lang="en-IN" sz="1800" i="1"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25, no. 5, pp. 50–55, Sep./Oct. 2011.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B8FE8DCB-89EE-6C1B-AE52-00CBC405B2FD}"/>
              </a:ext>
            </a:extLst>
          </p:cNvPr>
          <p:cNvSpPr txBox="1"/>
          <p:nvPr/>
        </p:nvSpPr>
        <p:spPr>
          <a:xfrm>
            <a:off x="457200" y="1488281"/>
            <a:ext cx="8381160" cy="3693319"/>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Attack detection problems in the smart grid are posed as statistical learning problems for different attack scenarios in which the measurements are observed in batch or online settings. </a:t>
            </a: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approach, machine learning algorithms are used to classify measurements as being either secure or attacked. An attack detection framework is provided to exploit any available prior knowledge about the system and surmount constraints arising from the sparse structure of the problem in the proposed approach. </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The relationships between statistical and geometric properties of attack vectors employed in the attack scenarios and learning algorithms are analyzed to detect unobservable attacks using statistical learning methods. </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Experimental analyses show that machine learning algorithms can detect attacks with performances higher than attack detection algorithms that employ state vector estimation methods in the proposed attack detection framework.</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D0E2329A-6E04-97E7-1D4E-2E353A1D1CBB}"/>
              </a:ext>
            </a:extLst>
          </p:cNvPr>
          <p:cNvSpPr txBox="1"/>
          <p:nvPr/>
        </p:nvSpPr>
        <p:spPr>
          <a:xfrm>
            <a:off x="457200" y="1600200"/>
            <a:ext cx="8381160" cy="3693319"/>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methods have been widely proposed in the smart grid literature for monitoring and control of power systems. suggest an intelligent framework for the system design, in which machine learning algorithms are employed to predict the failures of the system components.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Malicious activity prediction and intrusion detection problems have been analyzed using machine.</a:t>
            </a:r>
          </a:p>
          <a:p>
            <a:pPr marL="285750" indent="-285750" algn="just" defTabSz="914400" eaLnBrk="0" fontAlgn="base" hangingPunct="0">
              <a:spcBef>
                <a:spcPct val="0"/>
              </a:spcBef>
              <a:spcAft>
                <a:spcPct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In this paper, we focus on the false data injection attack detection problem in the smart grid at the physical layer. We use the distributed sparse attacks model proposed in, where the attacks are directed by injecting false data into the local measurements observed by either local network operators.</a:t>
            </a:r>
          </a:p>
          <a:p>
            <a:pPr marL="285750" indent="-285750" algn="just" defTabSz="914400" eaLnBrk="0" fontAlgn="base" hangingPunct="0">
              <a:spcBef>
                <a:spcPct val="0"/>
              </a:spcBef>
              <a:spcAft>
                <a:spcPct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In addition, network operators who employ statistical learning algorithms for attack detection know the topology of the network, measurements observed in the clusters, and the measurement matrix.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2" name="table">
            <a:extLst>
              <a:ext uri="{FF2B5EF4-FFF2-40B4-BE49-F238E27FC236}">
                <a16:creationId xmlns:a16="http://schemas.microsoft.com/office/drawing/2014/main" id="{8AA5AA90-1B4A-5951-2704-45F4CB3B175D}"/>
              </a:ext>
            </a:extLst>
          </p:cNvPr>
          <p:cNvPicPr>
            <a:picLocks noChangeAspect="1"/>
          </p:cNvPicPr>
          <p:nvPr/>
        </p:nvPicPr>
        <p:blipFill>
          <a:blip r:embed="rId3"/>
          <a:stretch>
            <a:fillRect/>
          </a:stretch>
        </p:blipFill>
        <p:spPr>
          <a:xfrm>
            <a:off x="457199" y="1217400"/>
            <a:ext cx="8381161" cy="54849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10034</TotalTime>
  <Words>1310</Words>
  <Application>Microsoft Office PowerPoint</Application>
  <PresentationFormat>On-screen Show (4:3)</PresentationFormat>
  <Paragraphs>108</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Bookman Old Style</vt:lpstr>
      <vt:lpstr>Calibri</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Shiva Sai</cp:lastModifiedBy>
  <cp:revision>706</cp:revision>
  <dcterms:modified xsi:type="dcterms:W3CDTF">2024-03-23T05:36:44Z</dcterms:modified>
</cp:coreProperties>
</file>