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16DD4C1-ABD7-4B1E-82AC-5B880B540A41}">
          <p14:sldIdLst>
            <p14:sldId id="256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1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5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04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4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3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1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5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3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33B3-5505-490B-8F0D-C83120DF716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2C47-FBBC-4DFD-876C-6FD70835C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44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5C96-4F70-876E-2200-4C9A1139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798" y="2733709"/>
            <a:ext cx="7072657" cy="1373070"/>
          </a:xfrm>
        </p:spPr>
        <p:txBody>
          <a:bodyPr/>
          <a:lstStyle/>
          <a:p>
            <a:r>
              <a:rPr lang="en-IN" dirty="0"/>
              <a:t>My</a:t>
            </a:r>
            <a:r>
              <a:rPr lang="en-IN" sz="3200" dirty="0"/>
              <a:t> </a:t>
            </a:r>
            <a:r>
              <a:rPr lang="en-IN" dirty="0"/>
              <a:t>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558C5-4FCE-2E7D-56F2-2B5996E03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95863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Done by:</a:t>
            </a:r>
          </a:p>
          <a:p>
            <a:r>
              <a:rPr lang="en-IN" dirty="0"/>
              <a:t>Gowtham Boosa</a:t>
            </a:r>
          </a:p>
          <a:p>
            <a:r>
              <a:rPr lang="en-IN" dirty="0"/>
              <a:t>U00186563</a:t>
            </a:r>
          </a:p>
          <a:p>
            <a:r>
              <a:rPr lang="en-IN" dirty="0"/>
              <a:t>Shiva </a:t>
            </a:r>
            <a:r>
              <a:rPr lang="en-IN" dirty="0" err="1"/>
              <a:t>Chokkala</a:t>
            </a:r>
            <a:endParaRPr lang="en-IN" dirty="0"/>
          </a:p>
          <a:p>
            <a:r>
              <a:rPr lang="en-IN" dirty="0"/>
              <a:t>U01887092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828524-A934-B608-F6F4-3A894908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13853"/>
              </p:ext>
            </p:extLst>
          </p:nvPr>
        </p:nvGraphicFramePr>
        <p:xfrm>
          <a:off x="2146433" y="3401046"/>
          <a:ext cx="4841509" cy="1474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41509">
                  <a:extLst>
                    <a:ext uri="{9D8B030D-6E8A-4147-A177-3AD203B41FA5}">
                      <a16:colId xmlns:a16="http://schemas.microsoft.com/office/drawing/2014/main" val="1394600091"/>
                    </a:ext>
                  </a:extLst>
                </a:gridCol>
              </a:tblGrid>
              <a:tr h="1474270"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380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B8D9FA-921B-3BB0-F26E-5EEE319ECA8B}"/>
              </a:ext>
            </a:extLst>
          </p:cNvPr>
          <p:cNvSpPr txBox="1"/>
          <p:nvPr/>
        </p:nvSpPr>
        <p:spPr>
          <a:xfrm>
            <a:off x="2553016" y="3522004"/>
            <a:ext cx="43987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Web service project: </a:t>
            </a:r>
          </a:p>
        </p:txBody>
      </p:sp>
    </p:spTree>
    <p:extLst>
      <p:ext uri="{BB962C8B-B14F-4D97-AF65-F5344CB8AC3E}">
        <p14:creationId xmlns:p14="http://schemas.microsoft.com/office/powerpoint/2010/main" val="8058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629A-4220-B2A7-D3AC-46EAF4FF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F88A-CDBC-5C4E-98D8-4BE20D3C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268960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(CUSTOMER)</a:t>
            </a:r>
          </a:p>
          <a:p>
            <a:r>
              <a:rPr lang="en-US" dirty="0"/>
              <a:t>            |</a:t>
            </a:r>
          </a:p>
          <a:p>
            <a:r>
              <a:rPr lang="en-US" dirty="0"/>
              <a:t>          [:PLACED]</a:t>
            </a:r>
          </a:p>
          <a:p>
            <a:r>
              <a:rPr lang="en-US" dirty="0"/>
              <a:t>            |</a:t>
            </a:r>
          </a:p>
          <a:p>
            <a:r>
              <a:rPr lang="en-US" dirty="0"/>
              <a:t>         (ORDER)</a:t>
            </a:r>
          </a:p>
          <a:p>
            <a:r>
              <a:rPr lang="en-US" dirty="0"/>
              <a:t>            |</a:t>
            </a:r>
          </a:p>
          <a:p>
            <a:r>
              <a:rPr lang="en-US" dirty="0"/>
              <a:t>        [:CONTAINS]</a:t>
            </a:r>
          </a:p>
          <a:p>
            <a:r>
              <a:rPr lang="en-US" dirty="0"/>
              <a:t>            |</a:t>
            </a:r>
          </a:p>
          <a:p>
            <a:r>
              <a:rPr lang="en-US" dirty="0"/>
              <a:t>         (ITEM)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090D8E-E044-3C98-9AB0-9E9AD469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9290"/>
              </p:ext>
            </p:extLst>
          </p:nvPr>
        </p:nvGraphicFramePr>
        <p:xfrm>
          <a:off x="5065160" y="2208944"/>
          <a:ext cx="5661060" cy="4665495"/>
        </p:xfrm>
        <a:graphic>
          <a:graphicData uri="http://schemas.openxmlformats.org/drawingml/2006/table">
            <a:tbl>
              <a:tblPr/>
              <a:tblGrid>
                <a:gridCol w="5661060">
                  <a:extLst>
                    <a:ext uri="{9D8B030D-6E8A-4147-A177-3AD203B41FA5}">
                      <a16:colId xmlns:a16="http://schemas.microsoft.com/office/drawing/2014/main" val="505747140"/>
                    </a:ext>
                  </a:extLst>
                </a:gridCol>
              </a:tblGrid>
              <a:tr h="466549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diagram above shows three types of nodes: (CUSTOMER), (ORDER), and (ITEM), and two types of edges: [:PLACED] and [:CONTAINS].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node represents a specific type of entity in the database, and the edges represent the relationships between them. For example, the [:PLACED] edge connects a (CUSTOMER) node to an (ORDER) node, indicating that the customer placed the order. Similarly, the [:CONTAINS] edge connects an (ORDER) node to an (ITEM) node, indicating that the order contains the item.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2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6CE4-60F0-1C15-658D-7F248EC4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1688-5900-8627-1E69-944B13A8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(CUSTOMER) is a node representing a customer with properties "id", "name", "email", and "phone".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(ORDER) is a node representing an order with properties "id", "date", and "total".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(ITEM) is a node representing an item in an order with properties "product", "quantity", and "price".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relationships between the nodes are represented using directed edges with labels: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[:PLACED] - edge from (CUSTOMER) to (ORDER) indicating the customer placed the order.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[:CONTAINS] - edge from (ORDER) to (ITEM) indicating the order contains the item.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model entity can be used to query the database to retrieve various information,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Get all orders placed by a specific customer.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Get all items in a specific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Get all orders that contain a specific item.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Get the total amount spent by a specific customer.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Get the top-selling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2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BE70D2-5009-802E-C959-C5FA4645B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7049"/>
              </p:ext>
            </p:extLst>
          </p:nvPr>
        </p:nvGraphicFramePr>
        <p:xfrm>
          <a:off x="1726058" y="2036851"/>
          <a:ext cx="8024117" cy="2784297"/>
        </p:xfrm>
        <a:graphic>
          <a:graphicData uri="http://schemas.openxmlformats.org/drawingml/2006/table">
            <a:tbl>
              <a:tblPr/>
              <a:tblGrid>
                <a:gridCol w="8024117">
                  <a:extLst>
                    <a:ext uri="{9D8B030D-6E8A-4147-A177-3AD203B41FA5}">
                      <a16:colId xmlns:a16="http://schemas.microsoft.com/office/drawing/2014/main" val="1776380795"/>
                    </a:ext>
                  </a:extLst>
                </a:gridCol>
              </a:tblGrid>
              <a:tr h="2784297">
                <a:tc>
                  <a:txBody>
                    <a:bodyPr/>
                    <a:lstStyle/>
                    <a:p>
                      <a:r>
                        <a:rPr lang="en-IN" sz="8800" b="1" dirty="0"/>
                        <a:t>Thank you…!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23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351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342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Söhne</vt:lpstr>
      <vt:lpstr>Trebuchet MS</vt:lpstr>
      <vt:lpstr>Berlin</vt:lpstr>
      <vt:lpstr>My App</vt:lpstr>
      <vt:lpstr>Data model</vt:lpstr>
      <vt:lpstr>Data model Description: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App</dc:title>
  <dc:creator>Gowtham Boosa</dc:creator>
  <cp:lastModifiedBy>Gowtham Boosa</cp:lastModifiedBy>
  <cp:revision>2</cp:revision>
  <dcterms:created xsi:type="dcterms:W3CDTF">2023-05-10T15:38:26Z</dcterms:created>
  <dcterms:modified xsi:type="dcterms:W3CDTF">2023-05-11T02:25:28Z</dcterms:modified>
</cp:coreProperties>
</file>