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Libre Baskerville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6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f7ffc07aa8_0_58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g2f7ffc07aa8_0_58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f7ffc07aa8_0_1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2f7ffc07aa8_0_1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f7ffc07aa8_0_69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2f7ffc07aa8_0_69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3014308610_0_14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33014308610_0_14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014308610_0_29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3014308610_0_29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014308610_0_41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3014308610_0_41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014308610_0_55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014308610_0_55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014308610_0_66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014308610_0_66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014308610_0_78:notes"/>
          <p:cNvSpPr/>
          <p:nvPr>
            <p:ph idx="2" type="sldImg"/>
          </p:nvPr>
        </p:nvSpPr>
        <p:spPr>
          <a:xfrm>
            <a:off x="457560" y="1097280"/>
            <a:ext cx="73152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014308610_0_78:notes"/>
          <p:cNvSpPr txBox="1"/>
          <p:nvPr>
            <p:ph idx="1" type="body"/>
          </p:nvPr>
        </p:nvSpPr>
        <p:spPr>
          <a:xfrm>
            <a:off x="822960" y="6949440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498733" y="1191320"/>
            <a:ext cx="136329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34100" lIns="134100" spcFirstLastPara="1" rIns="134100" wrap="square" tIns="134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 sz="7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 sz="7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 sz="7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 sz="7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 sz="7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 sz="76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498720" y="4534600"/>
            <a:ext cx="136329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100" lIns="134100" spcFirstLastPara="1" rIns="134100" wrap="square" tIns="1341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100" lIns="134100" spcFirstLastPara="1" rIns="134100" wrap="square" tIns="13410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/>
        </p:nvSpPr>
        <p:spPr>
          <a:xfrm>
            <a:off x="1897800" y="791900"/>
            <a:ext cx="10834800" cy="46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Manager in various Operating Systems</a:t>
            </a:r>
            <a:endParaRPr sz="6200">
              <a:solidFill>
                <a:srgbClr val="3F3F3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6589950" y="4802900"/>
            <a:ext cx="1450500" cy="592200"/>
          </a:xfrm>
          <a:prstGeom prst="flowChartAlternateProcess">
            <a:avLst/>
          </a:prstGeom>
          <a:noFill/>
          <a:ln cap="flat" cmpd="sng" w="3810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By</a:t>
            </a:r>
            <a:endParaRPr sz="2100"/>
          </a:p>
        </p:txBody>
      </p:sp>
      <p:sp>
        <p:nvSpPr>
          <p:cNvPr id="17" name="Google Shape;17;p4"/>
          <p:cNvSpPr txBox="1"/>
          <p:nvPr/>
        </p:nvSpPr>
        <p:spPr>
          <a:xfrm>
            <a:off x="6291300" y="5791200"/>
            <a:ext cx="29622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D.Prateek (C9)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G. Abhinandan(CD)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G. Shivaram(CJ)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G.Sparshitha (CG)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G. Preethi (CH)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5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Introduction to Task Manager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350850" y="1274525"/>
            <a:ext cx="128271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Task Manager is a software or feature found in operating systems such as Windows, macOS, and Linux, as well as in some mobile operating systems like Android and iOS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Its primary function is to provide users with a centralized interface to monitor and manage the various processes, applications, and services running on their computer or device.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It gives the information about the running application in the computers. Task manager which shows the running software status which includes CPU, Memory, Disk, Network, and power usage.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It serves as a valuable tool for troubleshooting system issues, optimizing performance, and managing system resources efficiently.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6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Windows - Task Manager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350850" y="1426925"/>
            <a:ext cx="81456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Shortcut: Ctrl + Shift + Esc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View and manage applications and processes.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Monitor CPU, RAM, disk, network, and GPU usage.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Start or terminate tasks.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Manage startup programs and logged-in users.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050" y="1198326"/>
            <a:ext cx="4988600" cy="440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7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MacOS</a:t>
            </a: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 - Activity Monitor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350850" y="1579325"/>
            <a:ext cx="81456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Located in Applications → Utilities → Activity Monitor.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Monitors CPU, memory, energy, disk, and network usage.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Force quit unresponsive applications.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Provides real-time system resource monitoring.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4000" y="1350726"/>
            <a:ext cx="4192300" cy="41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8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Linux</a:t>
            </a: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 - System Monitor/htop/top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350850" y="1503125"/>
            <a:ext cx="81456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GUI-based System Monitor for easy process management.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- htop (terminal-based) offers interactive monitoring.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- top (default terminal tool) lists running processes.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Start or terminate tasks.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- Install htop with: sudo apt install htop (Ubuntu).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850" y="1093501"/>
            <a:ext cx="4994676" cy="49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9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Android - Developer Options Task Manager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350850" y="1655525"/>
            <a:ext cx="81456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Location: Settings → Developer Options → Running Services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Displays running apps and services.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Shows RAM usage per app.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Allows stopping background processes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050" y="1584350"/>
            <a:ext cx="3373776" cy="396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0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iOS - App Switcher &amp; Battery Usage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350850" y="1503125"/>
            <a:ext cx="81456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direct Task Manager, but App Switcher closes apps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Access App Switcher: Swipe up &amp; hold or Double press Home Button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Battery Usage (Settings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Battery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) shows background activity of apps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Battery Usage helps in identifying battery-draining applications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275" y="1822150"/>
            <a:ext cx="4357126" cy="35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1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Comparison of Task Managers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350850" y="1426925"/>
            <a:ext cx="96285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Windows: Advanced with detailed system insights.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macOS: Clean interface with essential monitoring.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Linux: Best for advanced users via terminal tools.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Android: Limited app management via Developer Options.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iOS: Minimal user control, system handles optimization.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2"/>
          <p:cNvCxnSpPr/>
          <p:nvPr/>
        </p:nvCxnSpPr>
        <p:spPr>
          <a:xfrm flipH="1" rot="10800000">
            <a:off x="394720" y="902880"/>
            <a:ext cx="13518600" cy="44400"/>
          </a:xfrm>
          <a:prstGeom prst="straightConnector1">
            <a:avLst/>
          </a:prstGeom>
          <a:noFill/>
          <a:ln cap="flat" cmpd="sng" w="38100">
            <a:solidFill>
              <a:srgbClr val="65915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2"/>
          <p:cNvSpPr txBox="1"/>
          <p:nvPr/>
        </p:nvSpPr>
        <p:spPr>
          <a:xfrm>
            <a:off x="503250" y="236875"/>
            <a:ext cx="939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350850" y="1503125"/>
            <a:ext cx="11971200" cy="6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Task Managers help monitor and optimize system performance.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Different OS have their own task managers (Windows, macOS, Linux).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Common features include process control, resource monitoring, and force-stop.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Useful for both users (troubleshooting) and admins (advanced control).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Essential for optimizing performance and preventing crashes.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Knowing task managers helps in better system management.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