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handoutMasterIdLst>
    <p:handoutMasterId r:id="rId13"/>
  </p:handoutMasterIdLst>
  <p:sldIdLst>
    <p:sldId id="256" r:id="rId3"/>
    <p:sldId id="258" r:id="rId4"/>
    <p:sldId id="273" r:id="rId5"/>
    <p:sldId id="274" r:id="rId6"/>
    <p:sldId id="259" r:id="rId7"/>
    <p:sldId id="264" r:id="rId8"/>
    <p:sldId id="280" r:id="rId9"/>
    <p:sldId id="269" r:id="rId10"/>
    <p:sldId id="271" r:id="rId1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90F5FB-0147-4268-95C3-016F1B760689}" v="5" dt="2023-08-28T14:43: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60"/>
  </p:normalViewPr>
  <p:slideViewPr>
    <p:cSldViewPr snapToGrid="0">
      <p:cViewPr varScale="1">
        <p:scale>
          <a:sx n="71" d="100"/>
          <a:sy n="71" d="100"/>
        </p:scale>
        <p:origin x="168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rishna Beeraboina" userId="d612875195f21035" providerId="LiveId" clId="{E990F5FB-0147-4268-95C3-016F1B760689}"/>
    <pc:docChg chg="custSel delSld modSld sldOrd">
      <pc:chgData name="Shiva Krishna Beeraboina" userId="d612875195f21035" providerId="LiveId" clId="{E990F5FB-0147-4268-95C3-016F1B760689}" dt="2023-08-28T14:45:00.144" v="153"/>
      <pc:docMkLst>
        <pc:docMk/>
      </pc:docMkLst>
      <pc:sldChg chg="delSp modSp mod">
        <pc:chgData name="Shiva Krishna Beeraboina" userId="d612875195f21035" providerId="LiveId" clId="{E990F5FB-0147-4268-95C3-016F1B760689}" dt="2023-08-28T14:40:16.643" v="101" actId="1076"/>
        <pc:sldMkLst>
          <pc:docMk/>
          <pc:sldMk cId="0" sldId="256"/>
        </pc:sldMkLst>
        <pc:spChg chg="mod">
          <ac:chgData name="Shiva Krishna Beeraboina" userId="d612875195f21035" providerId="LiveId" clId="{E990F5FB-0147-4268-95C3-016F1B760689}" dt="2023-08-28T14:40:06.272" v="96" actId="1076"/>
          <ac:spMkLst>
            <pc:docMk/>
            <pc:sldMk cId="0" sldId="256"/>
            <ac:spMk id="2" creationId="{79780E0B-C7BB-3240-D742-1E72AE61BA34}"/>
          </ac:spMkLst>
        </pc:spChg>
        <pc:spChg chg="mod">
          <ac:chgData name="Shiva Krishna Beeraboina" userId="d612875195f21035" providerId="LiveId" clId="{E990F5FB-0147-4268-95C3-016F1B760689}" dt="2023-08-28T14:40:16.643" v="101" actId="1076"/>
          <ac:spMkLst>
            <pc:docMk/>
            <pc:sldMk cId="0" sldId="256"/>
            <ac:spMk id="8" creationId="{F67DC143-454D-36FB-102B-11EDB5C78FCB}"/>
          </ac:spMkLst>
        </pc:spChg>
        <pc:spChg chg="del">
          <ac:chgData name="Shiva Krishna Beeraboina" userId="d612875195f21035" providerId="LiveId" clId="{E990F5FB-0147-4268-95C3-016F1B760689}" dt="2023-08-28T14:39:42.332" v="90" actId="478"/>
          <ac:spMkLst>
            <pc:docMk/>
            <pc:sldMk cId="0" sldId="256"/>
            <ac:spMk id="9" creationId="{E8D0F86D-F0EC-9F4D-4D2A-D0FA620E7190}"/>
          </ac:spMkLst>
        </pc:spChg>
        <pc:spChg chg="del">
          <ac:chgData name="Shiva Krishna Beeraboina" userId="d612875195f21035" providerId="LiveId" clId="{E990F5FB-0147-4268-95C3-016F1B760689}" dt="2023-08-28T14:39:46.080" v="91" actId="478"/>
          <ac:spMkLst>
            <pc:docMk/>
            <pc:sldMk cId="0" sldId="256"/>
            <ac:spMk id="10" creationId="{CA6B66FA-F9AD-D551-4988-06AAAF6E79A9}"/>
          </ac:spMkLst>
        </pc:spChg>
        <pc:picChg chg="del mod">
          <ac:chgData name="Shiva Krishna Beeraboina" userId="d612875195f21035" providerId="LiveId" clId="{E990F5FB-0147-4268-95C3-016F1B760689}" dt="2023-08-28T14:40:01.126" v="95" actId="478"/>
          <ac:picMkLst>
            <pc:docMk/>
            <pc:sldMk cId="0" sldId="256"/>
            <ac:picMk id="11" creationId="{358371C5-002D-7650-1E13-D0E3E203454D}"/>
          </ac:picMkLst>
        </pc:picChg>
      </pc:sldChg>
      <pc:sldChg chg="del">
        <pc:chgData name="Shiva Krishna Beeraboina" userId="d612875195f21035" providerId="LiveId" clId="{E990F5FB-0147-4268-95C3-016F1B760689}" dt="2023-08-28T14:43:21.925" v="140" actId="47"/>
        <pc:sldMkLst>
          <pc:docMk/>
          <pc:sldMk cId="0" sldId="257"/>
        </pc:sldMkLst>
      </pc:sldChg>
      <pc:sldChg chg="del">
        <pc:chgData name="Shiva Krishna Beeraboina" userId="d612875195f21035" providerId="LiveId" clId="{E990F5FB-0147-4268-95C3-016F1B760689}" dt="2023-08-28T14:40:34.236" v="102" actId="47"/>
        <pc:sldMkLst>
          <pc:docMk/>
          <pc:sldMk cId="0" sldId="260"/>
        </pc:sldMkLst>
      </pc:sldChg>
      <pc:sldChg chg="del">
        <pc:chgData name="Shiva Krishna Beeraboina" userId="d612875195f21035" providerId="LiveId" clId="{E990F5FB-0147-4268-95C3-016F1B760689}" dt="2023-08-28T14:40:34.236" v="102" actId="47"/>
        <pc:sldMkLst>
          <pc:docMk/>
          <pc:sldMk cId="0" sldId="261"/>
        </pc:sldMkLst>
      </pc:sldChg>
      <pc:sldChg chg="del">
        <pc:chgData name="Shiva Krishna Beeraboina" userId="d612875195f21035" providerId="LiveId" clId="{E990F5FB-0147-4268-95C3-016F1B760689}" dt="2023-08-28T14:40:34.236" v="102" actId="47"/>
        <pc:sldMkLst>
          <pc:docMk/>
          <pc:sldMk cId="0" sldId="262"/>
        </pc:sldMkLst>
      </pc:sldChg>
      <pc:sldChg chg="del">
        <pc:chgData name="Shiva Krishna Beeraboina" userId="d612875195f21035" providerId="LiveId" clId="{E990F5FB-0147-4268-95C3-016F1B760689}" dt="2023-08-28T14:40:34.236" v="102" actId="47"/>
        <pc:sldMkLst>
          <pc:docMk/>
          <pc:sldMk cId="0" sldId="263"/>
        </pc:sldMkLst>
      </pc:sldChg>
      <pc:sldChg chg="ord">
        <pc:chgData name="Shiva Krishna Beeraboina" userId="d612875195f21035" providerId="LiveId" clId="{E990F5FB-0147-4268-95C3-016F1B760689}" dt="2023-08-28T14:45:00.144" v="153"/>
        <pc:sldMkLst>
          <pc:docMk/>
          <pc:sldMk cId="0" sldId="269"/>
        </pc:sldMkLst>
      </pc:sldChg>
      <pc:sldChg chg="delSp modSp del mod">
        <pc:chgData name="Shiva Krishna Beeraboina" userId="d612875195f21035" providerId="LiveId" clId="{E990F5FB-0147-4268-95C3-016F1B760689}" dt="2023-08-28T14:43:46.389" v="144" actId="47"/>
        <pc:sldMkLst>
          <pc:docMk/>
          <pc:sldMk cId="0" sldId="270"/>
        </pc:sldMkLst>
        <pc:spChg chg="del">
          <ac:chgData name="Shiva Krishna Beeraboina" userId="d612875195f21035" providerId="LiveId" clId="{E990F5FB-0147-4268-95C3-016F1B760689}" dt="2023-08-28T14:41:14.527" v="135" actId="478"/>
          <ac:spMkLst>
            <pc:docMk/>
            <pc:sldMk cId="0" sldId="270"/>
            <ac:spMk id="2" creationId="{3EDD1ED7-8D1A-4890-E78C-942961CF3DDE}"/>
          </ac:spMkLst>
        </pc:spChg>
        <pc:spChg chg="del">
          <ac:chgData name="Shiva Krishna Beeraboina" userId="d612875195f21035" providerId="LiveId" clId="{E990F5FB-0147-4268-95C3-016F1B760689}" dt="2023-08-28T14:41:11.637" v="134" actId="478"/>
          <ac:spMkLst>
            <pc:docMk/>
            <pc:sldMk cId="0" sldId="270"/>
            <ac:spMk id="3" creationId="{9651C77B-D49E-19E6-8E2C-A37F9BE4044E}"/>
          </ac:spMkLst>
        </pc:spChg>
        <pc:spChg chg="mod">
          <ac:chgData name="Shiva Krishna Beeraboina" userId="d612875195f21035" providerId="LiveId" clId="{E990F5FB-0147-4268-95C3-016F1B760689}" dt="2023-08-28T14:41:05.245" v="133" actId="20577"/>
          <ac:spMkLst>
            <pc:docMk/>
            <pc:sldMk cId="0" sldId="270"/>
            <ac:spMk id="4" creationId="{6DD9570F-BE0B-2354-A043-6388D4997CA4}"/>
          </ac:spMkLst>
        </pc:spChg>
        <pc:spChg chg="del mod">
          <ac:chgData name="Shiva Krishna Beeraboina" userId="d612875195f21035" providerId="LiveId" clId="{E990F5FB-0147-4268-95C3-016F1B760689}" dt="2023-08-28T14:43:44.236" v="143" actId="21"/>
          <ac:spMkLst>
            <pc:docMk/>
            <pc:sldMk cId="0" sldId="270"/>
            <ac:spMk id="5" creationId="{7BB71985-CB2D-17C4-4AE3-6FC12E6A431B}"/>
          </ac:spMkLst>
        </pc:spChg>
      </pc:sldChg>
      <pc:sldChg chg="del">
        <pc:chgData name="Shiva Krishna Beeraboina" userId="d612875195f21035" providerId="LiveId" clId="{E990F5FB-0147-4268-95C3-016F1B760689}" dt="2023-08-28T14:43:31.744" v="141" actId="47"/>
        <pc:sldMkLst>
          <pc:docMk/>
          <pc:sldMk cId="1014647453" sldId="272"/>
        </pc:sldMkLst>
      </pc:sldChg>
      <pc:sldChg chg="del">
        <pc:chgData name="Shiva Krishna Beeraboina" userId="d612875195f21035" providerId="LiveId" clId="{E990F5FB-0147-4268-95C3-016F1B760689}" dt="2023-08-28T14:40:34.236" v="102" actId="47"/>
        <pc:sldMkLst>
          <pc:docMk/>
          <pc:sldMk cId="2824528969" sldId="276"/>
        </pc:sldMkLst>
      </pc:sldChg>
      <pc:sldChg chg="del">
        <pc:chgData name="Shiva Krishna Beeraboina" userId="d612875195f21035" providerId="LiveId" clId="{E990F5FB-0147-4268-95C3-016F1B760689}" dt="2023-08-28T14:40:34.236" v="102" actId="47"/>
        <pc:sldMkLst>
          <pc:docMk/>
          <pc:sldMk cId="3640864446" sldId="277"/>
        </pc:sldMkLst>
      </pc:sldChg>
      <pc:sldChg chg="del">
        <pc:chgData name="Shiva Krishna Beeraboina" userId="d612875195f21035" providerId="LiveId" clId="{E990F5FB-0147-4268-95C3-016F1B760689}" dt="2023-08-28T14:40:34.236" v="102" actId="47"/>
        <pc:sldMkLst>
          <pc:docMk/>
          <pc:sldMk cId="3466081511" sldId="278"/>
        </pc:sldMkLst>
      </pc:sldChg>
      <pc:sldChg chg="del">
        <pc:chgData name="Shiva Krishna Beeraboina" userId="d612875195f21035" providerId="LiveId" clId="{E990F5FB-0147-4268-95C3-016F1B760689}" dt="2023-08-28T14:40:34.236" v="102" actId="47"/>
        <pc:sldMkLst>
          <pc:docMk/>
          <pc:sldMk cId="3239465477" sldId="279"/>
        </pc:sldMkLst>
      </pc:sldChg>
      <pc:sldChg chg="addSp modSp mod">
        <pc:chgData name="Shiva Krishna Beeraboina" userId="d612875195f21035" providerId="LiveId" clId="{E990F5FB-0147-4268-95C3-016F1B760689}" dt="2023-08-28T14:44:11.844" v="150" actId="1076"/>
        <pc:sldMkLst>
          <pc:docMk/>
          <pc:sldMk cId="3565854380" sldId="280"/>
        </pc:sldMkLst>
        <pc:spChg chg="add mod">
          <ac:chgData name="Shiva Krishna Beeraboina" userId="d612875195f21035" providerId="LiveId" clId="{E990F5FB-0147-4268-95C3-016F1B760689}" dt="2023-08-28T14:44:11.844" v="150" actId="1076"/>
          <ac:spMkLst>
            <pc:docMk/>
            <pc:sldMk cId="3565854380" sldId="280"/>
            <ac:spMk id="3" creationId="{08226481-D227-16DF-4303-7A03D1162C7C}"/>
          </ac:spMkLst>
        </pc:spChg>
        <pc:spChg chg="mod">
          <ac:chgData name="Shiva Krishna Beeraboina" userId="d612875195f21035" providerId="LiveId" clId="{E990F5FB-0147-4268-95C3-016F1B760689}" dt="2023-08-28T14:44:08.377" v="149" actId="1076"/>
          <ac:spMkLst>
            <pc:docMk/>
            <pc:sldMk cId="3565854380" sldId="280"/>
            <ac:spMk id="7" creationId="{6A343F7D-847D-1C2C-37F9-D7306CB75946}"/>
          </ac:spMkLst>
        </pc:spChg>
      </pc:sldChg>
      <pc:sldChg chg="del">
        <pc:chgData name="Shiva Krishna Beeraboina" userId="d612875195f21035" providerId="LiveId" clId="{E990F5FB-0147-4268-95C3-016F1B760689}" dt="2023-08-28T14:44:48.209" v="151" actId="47"/>
        <pc:sldMkLst>
          <pc:docMk/>
          <pc:sldMk cId="2302997463" sldId="281"/>
        </pc:sldMkLst>
      </pc:sldChg>
      <pc:sldChg chg="del">
        <pc:chgData name="Shiva Krishna Beeraboina" userId="d612875195f21035" providerId="LiveId" clId="{E990F5FB-0147-4268-95C3-016F1B760689}" dt="2023-08-28T14:44:48.209" v="151" actId="47"/>
        <pc:sldMkLst>
          <pc:docMk/>
          <pc:sldMk cId="848601204" sldId="282"/>
        </pc:sldMkLst>
      </pc:sldChg>
      <pc:sldChg chg="del">
        <pc:chgData name="Shiva Krishna Beeraboina" userId="d612875195f21035" providerId="LiveId" clId="{E990F5FB-0147-4268-95C3-016F1B760689}" dt="2023-08-28T14:44:48.209" v="151" actId="47"/>
        <pc:sldMkLst>
          <pc:docMk/>
          <pc:sldMk cId="2774777428" sldId="283"/>
        </pc:sldMkLst>
      </pc:sldChg>
      <pc:sldChg chg="del">
        <pc:chgData name="Shiva Krishna Beeraboina" userId="d612875195f21035" providerId="LiveId" clId="{E990F5FB-0147-4268-95C3-016F1B760689}" dt="2023-08-28T14:44:48.209" v="151" actId="47"/>
        <pc:sldMkLst>
          <pc:docMk/>
          <pc:sldMk cId="2866490788" sldId="284"/>
        </pc:sldMkLst>
      </pc:sldChg>
      <pc:sldChg chg="del">
        <pc:chgData name="Shiva Krishna Beeraboina" userId="d612875195f21035" providerId="LiveId" clId="{E990F5FB-0147-4268-95C3-016F1B760689}" dt="2023-08-28T14:43:49.084" v="145" actId="47"/>
        <pc:sldMkLst>
          <pc:docMk/>
          <pc:sldMk cId="2382242035" sldId="2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E27253-8627-4FF3-36F5-CDE3B7FAE453}"/>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616008A5-F34B-4750-C437-B7D1C1551438}"/>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9BEB3F67-25C7-EFFA-222B-922710A6B6A7}"/>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C8A1E96E-D905-92D9-B099-38CBAE9AE6BD}"/>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2F81DD7C-39D9-4DC6-BB92-D7E20DE1B849}" type="slidenum">
              <a:t>‹#›</a:t>
            </a:fld>
            <a:endParaRPr lang="en-IN"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694704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7C11C9-6CD9-FDE0-11D3-3753C8A2E21B}"/>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a:extLst>
              <a:ext uri="{FF2B5EF4-FFF2-40B4-BE49-F238E27FC236}">
                <a16:creationId xmlns:a16="http://schemas.microsoft.com/office/drawing/2014/main" id="{90BAF716-901E-24AC-0798-55AAFDB95520}"/>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id="{2E1C2A10-5348-F013-1D8C-647C99C82F22}"/>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id="{B0AD477A-DE3E-FED9-9E7F-613F51761A87}"/>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C8EBF6FC-715D-F46A-6EA0-22979AEAD37D}"/>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B2BF1079-1232-3D91-6344-9F65D6133341}"/>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fld id="{E62D9593-5B91-4244-9B04-6625EE164DD5}" type="slidenum">
              <a:t>‹#›</a:t>
            </a:fld>
            <a:endParaRPr lang="en-IN"/>
          </a:p>
        </p:txBody>
      </p:sp>
    </p:spTree>
    <p:extLst>
      <p:ext uri="{BB962C8B-B14F-4D97-AF65-F5344CB8AC3E}">
        <p14:creationId xmlns:p14="http://schemas.microsoft.com/office/powerpoint/2010/main" val="1377402344"/>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EB65619-7382-A3DC-6DDC-2A687B1569E8}"/>
              </a:ext>
            </a:extLst>
          </p:cNvPr>
          <p:cNvSpPr txBox="1">
            <a:spLocks noGrp="1"/>
          </p:cNvSpPr>
          <p:nvPr>
            <p:ph type="sldNum" sz="quarter" idx="5"/>
          </p:nvPr>
        </p:nvSpPr>
        <p:spPr>
          <a:ln/>
        </p:spPr>
        <p:txBody>
          <a:bodyPr lIns="0" tIns="0" rIns="0" bIns="0" anchor="b" anchorCtr="0">
            <a:noAutofit/>
          </a:bodyPr>
          <a:lstStyle/>
          <a:p>
            <a:pPr lvl="0"/>
            <a:fld id="{3F8B9F93-CA9D-4A85-BF2A-68E5966472B5}" type="slidenum">
              <a:t>1</a:t>
            </a:fld>
            <a:endParaRPr lang="en-IN"/>
          </a:p>
        </p:txBody>
      </p:sp>
      <p:sp>
        <p:nvSpPr>
          <p:cNvPr id="2" name="Slide Image Placeholder 1">
            <a:extLst>
              <a:ext uri="{FF2B5EF4-FFF2-40B4-BE49-F238E27FC236}">
                <a16:creationId xmlns:a16="http://schemas.microsoft.com/office/drawing/2014/main" id="{70EB8414-02A1-2BBA-2792-B4FA0B3EBA54}"/>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60CD90D-E385-DA63-9688-5897806EFC2B}"/>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7B8F344-5CE3-381C-50AF-A0F1B579B7A7}"/>
              </a:ext>
            </a:extLst>
          </p:cNvPr>
          <p:cNvSpPr txBox="1">
            <a:spLocks noGrp="1"/>
          </p:cNvSpPr>
          <p:nvPr>
            <p:ph type="sldNum" sz="quarter" idx="5"/>
          </p:nvPr>
        </p:nvSpPr>
        <p:spPr>
          <a:ln/>
        </p:spPr>
        <p:txBody>
          <a:bodyPr lIns="0" tIns="0" rIns="0" bIns="0" anchor="b" anchorCtr="0">
            <a:noAutofit/>
          </a:bodyPr>
          <a:lstStyle/>
          <a:p>
            <a:pPr lvl="0"/>
            <a:fld id="{6C67FD01-AE9D-4988-88A2-BF5F733DE18B}" type="slidenum">
              <a:t>2</a:t>
            </a:fld>
            <a:endParaRPr lang="en-IN"/>
          </a:p>
        </p:txBody>
      </p:sp>
      <p:sp>
        <p:nvSpPr>
          <p:cNvPr id="2" name="Slide Image Placeholder 1">
            <a:extLst>
              <a:ext uri="{FF2B5EF4-FFF2-40B4-BE49-F238E27FC236}">
                <a16:creationId xmlns:a16="http://schemas.microsoft.com/office/drawing/2014/main" id="{5506B342-85D0-AC75-A53F-4715D0F716BA}"/>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EE0E746-5FED-AC6E-462C-9E7DD17D76BB}"/>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DB0ECF8-6E6E-35F0-E157-F417EB7B6CF6}"/>
              </a:ext>
            </a:extLst>
          </p:cNvPr>
          <p:cNvSpPr txBox="1">
            <a:spLocks noGrp="1"/>
          </p:cNvSpPr>
          <p:nvPr>
            <p:ph type="sldNum" sz="quarter" idx="5"/>
          </p:nvPr>
        </p:nvSpPr>
        <p:spPr>
          <a:ln/>
        </p:spPr>
        <p:txBody>
          <a:bodyPr lIns="0" tIns="0" rIns="0" bIns="0" anchor="b" anchorCtr="0">
            <a:noAutofit/>
          </a:bodyPr>
          <a:lstStyle/>
          <a:p>
            <a:pPr lvl="0"/>
            <a:fld id="{5199901B-99C3-4A3E-8D71-9FC7B96F55AF}" type="slidenum">
              <a:t>5</a:t>
            </a:fld>
            <a:endParaRPr lang="en-IN"/>
          </a:p>
        </p:txBody>
      </p:sp>
      <p:sp>
        <p:nvSpPr>
          <p:cNvPr id="2" name="Slide Image Placeholder 1">
            <a:extLst>
              <a:ext uri="{FF2B5EF4-FFF2-40B4-BE49-F238E27FC236}">
                <a16:creationId xmlns:a16="http://schemas.microsoft.com/office/drawing/2014/main" id="{B5B44986-3054-1F7C-6530-04EB2506BE4F}"/>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0E0619A-0E41-8CA2-C30E-943AC59C15DB}"/>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6A80B7-D7F8-1896-25CB-9781048B3269}"/>
              </a:ext>
            </a:extLst>
          </p:cNvPr>
          <p:cNvSpPr txBox="1">
            <a:spLocks noGrp="1"/>
          </p:cNvSpPr>
          <p:nvPr>
            <p:ph type="sldNum" sz="quarter" idx="5"/>
          </p:nvPr>
        </p:nvSpPr>
        <p:spPr>
          <a:ln/>
        </p:spPr>
        <p:txBody>
          <a:bodyPr lIns="0" tIns="0" rIns="0" bIns="0" anchor="b" anchorCtr="0">
            <a:noAutofit/>
          </a:bodyPr>
          <a:lstStyle/>
          <a:p>
            <a:pPr lvl="0"/>
            <a:fld id="{E27C9ADF-C076-4C63-ADAD-3C97987AC959}" type="slidenum">
              <a:t>6</a:t>
            </a:fld>
            <a:endParaRPr lang="en-IN"/>
          </a:p>
        </p:txBody>
      </p:sp>
      <p:sp>
        <p:nvSpPr>
          <p:cNvPr id="2" name="Slide Image Placeholder 1">
            <a:extLst>
              <a:ext uri="{FF2B5EF4-FFF2-40B4-BE49-F238E27FC236}">
                <a16:creationId xmlns:a16="http://schemas.microsoft.com/office/drawing/2014/main" id="{28ACCD43-6CDC-7451-13E7-8C94E84384AA}"/>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19BF782-CC0C-43F6-E256-763A0384EE3E}"/>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7129E24-E949-D3A7-A280-81072439A453}"/>
              </a:ext>
            </a:extLst>
          </p:cNvPr>
          <p:cNvSpPr txBox="1">
            <a:spLocks noGrp="1"/>
          </p:cNvSpPr>
          <p:nvPr>
            <p:ph type="sldNum" sz="quarter" idx="5"/>
          </p:nvPr>
        </p:nvSpPr>
        <p:spPr>
          <a:ln/>
        </p:spPr>
        <p:txBody>
          <a:bodyPr lIns="0" tIns="0" rIns="0" bIns="0" anchor="b" anchorCtr="0">
            <a:noAutofit/>
          </a:bodyPr>
          <a:lstStyle/>
          <a:p>
            <a:pPr lvl="0"/>
            <a:fld id="{8AB9D58B-3ECD-42C8-9C3D-031816E1408A}" type="slidenum">
              <a:t>7</a:t>
            </a:fld>
            <a:endParaRPr lang="en-IN"/>
          </a:p>
        </p:txBody>
      </p:sp>
      <p:sp>
        <p:nvSpPr>
          <p:cNvPr id="2" name="Slide Image Placeholder 1">
            <a:extLst>
              <a:ext uri="{FF2B5EF4-FFF2-40B4-BE49-F238E27FC236}">
                <a16:creationId xmlns:a16="http://schemas.microsoft.com/office/drawing/2014/main" id="{D0E4C7A7-157E-E094-1419-B456232A0821}"/>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ABA026F-85EA-B34A-C703-3D70D3406A0A}"/>
              </a:ext>
            </a:extLst>
          </p:cNvPr>
          <p:cNvSpPr txBox="1">
            <a:spLocks noGrp="1"/>
          </p:cNvSpPr>
          <p:nvPr>
            <p:ph type="body" sz="quarter" idx="1"/>
          </p:nvPr>
        </p:nvSpPr>
        <p:spPr/>
        <p:txBody>
          <a:bodyPr>
            <a:spAutoFit/>
          </a:bodyPr>
          <a:lstStyle/>
          <a:p>
            <a:endParaRPr lang="en-IN" dirty="0"/>
          </a:p>
        </p:txBody>
      </p:sp>
    </p:spTree>
    <p:extLst>
      <p:ext uri="{BB962C8B-B14F-4D97-AF65-F5344CB8AC3E}">
        <p14:creationId xmlns:p14="http://schemas.microsoft.com/office/powerpoint/2010/main" val="399948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E09692-8139-BFA2-AB31-4C29F641BE44}"/>
              </a:ext>
            </a:extLst>
          </p:cNvPr>
          <p:cNvSpPr txBox="1">
            <a:spLocks noGrp="1"/>
          </p:cNvSpPr>
          <p:nvPr>
            <p:ph type="sldNum" sz="quarter" idx="5"/>
          </p:nvPr>
        </p:nvSpPr>
        <p:spPr>
          <a:ln/>
        </p:spPr>
        <p:txBody>
          <a:bodyPr lIns="0" tIns="0" rIns="0" bIns="0" anchor="b" anchorCtr="0">
            <a:noAutofit/>
          </a:bodyPr>
          <a:lstStyle/>
          <a:p>
            <a:pPr lvl="0"/>
            <a:fld id="{352EE8C5-AF06-4F91-A7A1-8F8B0B42789C}" type="slidenum">
              <a:t>8</a:t>
            </a:fld>
            <a:endParaRPr lang="en-IN"/>
          </a:p>
        </p:txBody>
      </p:sp>
      <p:sp>
        <p:nvSpPr>
          <p:cNvPr id="2" name="Slide Image Placeholder 1">
            <a:extLst>
              <a:ext uri="{FF2B5EF4-FFF2-40B4-BE49-F238E27FC236}">
                <a16:creationId xmlns:a16="http://schemas.microsoft.com/office/drawing/2014/main" id="{B06D2A44-3FBD-9E10-15EB-52C925F451FD}"/>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A27E851-E4B1-CE76-DC44-335BC60A7F05}"/>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4A9F6A-6483-84BD-ECB3-7EF64E88F0E5}"/>
              </a:ext>
            </a:extLst>
          </p:cNvPr>
          <p:cNvSpPr txBox="1">
            <a:spLocks noGrp="1"/>
          </p:cNvSpPr>
          <p:nvPr>
            <p:ph type="sldNum" sz="quarter" idx="5"/>
          </p:nvPr>
        </p:nvSpPr>
        <p:spPr>
          <a:ln/>
        </p:spPr>
        <p:txBody>
          <a:bodyPr lIns="0" tIns="0" rIns="0" bIns="0" anchor="b" anchorCtr="0">
            <a:noAutofit/>
          </a:bodyPr>
          <a:lstStyle/>
          <a:p>
            <a:pPr lvl="0"/>
            <a:fld id="{64B359F5-7FFC-4D9B-83F8-8FCFB66C5C08}" type="slidenum">
              <a:t>9</a:t>
            </a:fld>
            <a:endParaRPr lang="en-IN"/>
          </a:p>
        </p:txBody>
      </p:sp>
      <p:sp>
        <p:nvSpPr>
          <p:cNvPr id="2" name="Slide Image Placeholder 1">
            <a:extLst>
              <a:ext uri="{FF2B5EF4-FFF2-40B4-BE49-F238E27FC236}">
                <a16:creationId xmlns:a16="http://schemas.microsoft.com/office/drawing/2014/main" id="{1C2AB0F1-9F27-1AC0-602F-BE16364661F8}"/>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3BC7264-BD66-CA9F-B3B0-0EDE9AC93EC2}"/>
              </a:ext>
            </a:extLst>
          </p:cNvPr>
          <p:cNvSpPr txBox="1">
            <a:spLocks noGrp="1"/>
          </p:cNvSpPr>
          <p:nvPr>
            <p:ph type="body" sz="quarter" idx="1"/>
          </p:nvPr>
        </p:nvSpPr>
        <p:spPr/>
        <p:txBody>
          <a:bodyPr>
            <a:sp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B0EA-8BFD-0402-42E8-3F65B5C36509}"/>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B2AE4E-C1DC-D267-7B67-18363460BC20}"/>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B79892-EC08-E8D9-180A-675C017EF13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94C27D2C-57CE-0636-C80D-174C9DD614D8}"/>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16425E44-F13A-0EFA-0EAE-49E7D636D80A}"/>
              </a:ext>
            </a:extLst>
          </p:cNvPr>
          <p:cNvSpPr>
            <a:spLocks noGrp="1"/>
          </p:cNvSpPr>
          <p:nvPr>
            <p:ph type="sldNum" sz="quarter" idx="12"/>
          </p:nvPr>
        </p:nvSpPr>
        <p:spPr/>
        <p:txBody>
          <a:bodyPr/>
          <a:lstStyle/>
          <a:p>
            <a:pPr lvl="0"/>
            <a:fld id="{887BA941-612D-486C-8C99-723AD8595804}" type="slidenum">
              <a:t>‹#›</a:t>
            </a:fld>
            <a:endParaRPr lang="en-IN"/>
          </a:p>
        </p:txBody>
      </p:sp>
    </p:spTree>
    <p:extLst>
      <p:ext uri="{BB962C8B-B14F-4D97-AF65-F5344CB8AC3E}">
        <p14:creationId xmlns:p14="http://schemas.microsoft.com/office/powerpoint/2010/main" val="79978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8691-BCC3-D7D9-8713-B91F9B80EE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B8D89-423E-DD45-34C4-E2514EC4C0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03AB6-E4C4-14D4-6C65-957B8D622DD6}"/>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DB8B14F0-9651-4FE5-C467-C0C7F60752E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870B7353-7651-2FEF-9979-1E8A85AC4F6B}"/>
              </a:ext>
            </a:extLst>
          </p:cNvPr>
          <p:cNvSpPr>
            <a:spLocks noGrp="1"/>
          </p:cNvSpPr>
          <p:nvPr>
            <p:ph type="sldNum" sz="quarter" idx="12"/>
          </p:nvPr>
        </p:nvSpPr>
        <p:spPr/>
        <p:txBody>
          <a:bodyPr/>
          <a:lstStyle/>
          <a:p>
            <a:pPr lvl="0"/>
            <a:fld id="{D6D7B06F-1911-41BD-98A0-C7B0D813AB00}" type="slidenum">
              <a:t>‹#›</a:t>
            </a:fld>
            <a:endParaRPr lang="en-IN"/>
          </a:p>
        </p:txBody>
      </p:sp>
    </p:spTree>
    <p:extLst>
      <p:ext uri="{BB962C8B-B14F-4D97-AF65-F5344CB8AC3E}">
        <p14:creationId xmlns:p14="http://schemas.microsoft.com/office/powerpoint/2010/main" val="79005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7F088-62C6-DE83-B29D-E5F38E7A5908}"/>
              </a:ext>
            </a:extLst>
          </p:cNvPr>
          <p:cNvSpPr>
            <a:spLocks noGrp="1"/>
          </p:cNvSpPr>
          <p:nvPr>
            <p:ph type="title" orient="vert"/>
          </p:nvPr>
        </p:nvSpPr>
        <p:spPr>
          <a:xfrm>
            <a:off x="7308850" y="1079500"/>
            <a:ext cx="2266950" cy="57610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BF1D37-1D84-B1CC-72E8-AAB50725C6EF}"/>
              </a:ext>
            </a:extLst>
          </p:cNvPr>
          <p:cNvSpPr>
            <a:spLocks noGrp="1"/>
          </p:cNvSpPr>
          <p:nvPr>
            <p:ph type="body" orient="vert" idx="1"/>
          </p:nvPr>
        </p:nvSpPr>
        <p:spPr>
          <a:xfrm>
            <a:off x="503238" y="1079500"/>
            <a:ext cx="6653212"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8AF307-25DD-5735-B441-2915CC0E9BE8}"/>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2E5A6268-4660-E055-6E00-716AFD69CC27}"/>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26D5EF92-B7EA-4D38-C37E-895AE768641D}"/>
              </a:ext>
            </a:extLst>
          </p:cNvPr>
          <p:cNvSpPr>
            <a:spLocks noGrp="1"/>
          </p:cNvSpPr>
          <p:nvPr>
            <p:ph type="sldNum" sz="quarter" idx="12"/>
          </p:nvPr>
        </p:nvSpPr>
        <p:spPr/>
        <p:txBody>
          <a:bodyPr/>
          <a:lstStyle/>
          <a:p>
            <a:pPr lvl="0"/>
            <a:fld id="{54A66A68-CD0C-40CE-B0AD-C002A33EB07F}" type="slidenum">
              <a:t>‹#›</a:t>
            </a:fld>
            <a:endParaRPr lang="en-IN"/>
          </a:p>
        </p:txBody>
      </p:sp>
    </p:spTree>
    <p:extLst>
      <p:ext uri="{BB962C8B-B14F-4D97-AF65-F5344CB8AC3E}">
        <p14:creationId xmlns:p14="http://schemas.microsoft.com/office/powerpoint/2010/main" val="1604417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A498-505C-9F25-02DF-D83155B61CED}"/>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83D277-ACA1-56D2-180F-FEAEDB63C50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B522C8-1276-94F2-0BBC-E7AAE7706CF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94794393-45C0-A840-85D3-2609FFDF106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05A2EAD1-2FD8-E0CC-E859-6EAE111068E9}"/>
              </a:ext>
            </a:extLst>
          </p:cNvPr>
          <p:cNvSpPr>
            <a:spLocks noGrp="1"/>
          </p:cNvSpPr>
          <p:nvPr>
            <p:ph type="sldNum" sz="quarter" idx="12"/>
          </p:nvPr>
        </p:nvSpPr>
        <p:spPr/>
        <p:txBody>
          <a:bodyPr/>
          <a:lstStyle/>
          <a:p>
            <a:pPr lvl="0"/>
            <a:fld id="{21D61F35-378A-4A81-8113-55836049038C}" type="slidenum">
              <a:t>‹#›</a:t>
            </a:fld>
            <a:endParaRPr lang="en-IN"/>
          </a:p>
        </p:txBody>
      </p:sp>
    </p:spTree>
    <p:extLst>
      <p:ext uri="{BB962C8B-B14F-4D97-AF65-F5344CB8AC3E}">
        <p14:creationId xmlns:p14="http://schemas.microsoft.com/office/powerpoint/2010/main" val="413528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7EED-0B52-768A-9A4A-47EF305F39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0E6F3-CA55-80CB-2D1D-DAEA6F924F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67CB5-9D16-B9B1-7A79-8E5E83A8D7CE}"/>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2ED4801C-5258-71DC-7B46-E235F335E90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BF4893E9-F0D8-300D-973C-4F93DF5C5C77}"/>
              </a:ext>
            </a:extLst>
          </p:cNvPr>
          <p:cNvSpPr>
            <a:spLocks noGrp="1"/>
          </p:cNvSpPr>
          <p:nvPr>
            <p:ph type="sldNum" sz="quarter" idx="12"/>
          </p:nvPr>
        </p:nvSpPr>
        <p:spPr/>
        <p:txBody>
          <a:bodyPr/>
          <a:lstStyle/>
          <a:p>
            <a:pPr lvl="0"/>
            <a:fld id="{693DDA0D-19CF-4ED3-92D3-29C3685F7CAD}" type="slidenum">
              <a:t>‹#›</a:t>
            </a:fld>
            <a:endParaRPr lang="en-IN"/>
          </a:p>
        </p:txBody>
      </p:sp>
    </p:spTree>
    <p:extLst>
      <p:ext uri="{BB962C8B-B14F-4D97-AF65-F5344CB8AC3E}">
        <p14:creationId xmlns:p14="http://schemas.microsoft.com/office/powerpoint/2010/main" val="4189815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546F-D79D-9A11-D81F-7B504BBAD3DB}"/>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3DA323-CD42-F9D2-9424-D557674EAE06}"/>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0045C4-D494-3377-DA34-D997A9F28A3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7E2547F8-564F-0D83-8972-33EFD1980AB8}"/>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C0602028-B71E-15D1-99FA-A070F59A11D1}"/>
              </a:ext>
            </a:extLst>
          </p:cNvPr>
          <p:cNvSpPr>
            <a:spLocks noGrp="1"/>
          </p:cNvSpPr>
          <p:nvPr>
            <p:ph type="sldNum" sz="quarter" idx="12"/>
          </p:nvPr>
        </p:nvSpPr>
        <p:spPr/>
        <p:txBody>
          <a:bodyPr/>
          <a:lstStyle/>
          <a:p>
            <a:pPr lvl="0"/>
            <a:fld id="{4BAED54C-6FBE-4B87-BFD0-0B9927733220}" type="slidenum">
              <a:t>‹#›</a:t>
            </a:fld>
            <a:endParaRPr lang="en-IN"/>
          </a:p>
        </p:txBody>
      </p:sp>
    </p:spTree>
    <p:extLst>
      <p:ext uri="{BB962C8B-B14F-4D97-AF65-F5344CB8AC3E}">
        <p14:creationId xmlns:p14="http://schemas.microsoft.com/office/powerpoint/2010/main" val="1054405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1E0F-65B0-D16A-6EBE-C582AA94AD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669F63-0AD5-6577-1B0C-019DB08396E7}"/>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C148AD-A605-DCF2-780D-68DDF353E29E}"/>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90E7CE-5AEC-697D-F521-C32CD134A230}"/>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FFA07C3A-72F0-4323-E1AF-AECBC377AE37}"/>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AD03D419-E613-BF45-6A94-F4CE26B09459}"/>
              </a:ext>
            </a:extLst>
          </p:cNvPr>
          <p:cNvSpPr>
            <a:spLocks noGrp="1"/>
          </p:cNvSpPr>
          <p:nvPr>
            <p:ph type="sldNum" sz="quarter" idx="12"/>
          </p:nvPr>
        </p:nvSpPr>
        <p:spPr/>
        <p:txBody>
          <a:bodyPr/>
          <a:lstStyle/>
          <a:p>
            <a:pPr lvl="0"/>
            <a:fld id="{FC8FEA7B-4D11-47D0-BD18-DB2C811F419D}" type="slidenum">
              <a:t>‹#›</a:t>
            </a:fld>
            <a:endParaRPr lang="en-IN"/>
          </a:p>
        </p:txBody>
      </p:sp>
    </p:spTree>
    <p:extLst>
      <p:ext uri="{BB962C8B-B14F-4D97-AF65-F5344CB8AC3E}">
        <p14:creationId xmlns:p14="http://schemas.microsoft.com/office/powerpoint/2010/main" val="186274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DEB8-53BA-A56A-A85F-5736ADAED51F}"/>
              </a:ext>
            </a:extLst>
          </p:cNvPr>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E40F78-197B-F91D-F752-F3A262FA19B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3A8DE-799F-F43B-1DFA-5F2E533AB9AD}"/>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2E9910-586F-347C-2B2D-1DCA2214A606}"/>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1300C-7127-3D98-5F1A-81A16D09431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39E60F-4C06-2E81-F7C5-6324D156B9C9}"/>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672C2649-3F25-3E15-7B09-25A2FF9B381F}"/>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2A98821B-AC6A-818F-4347-B1C5C69F82DA}"/>
              </a:ext>
            </a:extLst>
          </p:cNvPr>
          <p:cNvSpPr>
            <a:spLocks noGrp="1"/>
          </p:cNvSpPr>
          <p:nvPr>
            <p:ph type="sldNum" sz="quarter" idx="12"/>
          </p:nvPr>
        </p:nvSpPr>
        <p:spPr/>
        <p:txBody>
          <a:bodyPr/>
          <a:lstStyle/>
          <a:p>
            <a:pPr lvl="0"/>
            <a:fld id="{F88D6787-2226-49BB-8D5B-FD59620A8B1B}" type="slidenum">
              <a:t>‹#›</a:t>
            </a:fld>
            <a:endParaRPr lang="en-IN"/>
          </a:p>
        </p:txBody>
      </p:sp>
    </p:spTree>
    <p:extLst>
      <p:ext uri="{BB962C8B-B14F-4D97-AF65-F5344CB8AC3E}">
        <p14:creationId xmlns:p14="http://schemas.microsoft.com/office/powerpoint/2010/main" val="182200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B236-E2D5-C2EA-EDAE-A6BF5E7A0C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5B446-AEC0-D70B-AF21-017E253DCF1B}"/>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B1A79375-C743-8494-BDAB-792E0C24E29D}"/>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F5147098-BD82-EEC9-0463-B41A0445D1FB}"/>
              </a:ext>
            </a:extLst>
          </p:cNvPr>
          <p:cNvSpPr>
            <a:spLocks noGrp="1"/>
          </p:cNvSpPr>
          <p:nvPr>
            <p:ph type="sldNum" sz="quarter" idx="12"/>
          </p:nvPr>
        </p:nvSpPr>
        <p:spPr/>
        <p:txBody>
          <a:bodyPr/>
          <a:lstStyle/>
          <a:p>
            <a:pPr lvl="0"/>
            <a:fld id="{E8720ABF-0AA5-40DB-9A59-1C777A3A8FBA}" type="slidenum">
              <a:t>‹#›</a:t>
            </a:fld>
            <a:endParaRPr lang="en-IN"/>
          </a:p>
        </p:txBody>
      </p:sp>
    </p:spTree>
    <p:extLst>
      <p:ext uri="{BB962C8B-B14F-4D97-AF65-F5344CB8AC3E}">
        <p14:creationId xmlns:p14="http://schemas.microsoft.com/office/powerpoint/2010/main" val="3891531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67B8B-7830-8898-1920-091F3B73A5EC}"/>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6CDD9ABE-F166-8FB1-0FEA-16500A8694B8}"/>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129E9CCF-0E7A-56FC-01D8-F895F09158E5}"/>
              </a:ext>
            </a:extLst>
          </p:cNvPr>
          <p:cNvSpPr>
            <a:spLocks noGrp="1"/>
          </p:cNvSpPr>
          <p:nvPr>
            <p:ph type="sldNum" sz="quarter" idx="12"/>
          </p:nvPr>
        </p:nvSpPr>
        <p:spPr/>
        <p:txBody>
          <a:bodyPr/>
          <a:lstStyle/>
          <a:p>
            <a:pPr lvl="0"/>
            <a:fld id="{0327824F-C084-455A-BC2C-00D110701ADB}" type="slidenum">
              <a:t>‹#›</a:t>
            </a:fld>
            <a:endParaRPr lang="en-IN"/>
          </a:p>
        </p:txBody>
      </p:sp>
    </p:spTree>
    <p:extLst>
      <p:ext uri="{BB962C8B-B14F-4D97-AF65-F5344CB8AC3E}">
        <p14:creationId xmlns:p14="http://schemas.microsoft.com/office/powerpoint/2010/main" val="377458264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0141-53EA-A0CE-276D-DA079D1FBA0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53190E-5F0E-7E84-5E97-DC5B74352D9D}"/>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3C7F51-433F-467F-03C1-AFD883FE030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C8261-BD4B-69F7-ACE6-8263E0082C0E}"/>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CAC22EEF-E187-6933-EF6A-800CF46E6550}"/>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A4E4C7C7-590F-4DD0-84D7-130C46753BEA}"/>
              </a:ext>
            </a:extLst>
          </p:cNvPr>
          <p:cNvSpPr>
            <a:spLocks noGrp="1"/>
          </p:cNvSpPr>
          <p:nvPr>
            <p:ph type="sldNum" sz="quarter" idx="12"/>
          </p:nvPr>
        </p:nvSpPr>
        <p:spPr/>
        <p:txBody>
          <a:bodyPr/>
          <a:lstStyle/>
          <a:p>
            <a:pPr lvl="0"/>
            <a:fld id="{12D3D12C-9FD3-483C-9BF1-410CC7AA83F0}" type="slidenum">
              <a:t>‹#›</a:t>
            </a:fld>
            <a:endParaRPr lang="en-IN"/>
          </a:p>
        </p:txBody>
      </p:sp>
    </p:spTree>
    <p:extLst>
      <p:ext uri="{BB962C8B-B14F-4D97-AF65-F5344CB8AC3E}">
        <p14:creationId xmlns:p14="http://schemas.microsoft.com/office/powerpoint/2010/main" val="196612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CD64-CEE8-7555-595C-0F407000EB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3022E5-40F0-5236-F306-5965C88FE5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3FF43-5929-E754-D80B-8994775D7DD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D64C00D-114C-919D-E5AC-2D6FFB7C927F}"/>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B7E9F3E8-15A4-4A29-1056-74CBB4064F54}"/>
              </a:ext>
            </a:extLst>
          </p:cNvPr>
          <p:cNvSpPr>
            <a:spLocks noGrp="1"/>
          </p:cNvSpPr>
          <p:nvPr>
            <p:ph type="sldNum" sz="quarter" idx="12"/>
          </p:nvPr>
        </p:nvSpPr>
        <p:spPr/>
        <p:txBody>
          <a:bodyPr/>
          <a:lstStyle/>
          <a:p>
            <a:pPr lvl="0"/>
            <a:fld id="{B917C5B9-C5D4-4EB1-BC6E-D464C0A538E6}" type="slidenum">
              <a:t>‹#›</a:t>
            </a:fld>
            <a:endParaRPr lang="en-IN"/>
          </a:p>
        </p:txBody>
      </p:sp>
    </p:spTree>
    <p:extLst>
      <p:ext uri="{BB962C8B-B14F-4D97-AF65-F5344CB8AC3E}">
        <p14:creationId xmlns:p14="http://schemas.microsoft.com/office/powerpoint/2010/main" val="857372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CFEA-0C51-5F34-473A-F0990906252C}"/>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557272-D93C-AE2C-8B1C-FBFB657092D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EE10DA-4634-29A5-F083-2EA3DA8C01F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93F40-39CC-872B-5AFF-B0EAAA5CB0E0}"/>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26BEE1E7-B750-9D14-617B-F1097C7E7943}"/>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377D763F-133E-9A28-BFFA-AA8A8ED04992}"/>
              </a:ext>
            </a:extLst>
          </p:cNvPr>
          <p:cNvSpPr>
            <a:spLocks noGrp="1"/>
          </p:cNvSpPr>
          <p:nvPr>
            <p:ph type="sldNum" sz="quarter" idx="12"/>
          </p:nvPr>
        </p:nvSpPr>
        <p:spPr/>
        <p:txBody>
          <a:bodyPr/>
          <a:lstStyle/>
          <a:p>
            <a:pPr lvl="0"/>
            <a:fld id="{8C2EDA48-121C-44E8-B321-E5953B685219}" type="slidenum">
              <a:t>‹#›</a:t>
            </a:fld>
            <a:endParaRPr lang="en-IN"/>
          </a:p>
        </p:txBody>
      </p:sp>
    </p:spTree>
    <p:extLst>
      <p:ext uri="{BB962C8B-B14F-4D97-AF65-F5344CB8AC3E}">
        <p14:creationId xmlns:p14="http://schemas.microsoft.com/office/powerpoint/2010/main" val="1700697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9F96-BAFF-80F2-B3FA-A86BC06736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93C12A-AA89-3D1F-9A79-A1B21EF2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3D867-DD92-CBDE-131B-8008ADD7A11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DB03E6A-350A-7A23-1533-A7862D42559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42322458-9A79-9948-27C2-0A12C618E2C0}"/>
              </a:ext>
            </a:extLst>
          </p:cNvPr>
          <p:cNvSpPr>
            <a:spLocks noGrp="1"/>
          </p:cNvSpPr>
          <p:nvPr>
            <p:ph type="sldNum" sz="quarter" idx="12"/>
          </p:nvPr>
        </p:nvSpPr>
        <p:spPr/>
        <p:txBody>
          <a:bodyPr/>
          <a:lstStyle/>
          <a:p>
            <a:pPr lvl="0"/>
            <a:fld id="{F1D4AAFF-4A21-41FC-89D3-FE51803CBD32}" type="slidenum">
              <a:t>‹#›</a:t>
            </a:fld>
            <a:endParaRPr lang="en-IN"/>
          </a:p>
        </p:txBody>
      </p:sp>
    </p:spTree>
    <p:extLst>
      <p:ext uri="{BB962C8B-B14F-4D97-AF65-F5344CB8AC3E}">
        <p14:creationId xmlns:p14="http://schemas.microsoft.com/office/powerpoint/2010/main" val="2492979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BC51F-4D3B-2B9F-EF3D-DAEC0863A319}"/>
              </a:ext>
            </a:extLst>
          </p:cNvPr>
          <p:cNvSpPr>
            <a:spLocks noGrp="1"/>
          </p:cNvSpPr>
          <p:nvPr>
            <p:ph type="title" orient="vert"/>
          </p:nvPr>
        </p:nvSpPr>
        <p:spPr>
          <a:xfrm>
            <a:off x="7308850" y="301625"/>
            <a:ext cx="226695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B10E00-E523-056A-0B60-912036C1B974}"/>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D1542-A369-B0DE-55F2-B7ED64BEEDC7}"/>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1F9544D2-0CDE-CCF2-80F8-2978EDE60158}"/>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AD7EF37F-EAE3-D702-22E4-DD49D2055F4E}"/>
              </a:ext>
            </a:extLst>
          </p:cNvPr>
          <p:cNvSpPr>
            <a:spLocks noGrp="1"/>
          </p:cNvSpPr>
          <p:nvPr>
            <p:ph type="sldNum" sz="quarter" idx="12"/>
          </p:nvPr>
        </p:nvSpPr>
        <p:spPr/>
        <p:txBody>
          <a:bodyPr/>
          <a:lstStyle/>
          <a:p>
            <a:pPr lvl="0"/>
            <a:fld id="{0975BEB1-3481-4C80-B51D-07033E29F0B6}" type="slidenum">
              <a:t>‹#›</a:t>
            </a:fld>
            <a:endParaRPr lang="en-IN"/>
          </a:p>
        </p:txBody>
      </p:sp>
    </p:spTree>
    <p:extLst>
      <p:ext uri="{BB962C8B-B14F-4D97-AF65-F5344CB8AC3E}">
        <p14:creationId xmlns:p14="http://schemas.microsoft.com/office/powerpoint/2010/main" val="271318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8869-A274-5F77-5B08-10327F3E7AF6}"/>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7F913E-1E78-76EF-6E6F-86BE64A37C71}"/>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E78B3-BF0D-775A-588C-761FE90132B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62C88CDD-38C7-1B10-0E96-B8B5A5272688}"/>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3405FEBF-F6C5-44A3-1B7B-7B10094062A3}"/>
              </a:ext>
            </a:extLst>
          </p:cNvPr>
          <p:cNvSpPr>
            <a:spLocks noGrp="1"/>
          </p:cNvSpPr>
          <p:nvPr>
            <p:ph type="sldNum" sz="quarter" idx="12"/>
          </p:nvPr>
        </p:nvSpPr>
        <p:spPr/>
        <p:txBody>
          <a:bodyPr/>
          <a:lstStyle/>
          <a:p>
            <a:pPr lvl="0"/>
            <a:fld id="{242FAE0C-82DE-467B-B4DF-F4CED3C2F1F0}" type="slidenum">
              <a:t>‹#›</a:t>
            </a:fld>
            <a:endParaRPr lang="en-IN"/>
          </a:p>
        </p:txBody>
      </p:sp>
    </p:spTree>
    <p:extLst>
      <p:ext uri="{BB962C8B-B14F-4D97-AF65-F5344CB8AC3E}">
        <p14:creationId xmlns:p14="http://schemas.microsoft.com/office/powerpoint/2010/main" val="398286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15FB-A557-3F6A-F749-D74EA3AAB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C3BBB0-F79B-1CC8-A579-3C2067A9783A}"/>
              </a:ext>
            </a:extLst>
          </p:cNvPr>
          <p:cNvSpPr>
            <a:spLocks noGrp="1"/>
          </p:cNvSpPr>
          <p:nvPr>
            <p:ph sz="half" idx="1"/>
          </p:nvPr>
        </p:nvSpPr>
        <p:spPr>
          <a:xfrm>
            <a:off x="503238" y="3168650"/>
            <a:ext cx="445928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9A94A3-D2A4-960C-860C-2A647FCE2A90}"/>
              </a:ext>
            </a:extLst>
          </p:cNvPr>
          <p:cNvSpPr>
            <a:spLocks noGrp="1"/>
          </p:cNvSpPr>
          <p:nvPr>
            <p:ph sz="half" idx="2"/>
          </p:nvPr>
        </p:nvSpPr>
        <p:spPr>
          <a:xfrm>
            <a:off x="5114925" y="3168650"/>
            <a:ext cx="4460875"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CC9887-7DCD-B315-D390-8FF7C2D587C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76B6E72B-2B69-70F9-128E-E53788E28156}"/>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2EDB2974-F248-C14E-875A-D2E72D984CA4}"/>
              </a:ext>
            </a:extLst>
          </p:cNvPr>
          <p:cNvSpPr>
            <a:spLocks noGrp="1"/>
          </p:cNvSpPr>
          <p:nvPr>
            <p:ph type="sldNum" sz="quarter" idx="12"/>
          </p:nvPr>
        </p:nvSpPr>
        <p:spPr/>
        <p:txBody>
          <a:bodyPr/>
          <a:lstStyle/>
          <a:p>
            <a:pPr lvl="0"/>
            <a:fld id="{8C35D9BD-AA64-41C8-A94F-14F552044749}" type="slidenum">
              <a:t>‹#›</a:t>
            </a:fld>
            <a:endParaRPr lang="en-IN"/>
          </a:p>
        </p:txBody>
      </p:sp>
    </p:spTree>
    <p:extLst>
      <p:ext uri="{BB962C8B-B14F-4D97-AF65-F5344CB8AC3E}">
        <p14:creationId xmlns:p14="http://schemas.microsoft.com/office/powerpoint/2010/main" val="393370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D527-70AB-4E69-F6A6-86BA4EA3F60C}"/>
              </a:ext>
            </a:extLst>
          </p:cNvPr>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620A17-E32C-46A3-EC10-9A1A03594090}"/>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2A40D-1D5C-9730-F318-6506E0EBB59D}"/>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6E4152-0D30-5775-CB08-C7C752DC352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D2007-D1D8-E45F-E457-5F9E3360B258}"/>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D213B2-F2CB-4198-5629-9AEC7DEA3FA0}"/>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52419B57-370A-2500-D540-4C7E79A6762F}"/>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E3115044-E301-CD12-676F-547B40451AE7}"/>
              </a:ext>
            </a:extLst>
          </p:cNvPr>
          <p:cNvSpPr>
            <a:spLocks noGrp="1"/>
          </p:cNvSpPr>
          <p:nvPr>
            <p:ph type="sldNum" sz="quarter" idx="12"/>
          </p:nvPr>
        </p:nvSpPr>
        <p:spPr/>
        <p:txBody>
          <a:bodyPr/>
          <a:lstStyle/>
          <a:p>
            <a:pPr lvl="0"/>
            <a:fld id="{1ECB50C2-E071-4098-8656-216AD4EBCE67}" type="slidenum">
              <a:t>‹#›</a:t>
            </a:fld>
            <a:endParaRPr lang="en-IN"/>
          </a:p>
        </p:txBody>
      </p:sp>
    </p:spTree>
    <p:extLst>
      <p:ext uri="{BB962C8B-B14F-4D97-AF65-F5344CB8AC3E}">
        <p14:creationId xmlns:p14="http://schemas.microsoft.com/office/powerpoint/2010/main" val="280723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EFE5-35A5-94D9-225A-D0F184C10C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1CE6BA-9F8E-26C5-7CE8-34A95D403022}"/>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F9CD4E1D-67D2-520E-0E6D-45698966CCC9}"/>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460A49D8-C0E9-9974-AB5B-2D0A76B87597}"/>
              </a:ext>
            </a:extLst>
          </p:cNvPr>
          <p:cNvSpPr>
            <a:spLocks noGrp="1"/>
          </p:cNvSpPr>
          <p:nvPr>
            <p:ph type="sldNum" sz="quarter" idx="12"/>
          </p:nvPr>
        </p:nvSpPr>
        <p:spPr/>
        <p:txBody>
          <a:bodyPr/>
          <a:lstStyle/>
          <a:p>
            <a:pPr lvl="0"/>
            <a:fld id="{60B31F7B-4C74-4C4D-BCA2-6533BC7671E4}" type="slidenum">
              <a:t>‹#›</a:t>
            </a:fld>
            <a:endParaRPr lang="en-IN"/>
          </a:p>
        </p:txBody>
      </p:sp>
    </p:spTree>
    <p:extLst>
      <p:ext uri="{BB962C8B-B14F-4D97-AF65-F5344CB8AC3E}">
        <p14:creationId xmlns:p14="http://schemas.microsoft.com/office/powerpoint/2010/main" val="407978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A23B8-89AC-9B7E-B018-B0DC0E2F1D86}"/>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0710C08E-32F5-2959-AC39-D021F3E351AA}"/>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51F8276F-9C86-E220-EDE5-9235BC30E366}"/>
              </a:ext>
            </a:extLst>
          </p:cNvPr>
          <p:cNvSpPr>
            <a:spLocks noGrp="1"/>
          </p:cNvSpPr>
          <p:nvPr>
            <p:ph type="sldNum" sz="quarter" idx="12"/>
          </p:nvPr>
        </p:nvSpPr>
        <p:spPr/>
        <p:txBody>
          <a:bodyPr/>
          <a:lstStyle/>
          <a:p>
            <a:pPr lvl="0"/>
            <a:fld id="{61B1E9AE-6C70-4F13-AD4C-925065080F38}" type="slidenum">
              <a:t>‹#›</a:t>
            </a:fld>
            <a:endParaRPr lang="en-IN"/>
          </a:p>
        </p:txBody>
      </p:sp>
    </p:spTree>
    <p:extLst>
      <p:ext uri="{BB962C8B-B14F-4D97-AF65-F5344CB8AC3E}">
        <p14:creationId xmlns:p14="http://schemas.microsoft.com/office/powerpoint/2010/main" val="34985161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CFA1-B8E4-F284-C95B-080555BC178E}"/>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8A663E-79E3-D9E0-3A7E-71DCCFAEA896}"/>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535967-BBE9-D21B-0F4E-5961E62BE78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2EE86-3E79-1D45-2E04-1D85FD63593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53A4A15C-2634-C646-C1B0-730BC7BF7032}"/>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0251ADBE-0E13-A54B-D45D-A0DC425240A5}"/>
              </a:ext>
            </a:extLst>
          </p:cNvPr>
          <p:cNvSpPr>
            <a:spLocks noGrp="1"/>
          </p:cNvSpPr>
          <p:nvPr>
            <p:ph type="sldNum" sz="quarter" idx="12"/>
          </p:nvPr>
        </p:nvSpPr>
        <p:spPr/>
        <p:txBody>
          <a:bodyPr/>
          <a:lstStyle/>
          <a:p>
            <a:pPr lvl="0"/>
            <a:fld id="{64688677-21BD-40B1-AA04-9BB0734FD3FE}" type="slidenum">
              <a:t>‹#›</a:t>
            </a:fld>
            <a:endParaRPr lang="en-IN"/>
          </a:p>
        </p:txBody>
      </p:sp>
    </p:spTree>
    <p:extLst>
      <p:ext uri="{BB962C8B-B14F-4D97-AF65-F5344CB8AC3E}">
        <p14:creationId xmlns:p14="http://schemas.microsoft.com/office/powerpoint/2010/main" val="150409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A7BF-AA24-B076-FEA8-1C82CB339BA9}"/>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8503A9-77BA-53BC-D5FB-04F3154FBFD5}"/>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D90209-7FB0-B934-1E47-9478CD8E0C8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5D8EE-3A92-C5D4-B1C5-1CA9CA5F1C4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C933E5DB-109D-8B04-30B6-1CCBED33639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EBAEAF90-76DF-6E3E-2357-8D83AED57D5B}"/>
              </a:ext>
            </a:extLst>
          </p:cNvPr>
          <p:cNvSpPr>
            <a:spLocks noGrp="1"/>
          </p:cNvSpPr>
          <p:nvPr>
            <p:ph type="sldNum" sz="quarter" idx="12"/>
          </p:nvPr>
        </p:nvSpPr>
        <p:spPr/>
        <p:txBody>
          <a:bodyPr/>
          <a:lstStyle/>
          <a:p>
            <a:pPr lvl="0"/>
            <a:fld id="{3640BB84-10D8-4A36-9AF7-89950014B2FB}" type="slidenum">
              <a:t>‹#›</a:t>
            </a:fld>
            <a:endParaRPr lang="en-IN"/>
          </a:p>
        </p:txBody>
      </p:sp>
    </p:spTree>
    <p:extLst>
      <p:ext uri="{BB962C8B-B14F-4D97-AF65-F5344CB8AC3E}">
        <p14:creationId xmlns:p14="http://schemas.microsoft.com/office/powerpoint/2010/main" val="126987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12B44-F8C7-9003-143B-4DD30126C01E}"/>
              </a:ext>
            </a:extLst>
          </p:cNvPr>
          <p:cNvSpPr txBox="1">
            <a:spLocks noGrp="1"/>
          </p:cNvSpPr>
          <p:nvPr>
            <p:ph type="title"/>
          </p:nvPr>
        </p:nvSpPr>
        <p:spPr>
          <a:xfrm>
            <a:off x="503999" y="1080000"/>
            <a:ext cx="9071640" cy="1728000"/>
          </a:xfrm>
          <a:prstGeom prst="rect">
            <a:avLst/>
          </a:prstGeom>
          <a:noFill/>
          <a:ln>
            <a:noFill/>
          </a:ln>
        </p:spPr>
        <p:txBody>
          <a:bodyPr lIns="0" tIns="0" rIns="0" bIns="0" anchor="ctr"/>
          <a:lstStyle/>
          <a:p>
            <a:endParaRPr lang="en-IN"/>
          </a:p>
        </p:txBody>
      </p:sp>
      <p:sp>
        <p:nvSpPr>
          <p:cNvPr id="3" name="Text Placeholder 2">
            <a:extLst>
              <a:ext uri="{FF2B5EF4-FFF2-40B4-BE49-F238E27FC236}">
                <a16:creationId xmlns:a16="http://schemas.microsoft.com/office/drawing/2014/main" id="{62BEE4B0-9B48-A392-AB98-5D5029531243}"/>
              </a:ext>
            </a:extLst>
          </p:cNvPr>
          <p:cNvSpPr txBox="1">
            <a:spLocks noGrp="1"/>
          </p:cNvSpPr>
          <p:nvPr>
            <p:ph type="body" idx="1"/>
          </p:nvPr>
        </p:nvSpPr>
        <p:spPr>
          <a:xfrm>
            <a:off x="503999" y="3168000"/>
            <a:ext cx="9071640" cy="3671999"/>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4517C-5E7E-4D75-A60A-9D132CD45EBC}"/>
              </a:ext>
            </a:extLst>
          </p:cNvPr>
          <p:cNvSpPr txBox="1">
            <a:spLocks noGrp="1"/>
          </p:cNvSpPr>
          <p:nvPr>
            <p:ph type="dt" sz="half" idx="2"/>
          </p:nvPr>
        </p:nvSpPr>
        <p:spPr>
          <a:xfrm>
            <a:off x="503999" y="6886800"/>
            <a:ext cx="2348280" cy="520919"/>
          </a:xfrm>
          <a:prstGeom prst="rect">
            <a:avLst/>
          </a:prstGeom>
          <a:noFill/>
          <a:ln>
            <a:noFill/>
          </a:ln>
        </p:spPr>
        <p:txBody>
          <a:bodyPr lIns="0" tIns="0" rIns="0" bIns="0" anchorCtr="0">
            <a:noAutofit/>
          </a:bodyPr>
          <a:lstStyle>
            <a:lvl1pPr lvl="0" rtl="0" hangingPunct="0">
              <a:buNone/>
              <a:tabLst/>
              <a:defRPr lang="en-IN" sz="1400" kern="1200">
                <a:solidFill>
                  <a:srgbClr val="FFFFFF"/>
                </a:solidFill>
                <a:latin typeface="Liberation Serif" pitchFamily="18"/>
                <a:ea typeface="DejaVu Sans" pitchFamily="2"/>
                <a:cs typeface="DejaVu Sans" pitchFamily="2"/>
              </a:defRPr>
            </a:lvl1pPr>
          </a:lstStyle>
          <a:p>
            <a:pPr lvl="0"/>
            <a:endParaRPr lang="en-IN"/>
          </a:p>
        </p:txBody>
      </p:sp>
      <p:sp>
        <p:nvSpPr>
          <p:cNvPr id="5" name="Footer Placeholder 4">
            <a:extLst>
              <a:ext uri="{FF2B5EF4-FFF2-40B4-BE49-F238E27FC236}">
                <a16:creationId xmlns:a16="http://schemas.microsoft.com/office/drawing/2014/main" id="{66CF2460-DCD9-18DB-602A-77D592E6AEA8}"/>
              </a:ext>
            </a:extLst>
          </p:cNvPr>
          <p:cNvSpPr txBox="1">
            <a:spLocks noGrp="1"/>
          </p:cNvSpPr>
          <p:nvPr>
            <p:ph type="ftr" sz="quarter" idx="3"/>
          </p:nvPr>
        </p:nvSpPr>
        <p:spPr>
          <a:xfrm>
            <a:off x="3447360" y="6886800"/>
            <a:ext cx="3195000" cy="520919"/>
          </a:xfrm>
          <a:prstGeom prst="rect">
            <a:avLst/>
          </a:prstGeom>
          <a:noFill/>
          <a:ln>
            <a:noFill/>
          </a:ln>
        </p:spPr>
        <p:txBody>
          <a:bodyPr lIns="0" tIns="0" rIns="0" bIns="0" anchorCtr="0">
            <a:noAutofit/>
          </a:bodyPr>
          <a:lstStyle>
            <a:lvl1pPr lvl="0" algn="ctr" rtl="0" hangingPunct="0">
              <a:buNone/>
              <a:tabLst/>
              <a:defRPr lang="en-IN" sz="1400" kern="1200">
                <a:solidFill>
                  <a:srgbClr val="FFFFFF"/>
                </a:solidFill>
                <a:latin typeface="Liberation Serif" pitchFamily="18"/>
                <a:ea typeface="DejaVu Sans" pitchFamily="2"/>
                <a:cs typeface="DejaVu Sans" pitchFamily="2"/>
              </a:defRPr>
            </a:lvl1pPr>
          </a:lstStyle>
          <a:p>
            <a:pPr lvl="0"/>
            <a:endParaRPr lang="en-IN"/>
          </a:p>
        </p:txBody>
      </p:sp>
      <p:sp>
        <p:nvSpPr>
          <p:cNvPr id="6" name="Slide Number Placeholder 5">
            <a:extLst>
              <a:ext uri="{FF2B5EF4-FFF2-40B4-BE49-F238E27FC236}">
                <a16:creationId xmlns:a16="http://schemas.microsoft.com/office/drawing/2014/main" id="{40172866-0D40-3C68-88BC-1A33CDB847D4}"/>
              </a:ext>
            </a:extLst>
          </p:cNvPr>
          <p:cNvSpPr txBox="1">
            <a:spLocks noGrp="1"/>
          </p:cNvSpPr>
          <p:nvPr>
            <p:ph type="sldNum" sz="quarter" idx="4"/>
          </p:nvPr>
        </p:nvSpPr>
        <p:spPr>
          <a:xfrm>
            <a:off x="7227360" y="6886800"/>
            <a:ext cx="2348280" cy="520919"/>
          </a:xfrm>
          <a:prstGeom prst="rect">
            <a:avLst/>
          </a:prstGeom>
          <a:noFill/>
          <a:ln>
            <a:noFill/>
          </a:ln>
        </p:spPr>
        <p:txBody>
          <a:bodyPr lIns="0" tIns="0" rIns="0" bIns="0" anchorCtr="0">
            <a:noAutofit/>
          </a:bodyPr>
          <a:lstStyle>
            <a:lvl1pPr lvl="0" algn="r" rtl="0" hangingPunct="0">
              <a:buNone/>
              <a:tabLst/>
              <a:defRPr lang="en-IN" sz="1400" kern="1200">
                <a:solidFill>
                  <a:srgbClr val="FFFFFF"/>
                </a:solidFill>
                <a:latin typeface="Liberation Serif" pitchFamily="18"/>
                <a:ea typeface="DejaVu Sans" pitchFamily="2"/>
                <a:cs typeface="DejaVu Sans" pitchFamily="2"/>
              </a:defRPr>
            </a:lvl1pPr>
          </a:lstStyle>
          <a:p>
            <a:pPr lvl="0"/>
            <a:fld id="{41791615-FD13-450C-B2D4-57BB9E8C9FE1}"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IN" sz="586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rtl="0" hangingPunct="0">
        <a:spcBef>
          <a:spcPts val="1888"/>
        </a:spcBef>
        <a:spcAft>
          <a:spcPts val="0"/>
        </a:spcAft>
        <a:tabLst/>
        <a:defRPr lang="en-IN" sz="4260" b="0" i="0" u="none" strike="noStrike" kern="1200" cap="none">
          <a:ln>
            <a:noFill/>
          </a:ln>
          <a:solidFill>
            <a:srgbClr val="FFFFFF"/>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074B7-DE45-149A-9C9B-6165E5BF257E}"/>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IN"/>
          </a:p>
        </p:txBody>
      </p:sp>
      <p:sp>
        <p:nvSpPr>
          <p:cNvPr id="3" name="Text Placeholder 2">
            <a:extLst>
              <a:ext uri="{FF2B5EF4-FFF2-40B4-BE49-F238E27FC236}">
                <a16:creationId xmlns:a16="http://schemas.microsoft.com/office/drawing/2014/main" id="{C740A760-04F2-75CB-D8DE-F8F12FF14CF4}"/>
              </a:ext>
            </a:extLst>
          </p:cNvPr>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D6F01-F2AF-44CB-7D22-D279730E7943}"/>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Footer Placeholder 4">
            <a:extLst>
              <a:ext uri="{FF2B5EF4-FFF2-40B4-BE49-F238E27FC236}">
                <a16:creationId xmlns:a16="http://schemas.microsoft.com/office/drawing/2014/main" id="{1D2D484F-A925-F516-F1E6-B8B8BC822CD8}"/>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Slide Number Placeholder 5">
            <a:extLst>
              <a:ext uri="{FF2B5EF4-FFF2-40B4-BE49-F238E27FC236}">
                <a16:creationId xmlns:a16="http://schemas.microsoft.com/office/drawing/2014/main" id="{3E515779-D2AD-4E18-0156-BFD5558E3BAA}"/>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fld id="{16D9A4F9-2D81-4B1D-BA3F-950FCF028326}"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en-IN"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IN"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youtu.be/OS1bolJIIBk"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0E0B-C7BB-3240-D742-1E72AE61BA34}"/>
              </a:ext>
            </a:extLst>
          </p:cNvPr>
          <p:cNvSpPr txBox="1">
            <a:spLocks noGrp="1"/>
          </p:cNvSpPr>
          <p:nvPr>
            <p:ph type="title" idx="4294967295"/>
          </p:nvPr>
        </p:nvSpPr>
        <p:spPr>
          <a:xfrm>
            <a:off x="1016393" y="3641981"/>
            <a:ext cx="8047838" cy="1919723"/>
          </a:xfrm>
        </p:spPr>
        <p:txBody>
          <a:bodyPr wrap="square">
            <a:spAutoFit/>
          </a:bodyPr>
          <a:lstStyle/>
          <a:p>
            <a:pPr lvl="0"/>
            <a:r>
              <a:rPr lang="en-IN" sz="4000" b="1" dirty="0">
                <a:highlight>
                  <a:srgbClr val="000000"/>
                </a:highlight>
                <a:latin typeface="Linux Biolinum Keyboard O" pitchFamily="18"/>
              </a:rPr>
              <a:t>ALCOHOL DETECTON AND ENGINE OFF SYSTEM WITH GPS AND GSM </a:t>
            </a:r>
            <a:br>
              <a:rPr lang="en-IN" sz="4400" dirty="0"/>
            </a:br>
            <a:endParaRPr lang="en-IN" sz="4400" dirty="0"/>
          </a:p>
        </p:txBody>
      </p:sp>
      <p:sp>
        <p:nvSpPr>
          <p:cNvPr id="8" name="TextBox 7">
            <a:extLst>
              <a:ext uri="{FF2B5EF4-FFF2-40B4-BE49-F238E27FC236}">
                <a16:creationId xmlns:a16="http://schemas.microsoft.com/office/drawing/2014/main" id="{F67DC143-454D-36FB-102B-11EDB5C78FCB}"/>
              </a:ext>
            </a:extLst>
          </p:cNvPr>
          <p:cNvSpPr txBox="1"/>
          <p:nvPr/>
        </p:nvSpPr>
        <p:spPr>
          <a:xfrm>
            <a:off x="1753495" y="2224962"/>
            <a:ext cx="9176981" cy="1323439"/>
          </a:xfrm>
          <a:prstGeom prst="rect">
            <a:avLst/>
          </a:prstGeom>
          <a:noFill/>
        </p:spPr>
        <p:txBody>
          <a:bodyPr wrap="square" rtlCol="0">
            <a:spAutoFit/>
          </a:bodyPr>
          <a:lstStyle/>
          <a:p>
            <a:r>
              <a:rPr lang="en-US" altLang="en-US" sz="4000" b="1" dirty="0" err="1">
                <a:solidFill>
                  <a:srgbClr val="FFC000"/>
                </a:solidFill>
                <a:latin typeface="Arial Black" panose="020B0A04020102020204" pitchFamily="34" charset="0"/>
              </a:rPr>
              <a:t>Primathon</a:t>
            </a:r>
            <a:r>
              <a:rPr lang="en-US" altLang="en-US" sz="4000" b="1" dirty="0">
                <a:solidFill>
                  <a:srgbClr val="FFC000"/>
                </a:solidFill>
                <a:latin typeface="Arial Black" panose="020B0A04020102020204" pitchFamily="34" charset="0"/>
              </a:rPr>
              <a:t> Idea Submission</a:t>
            </a:r>
          </a:p>
          <a:p>
            <a:endParaRPr lang="en-IN" sz="4000" b="1" dirty="0">
              <a:solidFill>
                <a:srgbClr val="FFC000"/>
              </a:solidFill>
              <a:latin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BAEC41-01D4-7C03-3F6F-8B151A78280B}"/>
              </a:ext>
            </a:extLst>
          </p:cNvPr>
          <p:cNvSpPr txBox="1">
            <a:spLocks noGrp="1"/>
          </p:cNvSpPr>
          <p:nvPr>
            <p:ph type="title" idx="4294967295"/>
          </p:nvPr>
        </p:nvSpPr>
        <p:spPr>
          <a:xfrm>
            <a:off x="474480" y="302040"/>
            <a:ext cx="9071640" cy="1066680"/>
          </a:xfrm>
        </p:spPr>
        <p:txBody>
          <a:bodyPr/>
          <a:lstStyle/>
          <a:p>
            <a:pPr lvl="0" algn="l"/>
            <a:r>
              <a:rPr lang="en-IN" b="1" u="dottedHeavy" dirty="0">
                <a:solidFill>
                  <a:srgbClr val="2A6099"/>
                </a:solidFill>
              </a:rPr>
              <a:t>INTRODUCTION</a:t>
            </a:r>
          </a:p>
        </p:txBody>
      </p:sp>
      <p:sp>
        <p:nvSpPr>
          <p:cNvPr id="4" name="Text Placeholder 3">
            <a:extLst>
              <a:ext uri="{FF2B5EF4-FFF2-40B4-BE49-F238E27FC236}">
                <a16:creationId xmlns:a16="http://schemas.microsoft.com/office/drawing/2014/main" id="{A34C6E56-B48A-24E2-5612-034E4D013C3D}"/>
              </a:ext>
            </a:extLst>
          </p:cNvPr>
          <p:cNvSpPr txBox="1">
            <a:spLocks noGrp="1"/>
          </p:cNvSpPr>
          <p:nvPr>
            <p:ph type="body" idx="4294967295"/>
          </p:nvPr>
        </p:nvSpPr>
        <p:spPr>
          <a:xfrm>
            <a:off x="598002" y="1725126"/>
            <a:ext cx="8599786" cy="4109421"/>
          </a:xfrm>
        </p:spPr>
        <p:txBody>
          <a:bodyPr/>
          <a:lstStyle/>
          <a:p>
            <a:pPr indent="609600" algn="just">
              <a:lnSpc>
                <a:spcPct val="150000"/>
              </a:lnSpc>
              <a:spcAft>
                <a:spcPts val="800"/>
              </a:spcAft>
            </a:pPr>
            <a:r>
              <a:rPr lang="en-IN" sz="1800" dirty="0">
                <a:latin typeface="Bookman Old Style" panose="02050604050505020204" pitchFamily="18" charset="0"/>
              </a:rPr>
              <a:t> </a:t>
            </a: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Drunk and drive is major problem in this world. Many accidents are occurring due to consuming alcohol and driving the vehicle. To stop this, we need a new process or idea. Drinking alcohol is injurious to health and driving after drinking is more harmful to the society. The drivers who drink alcohol are not in stable condition and also, rash driving occurs on highways which can be risky to lives of the people on the road and including driver. The laws in India are currently prohibiting drivers to drink and drive so that the fine can stop them to drink and drive.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A7DC3D-F946-F38C-29E3-8CB2D13527F4}"/>
              </a:ext>
            </a:extLst>
          </p:cNvPr>
          <p:cNvSpPr txBox="1"/>
          <p:nvPr/>
        </p:nvSpPr>
        <p:spPr>
          <a:xfrm flipH="1">
            <a:off x="697150" y="398033"/>
            <a:ext cx="9199884" cy="769441"/>
          </a:xfrm>
          <a:prstGeom prst="rect">
            <a:avLst/>
          </a:prstGeom>
          <a:noFill/>
        </p:spPr>
        <p:txBody>
          <a:bodyPr wrap="square" rtlCol="0">
            <a:spAutoFit/>
          </a:bodyPr>
          <a:lstStyle/>
          <a:p>
            <a:r>
              <a:rPr lang="en-IN" sz="4400" b="1" u="dottedHeavy" dirty="0">
                <a:solidFill>
                  <a:srgbClr val="2A6099"/>
                </a:solidFill>
                <a:latin typeface="Liberation Sans"/>
              </a:rPr>
              <a:t>PROOFS AND STATISTICS</a:t>
            </a:r>
            <a:endParaRPr lang="en-IN" sz="4400" dirty="0">
              <a:latin typeface="Liberation Sans"/>
            </a:endParaRPr>
          </a:p>
        </p:txBody>
      </p:sp>
      <p:pic>
        <p:nvPicPr>
          <p:cNvPr id="4" name="Picture 3">
            <a:extLst>
              <a:ext uri="{FF2B5EF4-FFF2-40B4-BE49-F238E27FC236}">
                <a16:creationId xmlns:a16="http://schemas.microsoft.com/office/drawing/2014/main" id="{C5EACB81-9C32-8CAC-A2EE-A9EE3A77ACF3}"/>
              </a:ext>
            </a:extLst>
          </p:cNvPr>
          <p:cNvPicPr>
            <a:picLocks noChangeAspect="1"/>
          </p:cNvPicPr>
          <p:nvPr/>
        </p:nvPicPr>
        <p:blipFill>
          <a:blip r:embed="rId2">
            <a:lum/>
            <a:alphaModFix/>
          </a:blip>
          <a:srcRect/>
          <a:stretch>
            <a:fillRect/>
          </a:stretch>
        </p:blipFill>
        <p:spPr>
          <a:xfrm>
            <a:off x="1089898" y="1210505"/>
            <a:ext cx="8150921" cy="5807599"/>
          </a:xfrm>
          <a:prstGeom prst="rect">
            <a:avLst/>
          </a:prstGeom>
          <a:noFill/>
          <a:ln>
            <a:noFill/>
          </a:ln>
        </p:spPr>
      </p:pic>
    </p:spTree>
    <p:extLst>
      <p:ext uri="{BB962C8B-B14F-4D97-AF65-F5344CB8AC3E}">
        <p14:creationId xmlns:p14="http://schemas.microsoft.com/office/powerpoint/2010/main" val="373416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5F9A9E-7CFC-BD2F-2306-73020C032799}"/>
              </a:ext>
            </a:extLst>
          </p:cNvPr>
          <p:cNvPicPr>
            <a:picLocks noChangeAspect="1"/>
          </p:cNvPicPr>
          <p:nvPr/>
        </p:nvPicPr>
        <p:blipFill>
          <a:blip r:embed="rId2">
            <a:lum/>
            <a:alphaModFix/>
          </a:blip>
          <a:srcRect/>
          <a:stretch>
            <a:fillRect/>
          </a:stretch>
        </p:blipFill>
        <p:spPr>
          <a:xfrm>
            <a:off x="612424" y="493241"/>
            <a:ext cx="9072000" cy="6912000"/>
          </a:xfrm>
          <a:prstGeom prst="rect">
            <a:avLst/>
          </a:prstGeom>
          <a:noFill/>
          <a:ln>
            <a:noFill/>
          </a:ln>
        </p:spPr>
      </p:pic>
    </p:spTree>
    <p:extLst>
      <p:ext uri="{BB962C8B-B14F-4D97-AF65-F5344CB8AC3E}">
        <p14:creationId xmlns:p14="http://schemas.microsoft.com/office/powerpoint/2010/main" val="392382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7620-366E-3B3F-72AD-AF41B8909146}"/>
              </a:ext>
            </a:extLst>
          </p:cNvPr>
          <p:cNvSpPr txBox="1">
            <a:spLocks noGrp="1"/>
          </p:cNvSpPr>
          <p:nvPr>
            <p:ph type="title" idx="4294967295"/>
          </p:nvPr>
        </p:nvSpPr>
        <p:spPr>
          <a:xfrm>
            <a:off x="503999" y="288000"/>
            <a:ext cx="3387281" cy="1262160"/>
          </a:xfrm>
        </p:spPr>
        <p:txBody>
          <a:bodyPr/>
          <a:lstStyle/>
          <a:p>
            <a:pPr lvl="0"/>
            <a:r>
              <a:rPr lang="en-US" sz="4000" b="1" u="dottedHeavy" cap="small" dirty="0">
                <a:solidFill>
                  <a:srgbClr val="2A6099"/>
                </a:solidFill>
              </a:rPr>
              <a:t>OBJECTIVES</a:t>
            </a:r>
            <a:endParaRPr lang="en-IN" sz="4000" b="1" u="dottedHeavy" cap="small" dirty="0">
              <a:solidFill>
                <a:srgbClr val="2A6099"/>
              </a:solidFill>
            </a:endParaRPr>
          </a:p>
        </p:txBody>
      </p:sp>
      <p:sp>
        <p:nvSpPr>
          <p:cNvPr id="7" name="TextBox 6">
            <a:extLst>
              <a:ext uri="{FF2B5EF4-FFF2-40B4-BE49-F238E27FC236}">
                <a16:creationId xmlns:a16="http://schemas.microsoft.com/office/drawing/2014/main" id="{4A553874-1B95-2E9F-082D-2CDF2C91B90C}"/>
              </a:ext>
            </a:extLst>
          </p:cNvPr>
          <p:cNvSpPr txBox="1"/>
          <p:nvPr/>
        </p:nvSpPr>
        <p:spPr>
          <a:xfrm>
            <a:off x="503998" y="1290320"/>
            <a:ext cx="9072628" cy="5652830"/>
          </a:xfrm>
          <a:prstGeom prst="rect">
            <a:avLst/>
          </a:prstGeom>
          <a:noFill/>
        </p:spPr>
        <p:txBody>
          <a:bodyPr wrap="square" rtlCol="0">
            <a:spAutoFit/>
          </a:bodyPr>
          <a:lstStyle/>
          <a:p>
            <a:pPr indent="609600" algn="just">
              <a:lnSpc>
                <a:spcPct val="150000"/>
              </a:lnSpc>
              <a:spcAft>
                <a:spcPts val="800"/>
              </a:spcAft>
            </a:pPr>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The main objective of the project is to reduce accidents caused by the drunk and drive. Here we designed a smart alcohol detection system which helps in reducing accidents and saving people’s lives.</a:t>
            </a:r>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indent="609600" algn="just">
              <a:lnSpc>
                <a:spcPct val="150000"/>
              </a:lnSpc>
              <a:spcAft>
                <a:spcPts val="800"/>
              </a:spcAft>
            </a:pPr>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This system is designed in such a way that, when a person who consumed alcohol drives the car, the sensor detects the alcohol and stops the car and sends the location to registered mobile number so that we can stop the person to drive the vehicle. This system is designed in the way such that we can reduce time and space. This also reduces the work of policemen and road safety officers. This system does not allow the person who consumed alcohol to drive the vehicle. It also helps in reducing deaths caused by drunk and drive.</a:t>
            </a:r>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C4EF19-E0F7-822D-8453-633C612EF907}"/>
              </a:ext>
            </a:extLst>
          </p:cNvPr>
          <p:cNvPicPr>
            <a:picLocks noChangeAspect="1"/>
          </p:cNvPicPr>
          <p:nvPr/>
        </p:nvPicPr>
        <p:blipFill>
          <a:blip r:embed="rId3">
            <a:lum/>
            <a:alphaModFix/>
          </a:blip>
          <a:srcRect/>
          <a:stretch>
            <a:fillRect/>
          </a:stretch>
        </p:blipFill>
        <p:spPr>
          <a:xfrm>
            <a:off x="432000" y="288000"/>
            <a:ext cx="9363240" cy="5266800"/>
          </a:xfrm>
          <a:prstGeom prst="rect">
            <a:avLst/>
          </a:prstGeom>
          <a:noFill/>
          <a:ln>
            <a:noFill/>
          </a:ln>
        </p:spPr>
      </p:pic>
      <p:sp>
        <p:nvSpPr>
          <p:cNvPr id="3" name="Text Placeholder 2">
            <a:extLst>
              <a:ext uri="{FF2B5EF4-FFF2-40B4-BE49-F238E27FC236}">
                <a16:creationId xmlns:a16="http://schemas.microsoft.com/office/drawing/2014/main" id="{F45416DA-4450-9896-4615-6AA6C8C782B7}"/>
              </a:ext>
            </a:extLst>
          </p:cNvPr>
          <p:cNvSpPr txBox="1">
            <a:spLocks noGrp="1"/>
          </p:cNvSpPr>
          <p:nvPr>
            <p:ph type="body" idx="4294967295"/>
          </p:nvPr>
        </p:nvSpPr>
        <p:spPr>
          <a:xfrm>
            <a:off x="504359" y="432359"/>
            <a:ext cx="9071640" cy="5721480"/>
          </a:xfrm>
        </p:spPr>
        <p:txBody>
          <a:bodyPr/>
          <a:lstStyle/>
          <a:p>
            <a:pPr lvl="1" hangingPunct="0">
              <a:spcBef>
                <a:spcPts val="1417"/>
              </a:spcBef>
              <a:buNone/>
            </a:pPr>
            <a:endParaRPr lang="en-IN" sz="3200" dirty="0">
              <a:highlight>
                <a:scrgbClr r="0" g="0" b="0">
                  <a:alpha val="0"/>
                </a:scrgbClr>
              </a:highlight>
              <a:latin typeface="Liberation Sans" pitchFamily="18"/>
            </a:endParaRPr>
          </a:p>
          <a:p>
            <a:pPr marL="457200" lvl="1" indent="0" hangingPunct="0">
              <a:spcBef>
                <a:spcPts val="1417"/>
              </a:spcBef>
              <a:buSzPct val="45000"/>
              <a:buNone/>
            </a:pPr>
            <a:endParaRPr lang="en-IN" sz="3200" dirty="0">
              <a:highlight>
                <a:scrgbClr r="0" g="0" b="0">
                  <a:alpha val="0"/>
                </a:scrgbClr>
              </a:highlight>
              <a:latin typeface="Liberation Sans" pitchFamily="18"/>
            </a:endParaRPr>
          </a:p>
        </p:txBody>
      </p:sp>
      <p:pic>
        <p:nvPicPr>
          <p:cNvPr id="8" name="Picture 7">
            <a:extLst>
              <a:ext uri="{FF2B5EF4-FFF2-40B4-BE49-F238E27FC236}">
                <a16:creationId xmlns:a16="http://schemas.microsoft.com/office/drawing/2014/main" id="{ED55C4AD-D253-C9F1-1645-A016EB1C38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637436" y="24162"/>
            <a:ext cx="5210821" cy="8666307"/>
          </a:xfrm>
          <a:prstGeom prst="rect">
            <a:avLst/>
          </a:prstGeom>
          <a:noFill/>
          <a:ln>
            <a:noFill/>
          </a:ln>
        </p:spPr>
      </p:pic>
      <p:sp>
        <p:nvSpPr>
          <p:cNvPr id="9" name="Title 1">
            <a:extLst>
              <a:ext uri="{FF2B5EF4-FFF2-40B4-BE49-F238E27FC236}">
                <a16:creationId xmlns:a16="http://schemas.microsoft.com/office/drawing/2014/main" id="{0429FF21-ADDD-840F-61FB-C844E64E6B73}"/>
              </a:ext>
            </a:extLst>
          </p:cNvPr>
          <p:cNvSpPr txBox="1">
            <a:spLocks/>
          </p:cNvSpPr>
          <p:nvPr/>
        </p:nvSpPr>
        <p:spPr>
          <a:xfrm>
            <a:off x="650240" y="361807"/>
            <a:ext cx="2956560" cy="1262160"/>
          </a:xfrm>
          <a:prstGeom prst="rect">
            <a:avLst/>
          </a:prstGeom>
          <a:noFill/>
          <a:ln>
            <a:noFill/>
          </a:ln>
        </p:spPr>
        <p:txBody>
          <a:bodyPr lIns="0" tIns="0" rIns="0" bIns="0" anchor="ctr"/>
          <a:lstStyle>
            <a:lvl1pPr algn="ctr" rtl="0" hangingPunct="0">
              <a:tabLst/>
              <a:defRPr lang="en-IN" sz="4400" b="0" i="0" u="none" strike="noStrike" kern="1200" cap="none">
                <a:ln>
                  <a:noFill/>
                </a:ln>
                <a:highlight>
                  <a:scrgbClr r="0" g="0" b="0">
                    <a:alpha val="0"/>
                  </a:scrgbClr>
                </a:highlight>
                <a:latin typeface="Liberation Sans" pitchFamily="18"/>
              </a:defRPr>
            </a:lvl1pPr>
          </a:lstStyle>
          <a:p>
            <a:r>
              <a:rPr lang="en-US" sz="3200" b="1" u="dottedHeavy" dirty="0">
                <a:solidFill>
                  <a:srgbClr val="2A6099"/>
                </a:solidFill>
              </a:rPr>
              <a:t>Block Diagram</a:t>
            </a: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F3A9-C635-1129-92B2-88C226D5E40F}"/>
              </a:ext>
            </a:extLst>
          </p:cNvPr>
          <p:cNvSpPr txBox="1">
            <a:spLocks noGrp="1"/>
          </p:cNvSpPr>
          <p:nvPr>
            <p:ph type="title" idx="4294967295"/>
          </p:nvPr>
        </p:nvSpPr>
        <p:spPr>
          <a:xfrm>
            <a:off x="576000" y="105840"/>
            <a:ext cx="9071640" cy="1262160"/>
          </a:xfrm>
        </p:spPr>
        <p:txBody>
          <a:bodyPr/>
          <a:lstStyle/>
          <a:p>
            <a:pPr lvl="0"/>
            <a:r>
              <a:rPr lang="en-US" sz="3200" b="1" u="dottedHeavy" dirty="0">
                <a:solidFill>
                  <a:srgbClr val="2A6099"/>
                </a:solidFill>
              </a:rPr>
              <a:t>RESULTS AND WORKING</a:t>
            </a:r>
            <a:endParaRPr lang="en-IN" sz="3200" b="1" u="dottedHeavy" dirty="0">
              <a:solidFill>
                <a:srgbClr val="2A6099"/>
              </a:solidFill>
            </a:endParaRPr>
          </a:p>
        </p:txBody>
      </p:sp>
      <p:sp>
        <p:nvSpPr>
          <p:cNvPr id="7" name="TextBox 6">
            <a:extLst>
              <a:ext uri="{FF2B5EF4-FFF2-40B4-BE49-F238E27FC236}">
                <a16:creationId xmlns:a16="http://schemas.microsoft.com/office/drawing/2014/main" id="{6A343F7D-847D-1C2C-37F9-D7306CB75946}"/>
              </a:ext>
            </a:extLst>
          </p:cNvPr>
          <p:cNvSpPr txBox="1"/>
          <p:nvPr/>
        </p:nvSpPr>
        <p:spPr>
          <a:xfrm>
            <a:off x="703077" y="2185581"/>
            <a:ext cx="8817485" cy="4659737"/>
          </a:xfrm>
          <a:prstGeom prst="rect">
            <a:avLst/>
          </a:prstGeom>
          <a:noFill/>
        </p:spPr>
        <p:txBody>
          <a:bodyPr wrap="square" rtlCol="0">
            <a:spAutoFit/>
          </a:bodyPr>
          <a:lstStyle/>
          <a:p>
            <a:pPr algn="just">
              <a:lnSpc>
                <a:spcPct val="107000"/>
              </a:lnSpc>
              <a:spcAft>
                <a:spcPts val="800"/>
              </a:spcAft>
            </a:pPr>
            <a:r>
              <a:rPr lang="en-US" sz="2000" dirty="0">
                <a:solidFill>
                  <a:srgbClr val="000000"/>
                </a:solidFill>
                <a:effectLst/>
                <a:latin typeface="Bookman Old Style" panose="02050604050505020204" pitchFamily="18" charset="0"/>
                <a:ea typeface="Times-Roman"/>
                <a:cs typeface="Bookman Old Style" panose="02050604050505020204" pitchFamily="18" charset="0"/>
              </a:rPr>
              <a:t> </a:t>
            </a:r>
            <a:r>
              <a:rPr lang="en-US" sz="2000" dirty="0">
                <a:effectLst/>
                <a:latin typeface="Bookman Old Style" panose="02050604050505020204" pitchFamily="18" charset="0"/>
                <a:ea typeface="Calibri" panose="020F0502020204030204" pitchFamily="34" charset="0"/>
                <a:cs typeface="Bookman Old Style" panose="02050604050505020204" pitchFamily="18" charset="0"/>
              </a:rPr>
              <a:t>Whenever a person driving vehicle consumes alcohol the gas sensor senses the ethanol percentage in the atmosphere and compares with limit or threshold value if the value detected is more than that knee point. Then car engine motors stops automatically and the GPS receiver extracts the latitude and longitude positions of that vehicle and sends as a map link to the registered mobile number via GSM. Thus, it helps the government to track drunk and driven vehicles easily.</a:t>
            </a:r>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Bookman Old Style" panose="02050604050505020204" pitchFamily="18" charset="0"/>
                <a:ea typeface="Calibri" panose="020F0502020204030204" pitchFamily="34" charset="0"/>
                <a:cs typeface="Bookman Old Style" panose="02050604050505020204" pitchFamily="18" charset="0"/>
              </a:rPr>
              <a:t>	If the detected value is less than knee value then car engine will run as it is.</a:t>
            </a:r>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Bookman Old Style" panose="02050604050505020204" pitchFamily="18" charset="0"/>
                <a:ea typeface="Calibri" panose="020F0502020204030204" pitchFamily="34" charset="0"/>
                <a:cs typeface="Bookman Old Style" panose="02050604050505020204" pitchFamily="18" charset="0"/>
              </a:rPr>
              <a:t>	An LCD and Buzzer is used so that it can be seen and visualized easily.</a:t>
            </a:r>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sz="2000" dirty="0">
              <a:latin typeface="Bookman Old Style" panose="02050604050505020204" pitchFamily="18" charset="0"/>
            </a:endParaRPr>
          </a:p>
        </p:txBody>
      </p:sp>
      <p:sp>
        <p:nvSpPr>
          <p:cNvPr id="3" name="TextBox 2">
            <a:extLst>
              <a:ext uri="{FF2B5EF4-FFF2-40B4-BE49-F238E27FC236}">
                <a16:creationId xmlns:a16="http://schemas.microsoft.com/office/drawing/2014/main" id="{08226481-D227-16DF-4303-7A03D1162C7C}"/>
              </a:ext>
            </a:extLst>
          </p:cNvPr>
          <p:cNvSpPr txBox="1"/>
          <p:nvPr/>
        </p:nvSpPr>
        <p:spPr>
          <a:xfrm>
            <a:off x="1008985" y="1462362"/>
            <a:ext cx="9071640" cy="1027799"/>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2200" b="0" i="0" u="none" strike="noStrike" kern="1200" cap="none" dirty="0" err="1">
                <a:ln>
                  <a:noFill/>
                </a:ln>
                <a:latin typeface="Liberation Sans" pitchFamily="18"/>
                <a:ea typeface="DejaVu Sans" pitchFamily="2"/>
                <a:cs typeface="DejaVu Sans" pitchFamily="2"/>
                <a:hlinkClick r:id="rId3"/>
              </a:rPr>
              <a:t>MyYouTube</a:t>
            </a:r>
            <a:r>
              <a:rPr lang="en-IN" sz="2200" b="0" i="0" u="none" strike="noStrike" kern="1200" cap="none" dirty="0">
                <a:ln>
                  <a:noFill/>
                </a:ln>
                <a:latin typeface="Liberation Sans" pitchFamily="18"/>
                <a:ea typeface="DejaVu Sans" pitchFamily="2"/>
                <a:cs typeface="DejaVu Sans" pitchFamily="2"/>
                <a:hlinkClick r:id="rId3"/>
              </a:rPr>
              <a:t>-Video</a:t>
            </a:r>
            <a:endParaRPr lang="en-IN" sz="2200" b="0" i="0" u="none" strike="noStrike" kern="1200" cap="none" dirty="0">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35658543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1EF134-2521-4DDD-BE78-23C3462D935C}"/>
              </a:ext>
            </a:extLst>
          </p:cNvPr>
          <p:cNvPicPr>
            <a:picLocks noChangeAspect="1"/>
          </p:cNvPicPr>
          <p:nvPr/>
        </p:nvPicPr>
        <p:blipFill>
          <a:blip r:embed="rId3">
            <a:lum/>
            <a:alphaModFix/>
          </a:blip>
          <a:srcRect/>
          <a:stretch>
            <a:fillRect/>
          </a:stretch>
        </p:blipFill>
        <p:spPr>
          <a:xfrm>
            <a:off x="2880" y="0"/>
            <a:ext cx="10077119" cy="7557479"/>
          </a:xfrm>
          <a:prstGeom prst="rect">
            <a:avLst/>
          </a:prstGeom>
          <a:noFill/>
          <a:ln>
            <a:noFill/>
          </a:ln>
        </p:spPr>
      </p:pic>
      <p:pic>
        <p:nvPicPr>
          <p:cNvPr id="3" name="Picture 2">
            <a:extLst>
              <a:ext uri="{FF2B5EF4-FFF2-40B4-BE49-F238E27FC236}">
                <a16:creationId xmlns:a16="http://schemas.microsoft.com/office/drawing/2014/main" id="{D9F4FC96-3EB1-338D-FA5C-EE9C558D4686}"/>
              </a:ext>
            </a:extLst>
          </p:cNvPr>
          <p:cNvPicPr>
            <a:picLocks noChangeAspect="1"/>
          </p:cNvPicPr>
          <p:nvPr/>
        </p:nvPicPr>
        <p:blipFill>
          <a:blip r:embed="rId4">
            <a:lum/>
            <a:alphaModFix/>
          </a:blip>
          <a:srcRect/>
          <a:stretch>
            <a:fillRect/>
          </a:stretch>
        </p:blipFill>
        <p:spPr>
          <a:xfrm>
            <a:off x="3003840" y="-62640"/>
            <a:ext cx="3475440" cy="3013920"/>
          </a:xfrm>
          <a:prstGeom prst="rect">
            <a:avLst/>
          </a:prstGeom>
          <a:noFill/>
          <a:ln>
            <a:noFill/>
          </a:ln>
        </p:spPr>
      </p:pic>
      <p:pic>
        <p:nvPicPr>
          <p:cNvPr id="4" name="Picture 3">
            <a:extLst>
              <a:ext uri="{FF2B5EF4-FFF2-40B4-BE49-F238E27FC236}">
                <a16:creationId xmlns:a16="http://schemas.microsoft.com/office/drawing/2014/main" id="{754A2B2F-6E57-2F94-D7F7-AE8079F08BF1}"/>
              </a:ext>
            </a:extLst>
          </p:cNvPr>
          <p:cNvPicPr>
            <a:picLocks noChangeAspect="1"/>
          </p:cNvPicPr>
          <p:nvPr/>
        </p:nvPicPr>
        <p:blipFill>
          <a:blip r:embed="rId5">
            <a:lum/>
            <a:alphaModFix/>
          </a:blip>
          <a:srcRect/>
          <a:stretch>
            <a:fillRect/>
          </a:stretch>
        </p:blipFill>
        <p:spPr>
          <a:xfrm>
            <a:off x="7393680" y="-216000"/>
            <a:ext cx="2829600" cy="2177640"/>
          </a:xfrm>
          <a:prstGeom prst="rect">
            <a:avLst/>
          </a:prstGeom>
          <a:noFill/>
          <a:ln>
            <a:noFill/>
          </a:ln>
        </p:spPr>
      </p:pic>
      <p:pic>
        <p:nvPicPr>
          <p:cNvPr id="5" name="Picture 4">
            <a:extLst>
              <a:ext uri="{FF2B5EF4-FFF2-40B4-BE49-F238E27FC236}">
                <a16:creationId xmlns:a16="http://schemas.microsoft.com/office/drawing/2014/main" id="{4D09059C-C911-96F9-A1B6-30D285DE2BDE}"/>
              </a:ext>
            </a:extLst>
          </p:cNvPr>
          <p:cNvPicPr>
            <a:picLocks noChangeAspect="1"/>
          </p:cNvPicPr>
          <p:nvPr/>
        </p:nvPicPr>
        <p:blipFill>
          <a:blip r:embed="rId6">
            <a:lum/>
            <a:alphaModFix/>
          </a:blip>
          <a:srcRect/>
          <a:stretch>
            <a:fillRect/>
          </a:stretch>
        </p:blipFill>
        <p:spPr>
          <a:xfrm>
            <a:off x="6927479" y="4392000"/>
            <a:ext cx="3152520" cy="3395159"/>
          </a:xfrm>
          <a:prstGeom prst="rect">
            <a:avLst/>
          </a:prstGeom>
          <a:noFill/>
          <a:ln>
            <a:noFill/>
          </a:ln>
        </p:spPr>
      </p:pic>
      <p:pic>
        <p:nvPicPr>
          <p:cNvPr id="6" name="Picture 5">
            <a:extLst>
              <a:ext uri="{FF2B5EF4-FFF2-40B4-BE49-F238E27FC236}">
                <a16:creationId xmlns:a16="http://schemas.microsoft.com/office/drawing/2014/main" id="{8047F258-F485-7AA8-FB95-8CBBD8E657C7}"/>
              </a:ext>
            </a:extLst>
          </p:cNvPr>
          <p:cNvPicPr>
            <a:picLocks noChangeAspect="1"/>
          </p:cNvPicPr>
          <p:nvPr/>
        </p:nvPicPr>
        <p:blipFill>
          <a:blip r:embed="rId7">
            <a:lum/>
            <a:alphaModFix/>
          </a:blip>
          <a:srcRect/>
          <a:stretch>
            <a:fillRect/>
          </a:stretch>
        </p:blipFill>
        <p:spPr>
          <a:xfrm rot="1063200">
            <a:off x="3658173" y="3263564"/>
            <a:ext cx="2231280" cy="2231280"/>
          </a:xfrm>
          <a:prstGeom prst="rect">
            <a:avLst/>
          </a:prstGeom>
          <a:noFill/>
          <a:ln>
            <a:noFill/>
          </a:ln>
        </p:spPr>
      </p:pic>
      <p:pic>
        <p:nvPicPr>
          <p:cNvPr id="7" name="Picture 6">
            <a:extLst>
              <a:ext uri="{FF2B5EF4-FFF2-40B4-BE49-F238E27FC236}">
                <a16:creationId xmlns:a16="http://schemas.microsoft.com/office/drawing/2014/main" id="{D81EBDC3-D28D-1D85-C187-3DABD045ADC9}"/>
              </a:ext>
            </a:extLst>
          </p:cNvPr>
          <p:cNvPicPr>
            <a:picLocks noChangeAspect="1"/>
          </p:cNvPicPr>
          <p:nvPr/>
        </p:nvPicPr>
        <p:blipFill>
          <a:blip r:embed="rId8">
            <a:lum/>
            <a:alphaModFix/>
          </a:blip>
          <a:srcRect/>
          <a:stretch>
            <a:fillRect/>
          </a:stretch>
        </p:blipFill>
        <p:spPr>
          <a:xfrm rot="1161000">
            <a:off x="6290710" y="130134"/>
            <a:ext cx="1900440" cy="2674440"/>
          </a:xfrm>
          <a:prstGeom prst="rect">
            <a:avLst/>
          </a:prstGeom>
          <a:noFill/>
          <a:ln>
            <a:noFill/>
          </a:ln>
        </p:spPr>
      </p:pic>
      <p:pic>
        <p:nvPicPr>
          <p:cNvPr id="8" name="Picture 7">
            <a:extLst>
              <a:ext uri="{FF2B5EF4-FFF2-40B4-BE49-F238E27FC236}">
                <a16:creationId xmlns:a16="http://schemas.microsoft.com/office/drawing/2014/main" id="{FE7C5752-3CB6-DE56-72E9-F6D369C383C6}"/>
              </a:ext>
            </a:extLst>
          </p:cNvPr>
          <p:cNvPicPr>
            <a:picLocks noChangeAspect="1"/>
          </p:cNvPicPr>
          <p:nvPr/>
        </p:nvPicPr>
        <p:blipFill>
          <a:blip r:embed="rId9">
            <a:lum/>
            <a:alphaModFix/>
          </a:blip>
          <a:srcRect/>
          <a:stretch>
            <a:fillRect/>
          </a:stretch>
        </p:blipFill>
        <p:spPr>
          <a:xfrm>
            <a:off x="-720" y="-173880"/>
            <a:ext cx="3384000" cy="4366079"/>
          </a:xfrm>
          <a:prstGeom prst="rect">
            <a:avLst/>
          </a:prstGeom>
          <a:noFill/>
          <a:ln>
            <a:noFill/>
          </a:ln>
        </p:spPr>
      </p:pic>
      <p:pic>
        <p:nvPicPr>
          <p:cNvPr id="9" name="Picture 8">
            <a:extLst>
              <a:ext uri="{FF2B5EF4-FFF2-40B4-BE49-F238E27FC236}">
                <a16:creationId xmlns:a16="http://schemas.microsoft.com/office/drawing/2014/main" id="{1EAEC7A2-B76E-41A7-1032-3C010105F2B3}"/>
              </a:ext>
            </a:extLst>
          </p:cNvPr>
          <p:cNvPicPr>
            <a:picLocks noChangeAspect="1"/>
          </p:cNvPicPr>
          <p:nvPr/>
        </p:nvPicPr>
        <p:blipFill>
          <a:blip r:embed="rId10">
            <a:lum/>
            <a:alphaModFix/>
          </a:blip>
          <a:srcRect/>
          <a:stretch>
            <a:fillRect/>
          </a:stretch>
        </p:blipFill>
        <p:spPr>
          <a:xfrm>
            <a:off x="565658" y="5418994"/>
            <a:ext cx="5591504" cy="1764475"/>
          </a:xfrm>
          <a:prstGeom prst="rect">
            <a:avLst/>
          </a:prstGeom>
          <a:noFill/>
          <a:ln>
            <a:noFill/>
          </a:ln>
        </p:spPr>
      </p:pic>
      <p:pic>
        <p:nvPicPr>
          <p:cNvPr id="10" name="Picture 9">
            <a:extLst>
              <a:ext uri="{FF2B5EF4-FFF2-40B4-BE49-F238E27FC236}">
                <a16:creationId xmlns:a16="http://schemas.microsoft.com/office/drawing/2014/main" id="{678E1A74-2CBF-78D4-FC19-559DA20E4DE6}"/>
              </a:ext>
            </a:extLst>
          </p:cNvPr>
          <p:cNvPicPr>
            <a:picLocks noChangeAspect="1"/>
          </p:cNvPicPr>
          <p:nvPr/>
        </p:nvPicPr>
        <p:blipFill>
          <a:blip r:embed="rId11">
            <a:lum/>
            <a:alphaModFix/>
          </a:blip>
          <a:srcRect/>
          <a:stretch>
            <a:fillRect/>
          </a:stretch>
        </p:blipFill>
        <p:spPr>
          <a:xfrm rot="1675200">
            <a:off x="7782380" y="1717754"/>
            <a:ext cx="1800000" cy="2542680"/>
          </a:xfrm>
          <a:prstGeom prst="rect">
            <a:avLst/>
          </a:prstGeom>
          <a:noFill/>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2D20-0EAC-1EF7-DE60-AEB3DAB7B910}"/>
              </a:ext>
            </a:extLst>
          </p:cNvPr>
          <p:cNvSpPr txBox="1">
            <a:spLocks noGrp="1"/>
          </p:cNvSpPr>
          <p:nvPr>
            <p:ph type="title" idx="4294967295"/>
          </p:nvPr>
        </p:nvSpPr>
        <p:spPr>
          <a:xfrm>
            <a:off x="1872000" y="2578680"/>
            <a:ext cx="6048000" cy="2127960"/>
          </a:xfrm>
        </p:spPr>
        <p:txBody>
          <a:bodyPr/>
          <a:lstStyle/>
          <a:p>
            <a:pPr lvl="0"/>
            <a:r>
              <a:rPr lang="en-IN" sz="7200" b="1">
                <a:latin typeface="Caladea" pitchFamily="18"/>
              </a:rPr>
              <a:t>THANK YOU!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print Pla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../../../../usr/lib/libreoffice/share/template/common/presnt/Blueprint_Plans.otp</Template>
  <TotalTime>232</TotalTime>
  <Words>404</Words>
  <Application>Microsoft Office PowerPoint</Application>
  <PresentationFormat>Custom</PresentationFormat>
  <Paragraphs>22</Paragraphs>
  <Slides>9</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Arial Black</vt:lpstr>
      <vt:lpstr>Bookman Old Style</vt:lpstr>
      <vt:lpstr>Caladea</vt:lpstr>
      <vt:lpstr>Calibri</vt:lpstr>
      <vt:lpstr>Liberation Sans</vt:lpstr>
      <vt:lpstr>Liberation Serif</vt:lpstr>
      <vt:lpstr>Linux Biolinum Keyboard O</vt:lpstr>
      <vt:lpstr>Blueprint Plans</vt:lpstr>
      <vt:lpstr>Standard</vt:lpstr>
      <vt:lpstr>ALCOHOL DETECTON AND ENGINE OFF SYSTEM WITH GPS AND GSM  </vt:lpstr>
      <vt:lpstr>INTRODUCTION</vt:lpstr>
      <vt:lpstr>PowerPoint Presentation</vt:lpstr>
      <vt:lpstr>PowerPoint Presentation</vt:lpstr>
      <vt:lpstr>OBJECTIVES</vt:lpstr>
      <vt:lpstr>PowerPoint Presentation</vt:lpstr>
      <vt:lpstr>RESULTS AND WORKING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creator>SHIVA KRISHNA</dc:creator>
  <cp:lastModifiedBy>Shiva Krishna Beeraboina</cp:lastModifiedBy>
  <cp:revision>21</cp:revision>
  <dcterms:created xsi:type="dcterms:W3CDTF">2019-06-08T11:20:46Z</dcterms:created>
  <dcterms:modified xsi:type="dcterms:W3CDTF">2023-08-28T14:45:02Z</dcterms:modified>
</cp:coreProperties>
</file>