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89D1-4619-4DB6-8A5D-95466084E159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4E6C-2AE4-4892-B8C8-4BC1785E6A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89D1-4619-4DB6-8A5D-95466084E159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4E6C-2AE4-4892-B8C8-4BC1785E6A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89D1-4619-4DB6-8A5D-95466084E159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4E6C-2AE4-4892-B8C8-4BC1785E6AE5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89D1-4619-4DB6-8A5D-95466084E159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4E6C-2AE4-4892-B8C8-4BC1785E6AE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89D1-4619-4DB6-8A5D-95466084E159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4E6C-2AE4-4892-B8C8-4BC1785E6A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89D1-4619-4DB6-8A5D-95466084E159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4E6C-2AE4-4892-B8C8-4BC1785E6AE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89D1-4619-4DB6-8A5D-95466084E159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4E6C-2AE4-4892-B8C8-4BC1785E6A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89D1-4619-4DB6-8A5D-95466084E159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4E6C-2AE4-4892-B8C8-4BC1785E6A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89D1-4619-4DB6-8A5D-95466084E159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4E6C-2AE4-4892-B8C8-4BC1785E6A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89D1-4619-4DB6-8A5D-95466084E159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4E6C-2AE4-4892-B8C8-4BC1785E6AE5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89D1-4619-4DB6-8A5D-95466084E159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4E6C-2AE4-4892-B8C8-4BC1785E6AE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A7089D1-4619-4DB6-8A5D-95466084E159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34E4E6C-2AE4-4892-B8C8-4BC1785E6AE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0872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Quiz App Android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229" y="2492896"/>
            <a:ext cx="6624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Members: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Shiva Kumar  - 17STUCHH010062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Shaga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Sresthaa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– 17STUCHH010068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Pavan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Teja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– 17STUCHH010061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Mithun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Reddy – 17STUCHH010236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0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This is a simple quiz application hic contains questions in multiple choice format.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This implements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realtime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database and authentication features.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It also has a user friendly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and interface.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It also has several authentication features.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9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uses Firebase as the database client 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provides various features like Authentication, </a:t>
            </a: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Realtime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Database, Storage, </a:t>
            </a: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can have two options either to login if already has an email account or register for one.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also prevents mail spamming by using email verification.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252728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Authentication and Database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4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has all basic features like any other online application.</a:t>
            </a:r>
          </a:p>
          <a:p>
            <a:pPr>
              <a:buFont typeface="Wingdings" pitchFamily="2" charset="2"/>
              <a:buChar char="Ø"/>
            </a:pP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also implements user database and the user can access all his data used on his profile page.</a:t>
            </a:r>
          </a:p>
          <a:p>
            <a:pPr>
              <a:buFont typeface="Wingdings" pitchFamily="2" charset="2"/>
              <a:buChar char="Ø"/>
            </a:pP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also secure as it uses many security features given by java.</a:t>
            </a:r>
            <a:endParaRPr lang="en-IN" sz="2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5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Structure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148" y="287134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148" y="359505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Register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763688" y="3845848"/>
            <a:ext cx="12937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63688" y="3164500"/>
            <a:ext cx="1293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057426" y="3164500"/>
            <a:ext cx="0" cy="672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57426" y="3500655"/>
            <a:ext cx="10105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67944" y="327189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Profile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76056" y="3512034"/>
            <a:ext cx="10105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64157" y="326982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2472" y="2385917"/>
            <a:ext cx="193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Account Info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2472" y="436311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Logout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4717905" y="2616750"/>
            <a:ext cx="654567" cy="638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70797" y="3712832"/>
            <a:ext cx="801675" cy="65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2"/>
          </p:cNvCxnSpPr>
          <p:nvPr/>
        </p:nvCxnSpPr>
        <p:spPr>
          <a:xfrm>
            <a:off x="5948536" y="4824778"/>
            <a:ext cx="0" cy="908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9512" y="5733256"/>
            <a:ext cx="576902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79512" y="3102180"/>
            <a:ext cx="0" cy="2631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" idx="1"/>
          </p:cNvCxnSpPr>
          <p:nvPr/>
        </p:nvCxnSpPr>
        <p:spPr>
          <a:xfrm>
            <a:off x="179512" y="3102180"/>
            <a:ext cx="28963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570797" y="2616750"/>
            <a:ext cx="649277" cy="655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86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application uses many features for its functionality.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uses concepts of package and interface extensively.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uses XML code for its design and Java for its main functionality.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also uses concepts of method overloading, constructor overloading, Views in android, </a:t>
            </a:r>
            <a:r>
              <a:rPr lang="en-IN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Implementations Used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7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Sample Shots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204864"/>
            <a:ext cx="2432868" cy="432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2448272" cy="432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204864"/>
            <a:ext cx="2216846" cy="432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21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Sample Shots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88840"/>
            <a:ext cx="3240360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3024336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610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</TotalTime>
  <Words>224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PowerPoint Presentation</vt:lpstr>
      <vt:lpstr>Introduction</vt:lpstr>
      <vt:lpstr>Authentication and Database</vt:lpstr>
      <vt:lpstr>Features</vt:lpstr>
      <vt:lpstr>Project Structure</vt:lpstr>
      <vt:lpstr>Java Implementations Used</vt:lpstr>
      <vt:lpstr>App Sample Shots</vt:lpstr>
      <vt:lpstr>App Sample Shots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Sresthaa S</dc:creator>
  <cp:lastModifiedBy>Sresthaa S</cp:lastModifiedBy>
  <cp:revision>4</cp:revision>
  <dcterms:created xsi:type="dcterms:W3CDTF">2018-10-30T07:44:15Z</dcterms:created>
  <dcterms:modified xsi:type="dcterms:W3CDTF">2018-10-30T08:20:31Z</dcterms:modified>
</cp:coreProperties>
</file>