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7" r:id="rId7"/>
    <p:sldId id="263" r:id="rId8"/>
    <p:sldId id="264" r:id="rId9"/>
    <p:sldId id="268" r:id="rId10"/>
    <p:sldId id="269" r:id="rId11"/>
    <p:sldId id="270" r:id="rId12"/>
    <p:sldId id="266" r:id="rId13"/>
  </p:sldIdLst>
  <p:sldSz cx="9144000" cy="5143500" type="screen16x9"/>
  <p:notesSz cx="6858000" cy="9144000"/>
  <p:embeddedFontLst>
    <p:embeddedFont>
      <p:font typeface="Roboto Mono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66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0371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6b632a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d66b632a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6b632a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d66b632a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5d66b63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6b632a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5d66b632a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6b632a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5d66b632a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6b632a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d66b632a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5d66b632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6b632a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d66b632a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">
  <p:cSld name="SECTION_HEADER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3WkSGUjbT0ssgvGiCUOjoWnKzt0NZ8i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 </a:t>
            </a:r>
            <a:r>
              <a:rPr lang="en" sz="2400" b="1" i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Title:</a:t>
            </a:r>
            <a:br>
              <a:rPr lang="en" sz="2400" b="1" i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2400" b="1" i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Personalized </a:t>
            </a:r>
            <a:r>
              <a:rPr lang="en-I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 Recommendations</a:t>
            </a: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Name: </a:t>
            </a:r>
            <a:r>
              <a:rPr lang="en-I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Shiva CSM BITS</a:t>
            </a: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35875" y="1071749"/>
            <a:ext cx="8372700" cy="397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>
              <a:lnSpc>
                <a:spcPct val="150000"/>
              </a:lnSpc>
              <a:buSzPts val="2000"/>
            </a:pPr>
            <a:r>
              <a:rPr lang="en-US" dirty="0" smtClean="0"/>
              <a:t>3. Add below highlighted folder(which contains complete code) as Java Project to Eclipse.</a:t>
            </a:r>
          </a:p>
          <a:p>
            <a:pPr marL="457200">
              <a:lnSpc>
                <a:spcPct val="150000"/>
              </a:lnSpc>
              <a:buSzPts val="2000"/>
            </a:pPr>
            <a:r>
              <a:rPr lang="en-US" dirty="0" smtClean="0"/>
              <a:t>And run below highlighted class to see our Ranking system application.</a:t>
            </a:r>
          </a:p>
          <a:p>
            <a:pPr marL="457200">
              <a:lnSpc>
                <a:spcPct val="150000"/>
              </a:lnSpc>
              <a:buSzPts val="2000"/>
            </a:pPr>
            <a:endParaRPr lang="en-IN" dirty="0"/>
          </a:p>
          <a:p>
            <a:pPr marL="457200">
              <a:lnSpc>
                <a:spcPct val="150000"/>
              </a:lnSpc>
              <a:buSzPts val="2000"/>
            </a:pPr>
            <a:endParaRPr lang="en-IN" dirty="0" smtClean="0"/>
          </a:p>
          <a:p>
            <a:pPr marL="800100" indent="-3429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IN" dirty="0" smtClean="0"/>
          </a:p>
          <a:p>
            <a:pPr marL="914400" indent="-4572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IN" dirty="0"/>
          </a:p>
          <a:p>
            <a:pPr marL="914400" indent="-4572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50" name="Picture 2" descr="C:\Users\KNOT\Downloads\Code_fol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81" y="2094270"/>
            <a:ext cx="3267501" cy="258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NOT\Downloads\Eclipse 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86" y="1923825"/>
            <a:ext cx="3826635" cy="26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135875" y="1071749"/>
            <a:ext cx="8372700" cy="397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>
              <a:lnSpc>
                <a:spcPct val="150000"/>
              </a:lnSpc>
              <a:buSzPts val="2000"/>
            </a:pPr>
            <a:r>
              <a:rPr lang="en-US" dirty="0" smtClean="0"/>
              <a:t>4.If we want to run the Executable jar file(with complete code) instead of running the code in Eclipse. Please run below highlighted file. </a:t>
            </a:r>
          </a:p>
          <a:p>
            <a:pPr marL="457200">
              <a:lnSpc>
                <a:spcPct val="150000"/>
              </a:lnSpc>
              <a:buSzPts val="2000"/>
            </a:pPr>
            <a:endParaRPr lang="en-US" dirty="0" smtClean="0"/>
          </a:p>
          <a:p>
            <a:pPr marL="457200">
              <a:lnSpc>
                <a:spcPct val="150000"/>
              </a:lnSpc>
              <a:buSzPts val="2000"/>
            </a:pPr>
            <a:endParaRPr lang="en-IN" dirty="0"/>
          </a:p>
          <a:p>
            <a:pPr marL="457200">
              <a:lnSpc>
                <a:spcPct val="150000"/>
              </a:lnSpc>
              <a:buSzPts val="2000"/>
            </a:pPr>
            <a:endParaRPr lang="en-IN" dirty="0" smtClean="0"/>
          </a:p>
          <a:p>
            <a:pPr marL="800100" indent="-3429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IN" dirty="0" smtClean="0"/>
          </a:p>
          <a:p>
            <a:pPr marL="914400" indent="-4572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IN" dirty="0"/>
          </a:p>
          <a:p>
            <a:pPr marL="914400" indent="-4572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74" name="Picture 2" descr="C:\Users\KNOT\Downloads\Executable J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0" y="1828800"/>
            <a:ext cx="3281498" cy="26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3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3" name="Google Shape;63;p15"/>
          <p:cNvGraphicFramePr/>
          <p:nvPr>
            <p:extLst>
              <p:ext uri="{D42A27DB-BD31-4B8C-83A1-F6EECF244321}">
                <p14:modId xmlns:p14="http://schemas.microsoft.com/office/powerpoint/2010/main" val="449144661"/>
              </p:ext>
            </p:extLst>
          </p:nvPr>
        </p:nvGraphicFramePr>
        <p:xfrm>
          <a:off x="195688" y="1144500"/>
          <a:ext cx="8756200" cy="2962800"/>
        </p:xfrm>
        <a:graphic>
          <a:graphicData uri="http://schemas.openxmlformats.org/drawingml/2006/table">
            <a:tbl>
              <a:tblPr>
                <a:noFill/>
                <a:tableStyleId>{DF1ECD47-64DC-4741-B5A2-3AA257FB77C9}</a:tableStyleId>
              </a:tblPr>
              <a:tblGrid>
                <a:gridCol w="2531425"/>
                <a:gridCol w="2074925"/>
                <a:gridCol w="2074925"/>
                <a:gridCol w="2074925"/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Shiva CSM BITS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Name/Names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Balaji Institute of Technology and Science, Warangal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/>
                        <a:t>Shiva kumar Chindam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smtClean="0"/>
                        <a:t>2022-2025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Deliverables/Expectations for Level 2 (Idea + Code Submission)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135875" y="1009950"/>
            <a:ext cx="8857200" cy="3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AM SUBMITTING: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" sz="1200" dirty="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ource code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itchFamily="34" charset="0"/>
              <a:buChar char="•"/>
            </a:pP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 </a:t>
            </a: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storage and Data validation xlsx.file(which will act as a Data Base to our Application)</a:t>
            </a:r>
          </a:p>
          <a:p>
            <a:pPr marL="323850" lvl="0" indent="-171450">
              <a:buClr>
                <a:schemeClr val="dk1"/>
              </a:buClr>
              <a:buSzPts val="1200"/>
              <a:buFont typeface="Arial" pitchFamily="34" charset="0"/>
              <a:buChar char="•"/>
            </a:pPr>
            <a:r>
              <a:rPr lang="en-I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 approach Block Diagram (</a:t>
            </a: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xlsx.file)</a:t>
            </a:r>
          </a:p>
          <a:p>
            <a:pPr marL="457200" lvl="0" indent="-304800">
              <a:buClr>
                <a:schemeClr val="dk1"/>
              </a:buClr>
              <a:buSzPts val="1200"/>
              <a:buFont typeface="Roboto Mono"/>
              <a:buChar char="●"/>
            </a:pPr>
            <a:endParaRPr lang="en" sz="1200" dirty="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lvl="0">
              <a:buClr>
                <a:schemeClr val="dk1"/>
              </a:buClr>
              <a:buSzPts val="1200"/>
            </a:pPr>
            <a:r>
              <a:rPr lang="en" sz="1200" b="1" dirty="0" smtClean="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NOTE:</a:t>
            </a:r>
            <a:r>
              <a:rPr lang="en" sz="1200" b="1" dirty="0" smtClean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Due to uploading file size limit, </a:t>
            </a:r>
            <a:r>
              <a:rPr lang="en-IN" sz="1200" b="1" dirty="0" smtClean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 b="1" dirty="0" smtClean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 am sending a zip file which have all the files as individual </a:t>
            </a:r>
            <a:r>
              <a:rPr lang="en" sz="1200" b="1" dirty="0" smtClean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zips,</a:t>
            </a:r>
            <a:r>
              <a:rPr lang="en" sz="1200" b="1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b="1" dirty="0" smtClean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before execution kindly extract each file</a:t>
            </a:r>
            <a:r>
              <a:rPr lang="en" sz="1200" dirty="0" smtClean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</a:p>
          <a:p>
            <a:pPr marL="152400">
              <a:buClr>
                <a:schemeClr val="dk1"/>
              </a:buClr>
              <a:buSzPts val="1200"/>
            </a:pPr>
            <a:endParaRPr lang="en"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lvl="0">
              <a:buClr>
                <a:schemeClr val="dk1"/>
              </a:buClr>
              <a:buSzPts val="1200"/>
            </a:pP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all Original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files, </a:t>
            </a:r>
            <a:r>
              <a:rPr lang="en" sz="12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Runnable JAR file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(Which contains complete code)</a:t>
            </a:r>
          </a:p>
          <a:p>
            <a:pPr marL="152400">
              <a:buClr>
                <a:schemeClr val="dk1"/>
              </a:buClr>
              <a:buSzPts val="1200"/>
            </a:pP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 Dependencies of my applications(POI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jars and </a:t>
            </a: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Java8setup.exe) please go through below Google drive link.</a:t>
            </a:r>
          </a:p>
          <a:p>
            <a:pPr marL="152400">
              <a:buClr>
                <a:schemeClr val="dk1"/>
              </a:buClr>
              <a:buSzPts val="1200"/>
            </a:pPr>
            <a:endParaRPr lang="en"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2400" lvl="0">
              <a:buClr>
                <a:schemeClr val="dk1"/>
              </a:buClr>
              <a:buSzPts val="1200"/>
            </a:pP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 sz="12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ink:</a:t>
            </a:r>
            <a:r>
              <a:rPr lang="en-IN" sz="1200" u="sng" dirty="0">
                <a:hlinkClick r:id="rId3"/>
              </a:rPr>
              <a:t>https://drive.google.com/drive/folders/13WkSGUjbT0ssgvGiCUOjoWnKzt0NZ8ib</a:t>
            </a:r>
            <a:endParaRPr lang="en-IN"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75200" y="101275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" sz="1200" b="0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DB Stands Data base.</a:t>
            </a:r>
            <a:endParaRPr sz="17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3810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94250" y="184350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ctr"/>
            <a:endParaRPr lang="en-US" dirty="0" smtClean="0"/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 smtClean="0"/>
              <a:t>user </a:t>
            </a:r>
            <a:r>
              <a:rPr lang="en-US" dirty="0"/>
              <a:t>visits the </a:t>
            </a:r>
            <a:r>
              <a:rPr lang="en-US" dirty="0" smtClean="0"/>
              <a:t>Application, if </a:t>
            </a:r>
            <a:r>
              <a:rPr lang="en-US" dirty="0"/>
              <a:t> </a:t>
            </a:r>
            <a:r>
              <a:rPr lang="en-US" dirty="0" smtClean="0"/>
              <a:t>user want to register for new account  then user has to provide their details by using sign up.</a:t>
            </a:r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 smtClean="0"/>
              <a:t>If  user want to login to his/her account  then user has to  provide  their details  by using login.</a:t>
            </a:r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fter login successfully , the user has to select  the product which is available in  the product _list or Cate log.</a:t>
            </a:r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 smtClean="0"/>
              <a:t>Based on the product  selected, available respective brands will be displayed.</a:t>
            </a:r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 smtClean="0"/>
              <a:t>After selecting product and brand , clicking on submit it will save the product  and brand as user preferences</a:t>
            </a:r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ystem analyzes  All the User’s Number of searches , and their preferences.</a:t>
            </a:r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this information, the system generates real-time rankings </a:t>
            </a:r>
            <a:r>
              <a:rPr lang="en-US" dirty="0" smtClean="0"/>
              <a:t>for products  and user  preferences for all the individual users.</a:t>
            </a:r>
          </a:p>
          <a:p>
            <a:pPr marL="171450" indent="-171450" fontAlgn="ctr">
              <a:buFont typeface="Arial" pitchFamily="34" charset="0"/>
              <a:buChar char="•"/>
            </a:pPr>
            <a:r>
              <a:rPr lang="en-US" dirty="0" smtClean="0">
                <a:ea typeface="Roboto Mono"/>
              </a:rPr>
              <a:t>If user want to switch to another account then by using Log out user will back to the Login Page.</a:t>
            </a:r>
            <a:endParaRPr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en-IN" sz="2400" b="1" dirty="0"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45" y="865275"/>
            <a:ext cx="5673475" cy="41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75200" y="1072225"/>
            <a:ext cx="8547000" cy="394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Here I do not have any database so I am using excel file(‘.</a:t>
            </a:r>
            <a:r>
              <a:rPr lang="en-US" sz="1200" dirty="0" err="1" smtClean="0">
                <a:latin typeface="Roboto Mono"/>
                <a:ea typeface="Roboto Mono"/>
                <a:cs typeface="Roboto Mono"/>
                <a:sym typeface="Roboto Mono"/>
              </a:rPr>
              <a:t>xlsx</a:t>
            </a: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’ file) as a database for my application.(we have to consider entire file as a DB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each sheet as a Table).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 my application I have set up a validation for user mail id format and it is sample: </a:t>
            </a: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xxxx@gmail.com , it will won’t allow other than g-mail ids.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</a:b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2000" b="1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for above listed points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sz="20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>
              <a:buSzPts val="1200"/>
              <a:buFont typeface="+mj-lt"/>
              <a:buAutoNum type="arabicPeriod"/>
            </a:pP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For point 1, if we have DB details then We can enhance the code and integrate to DB. Application will support and works fine.</a:t>
            </a:r>
          </a:p>
          <a:p>
            <a:pPr marL="228600" lvl="0" indent="-228600">
              <a:buSzPts val="1200"/>
              <a:buFont typeface="+mj-lt"/>
              <a:buAutoNum type="arabicPeriod"/>
            </a:pP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For point 2, we can change/enhance our code to allow some more accounts like outlook. </a:t>
            </a:r>
          </a:p>
          <a:p>
            <a:pPr lvl="0">
              <a:buSzPts val="1200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  Applications 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will support and works fine.</a:t>
            </a:r>
            <a:endParaRPr lang="en-US" sz="1200" dirty="0" smtClean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>
              <a:buSzPts val="1200"/>
              <a:buFont typeface="+mj-lt"/>
              <a:buAutoNum type="arabicPeriod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We can easily integrate my code to DB, hence we can increase the </a:t>
            </a: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performance and efficiency.</a:t>
            </a:r>
          </a:p>
          <a:p>
            <a:pPr marL="228600" lvl="0" indent="-228600">
              <a:buSzPts val="1200"/>
              <a:buFont typeface="+mj-lt"/>
              <a:buAutoNum type="arabicPeriod"/>
            </a:pPr>
            <a:endParaRPr lang="en-US" sz="1200" dirty="0" smtClean="0"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>
              <a:buSzPts val="1200"/>
              <a:buFont typeface="+mj-lt"/>
              <a:buAutoNum type="arabicPeriod"/>
            </a:pP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We have added many validations for User inputs(like:- User name, mail id ,password , confirm password and Phone Number), so it will help and act as real time application.</a:t>
            </a:r>
          </a:p>
          <a:p>
            <a:pPr marL="228600" lvl="0" indent="-228600">
              <a:buSzPts val="1200"/>
              <a:buFont typeface="+mj-lt"/>
              <a:buAutoNum type="arabicPeriod"/>
            </a:pPr>
            <a:endParaRPr lang="en-US" sz="1200" dirty="0" smtClean="0"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>
              <a:buSzPts val="1200"/>
              <a:buFont typeface="+mj-lt"/>
              <a:buAutoNum type="arabicPeriod"/>
            </a:pP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Here,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 dirty="0" smtClean="0">
                <a:latin typeface="Roboto Mono"/>
                <a:ea typeface="Roboto Mono"/>
                <a:cs typeface="Roboto Mono"/>
                <a:sym typeface="Roboto Mono"/>
              </a:rPr>
              <a:t>we are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collecting user personal data (like:-email id and phone number),Hence by using 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anking System we can send recommended product links through e-mail or SMS to the users.</a:t>
            </a:r>
          </a:p>
          <a:p>
            <a:pPr lvl="0">
              <a:buSzPts val="1200"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 smtClean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 to Run The Code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135875" y="1071749"/>
            <a:ext cx="8372700" cy="397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-3429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have </a:t>
            </a:r>
            <a:r>
              <a:rPr lang="en-US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submitted dependencies(download from provided drive link) 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 Data managed </a:t>
            </a:r>
            <a:r>
              <a:rPr lang="en-US" dirty="0" err="1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xlsx.file</a:t>
            </a:r>
            <a:r>
              <a:rPr lang="en-US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, source code and runnable jar </a:t>
            </a:r>
            <a:r>
              <a:rPr lang="en-US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(download 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provided drive link).</a:t>
            </a:r>
            <a:endParaRPr lang="en-US" dirty="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800100" indent="-3429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US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 execute my code or runnable jar file, dependencies should present in below path.</a:t>
            </a:r>
          </a:p>
          <a:p>
            <a:pPr marL="800100" indent="-3429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Path:</a:t>
            </a:r>
            <a:r>
              <a:rPr lang="en-IN" dirty="0"/>
              <a:t>C:\</a:t>
            </a:r>
            <a:r>
              <a:rPr lang="en-IN" dirty="0" smtClean="0"/>
              <a:t>flipkart</a:t>
            </a:r>
          </a:p>
          <a:p>
            <a:pPr marL="800100" indent="-3429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IN" dirty="0" smtClean="0"/>
          </a:p>
          <a:p>
            <a:pPr marL="800100" indent="-3429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IN" dirty="0" smtClean="0"/>
          </a:p>
          <a:p>
            <a:pPr marL="914400" indent="-4572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IN" dirty="0"/>
          </a:p>
          <a:p>
            <a:pPr marL="914400" indent="-457200">
              <a:lnSpc>
                <a:spcPct val="150000"/>
              </a:lnSpc>
              <a:buSzPts val="20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5" y="2799557"/>
            <a:ext cx="2556026" cy="224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3485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579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 Mono</vt:lpstr>
      <vt:lpstr>Roboto</vt:lpstr>
      <vt:lpstr>Simple Light</vt:lpstr>
      <vt:lpstr>Problem Statement Title: Personalized Product Recommendations Team Name: Shiva CSM BITS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Title:Personalized Product Recommendations Team Name: Shiva CSM BITS </dc:title>
  <cp:lastModifiedBy>KNOT</cp:lastModifiedBy>
  <cp:revision>80</cp:revision>
  <dcterms:modified xsi:type="dcterms:W3CDTF">2023-08-20T06:15:47Z</dcterms:modified>
</cp:coreProperties>
</file>