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 Xuan Son 20203763" userId="0b23e7f2-0004-4acc-a187-9747a3f3c6da" providerId="ADAL" clId="{F04A90FA-321B-4377-9B72-350A92CF8512}"/>
    <pc:docChg chg="custSel addSld modSld">
      <pc:chgData name="Dao Xuan Son 20203763" userId="0b23e7f2-0004-4acc-a187-9747a3f3c6da" providerId="ADAL" clId="{F04A90FA-321B-4377-9B72-350A92CF8512}" dt="2022-03-29T15:27:30.200" v="421" actId="20577"/>
      <pc:docMkLst>
        <pc:docMk/>
      </pc:docMkLst>
      <pc:sldChg chg="addSp modSp mod">
        <pc:chgData name="Dao Xuan Son 20203763" userId="0b23e7f2-0004-4acc-a187-9747a3f3c6da" providerId="ADAL" clId="{F04A90FA-321B-4377-9B72-350A92CF8512}" dt="2022-03-29T15:27:30.200" v="421" actId="20577"/>
        <pc:sldMkLst>
          <pc:docMk/>
          <pc:sldMk cId="1667856348" sldId="259"/>
        </pc:sldMkLst>
        <pc:spChg chg="add mod">
          <ac:chgData name="Dao Xuan Son 20203763" userId="0b23e7f2-0004-4acc-a187-9747a3f3c6da" providerId="ADAL" clId="{F04A90FA-321B-4377-9B72-350A92CF8512}" dt="2022-03-29T15:27:30.200" v="421" actId="20577"/>
          <ac:spMkLst>
            <pc:docMk/>
            <pc:sldMk cId="1667856348" sldId="259"/>
            <ac:spMk id="2" creationId="{8D7DC53E-474B-4BFE-BF42-EC806F5DAC6F}"/>
          </ac:spMkLst>
        </pc:spChg>
      </pc:sldChg>
      <pc:sldChg chg="addSp modSp new mod">
        <pc:chgData name="Dao Xuan Son 20203763" userId="0b23e7f2-0004-4acc-a187-9747a3f3c6da" providerId="ADAL" clId="{F04A90FA-321B-4377-9B72-350A92CF8512}" dt="2022-03-29T15:21:17.396" v="157" actId="20577"/>
        <pc:sldMkLst>
          <pc:docMk/>
          <pc:sldMk cId="93326853" sldId="264"/>
        </pc:sldMkLst>
        <pc:spChg chg="add mod">
          <ac:chgData name="Dao Xuan Son 20203763" userId="0b23e7f2-0004-4acc-a187-9747a3f3c6da" providerId="ADAL" clId="{F04A90FA-321B-4377-9B72-350A92CF8512}" dt="2022-03-29T15:21:17.396" v="157" actId="20577"/>
          <ac:spMkLst>
            <pc:docMk/>
            <pc:sldMk cId="93326853" sldId="264"/>
            <ac:spMk id="2" creationId="{F8B6E964-1A88-4A46-B7AF-3087C573980F}"/>
          </ac:spMkLst>
        </pc:spChg>
      </pc:sldChg>
    </pc:docChg>
  </pc:docChgLst>
  <pc:docChgLst>
    <pc:chgData name="Dao Xuan Son 20203763" userId="0b23e7f2-0004-4acc-a187-9747a3f3c6da" providerId="ADAL" clId="{1BFEF3F8-AA09-4ECF-A5F2-D1821B831B97}"/>
    <pc:docChg chg="undo custSel addSld modSld sldOrd">
      <pc:chgData name="Dao Xuan Son 20203763" userId="0b23e7f2-0004-4acc-a187-9747a3f3c6da" providerId="ADAL" clId="{1BFEF3F8-AA09-4ECF-A5F2-D1821B831B97}" dt="2022-02-15T13:31:47.531" v="2060" actId="1367"/>
      <pc:docMkLst>
        <pc:docMk/>
      </pc:docMkLst>
      <pc:sldChg chg="addSp delSp modSp new mod">
        <pc:chgData name="Dao Xuan Son 20203763" userId="0b23e7f2-0004-4acc-a187-9747a3f3c6da" providerId="ADAL" clId="{1BFEF3F8-AA09-4ECF-A5F2-D1821B831B97}" dt="2022-01-18T13:25:05.525" v="114" actId="1076"/>
        <pc:sldMkLst>
          <pc:docMk/>
          <pc:sldMk cId="898921083" sldId="256"/>
        </pc:sldMkLst>
        <pc:spChg chg="del">
          <ac:chgData name="Dao Xuan Son 20203763" userId="0b23e7f2-0004-4acc-a187-9747a3f3c6da" providerId="ADAL" clId="{1BFEF3F8-AA09-4ECF-A5F2-D1821B831B97}" dt="2022-01-18T13:24:08.582" v="1" actId="478"/>
          <ac:spMkLst>
            <pc:docMk/>
            <pc:sldMk cId="898921083" sldId="256"/>
            <ac:spMk id="2" creationId="{63305BC1-A893-4E4E-979B-5E9C0A28F395}"/>
          </ac:spMkLst>
        </pc:spChg>
        <pc:spChg chg="del">
          <ac:chgData name="Dao Xuan Son 20203763" userId="0b23e7f2-0004-4acc-a187-9747a3f3c6da" providerId="ADAL" clId="{1BFEF3F8-AA09-4ECF-A5F2-D1821B831B97}" dt="2022-01-18T13:24:09.591" v="2" actId="478"/>
          <ac:spMkLst>
            <pc:docMk/>
            <pc:sldMk cId="898921083" sldId="256"/>
            <ac:spMk id="3" creationId="{B1CFEBC5-CE78-4CDB-9525-5C9A9192368D}"/>
          </ac:spMkLst>
        </pc:spChg>
        <pc:spChg chg="add mod">
          <ac:chgData name="Dao Xuan Son 20203763" userId="0b23e7f2-0004-4acc-a187-9747a3f3c6da" providerId="ADAL" clId="{1BFEF3F8-AA09-4ECF-A5F2-D1821B831B97}" dt="2022-01-18T13:24:51.572" v="74" actId="164"/>
          <ac:spMkLst>
            <pc:docMk/>
            <pc:sldMk cId="898921083" sldId="256"/>
            <ac:spMk id="4" creationId="{2754EBE1-8C88-49DC-A8EF-2CF0E030F7CC}"/>
          </ac:spMkLst>
        </pc:spChg>
        <pc:spChg chg="add mod">
          <ac:chgData name="Dao Xuan Son 20203763" userId="0b23e7f2-0004-4acc-a187-9747a3f3c6da" providerId="ADAL" clId="{1BFEF3F8-AA09-4ECF-A5F2-D1821B831B97}" dt="2022-01-18T13:24:44.355" v="70" actId="164"/>
          <ac:spMkLst>
            <pc:docMk/>
            <pc:sldMk cId="898921083" sldId="256"/>
            <ac:spMk id="5" creationId="{C2A8F493-4DC6-4384-8CD4-341B282A285B}"/>
          </ac:spMkLst>
        </pc:spChg>
        <pc:spChg chg="add mod">
          <ac:chgData name="Dao Xuan Son 20203763" userId="0b23e7f2-0004-4acc-a187-9747a3f3c6da" providerId="ADAL" clId="{1BFEF3F8-AA09-4ECF-A5F2-D1821B831B97}" dt="2022-01-18T13:24:51.572" v="74" actId="164"/>
          <ac:spMkLst>
            <pc:docMk/>
            <pc:sldMk cId="898921083" sldId="256"/>
            <ac:spMk id="6" creationId="{A920A406-5C3B-41E2-A5E1-1099416A2CEE}"/>
          </ac:spMkLst>
        </pc:spChg>
        <pc:spChg chg="add mod">
          <ac:chgData name="Dao Xuan Son 20203763" userId="0b23e7f2-0004-4acc-a187-9747a3f3c6da" providerId="ADAL" clId="{1BFEF3F8-AA09-4ECF-A5F2-D1821B831B97}" dt="2022-01-18T13:24:44.355" v="70" actId="164"/>
          <ac:spMkLst>
            <pc:docMk/>
            <pc:sldMk cId="898921083" sldId="256"/>
            <ac:spMk id="7" creationId="{6802351B-DDA5-4689-9B0C-8D6F4BEFCD9C}"/>
          </ac:spMkLst>
        </pc:spChg>
        <pc:spChg chg="add">
          <ac:chgData name="Dao Xuan Son 20203763" userId="0b23e7f2-0004-4acc-a187-9747a3f3c6da" providerId="ADAL" clId="{1BFEF3F8-AA09-4ECF-A5F2-D1821B831B97}" dt="2022-01-18T13:24:40.560" v="69" actId="11529"/>
          <ac:spMkLst>
            <pc:docMk/>
            <pc:sldMk cId="898921083" sldId="256"/>
            <ac:spMk id="8" creationId="{13CFC1E0-13A8-4BF6-AE8D-C757CD6695FC}"/>
          </ac:spMkLst>
        </pc:spChg>
        <pc:spChg chg="add mod">
          <ac:chgData name="Dao Xuan Son 20203763" userId="0b23e7f2-0004-4acc-a187-9747a3f3c6da" providerId="ADAL" clId="{1BFEF3F8-AA09-4ECF-A5F2-D1821B831B97}" dt="2022-01-18T13:25:05.525" v="114" actId="1076"/>
          <ac:spMkLst>
            <pc:docMk/>
            <pc:sldMk cId="898921083" sldId="256"/>
            <ac:spMk id="11" creationId="{5F6DCA95-EBF4-4304-A6B7-38358F35F504}"/>
          </ac:spMkLst>
        </pc:spChg>
        <pc:grpChg chg="add mod">
          <ac:chgData name="Dao Xuan Son 20203763" userId="0b23e7f2-0004-4acc-a187-9747a3f3c6da" providerId="ADAL" clId="{1BFEF3F8-AA09-4ECF-A5F2-D1821B831B97}" dt="2022-01-18T13:24:45.734" v="71" actId="1076"/>
          <ac:grpSpMkLst>
            <pc:docMk/>
            <pc:sldMk cId="898921083" sldId="256"/>
            <ac:grpSpMk id="9" creationId="{3EFF4634-16E1-47D7-AB07-C50B0EA233B3}"/>
          </ac:grpSpMkLst>
        </pc:grpChg>
        <pc:grpChg chg="add mod">
          <ac:chgData name="Dao Xuan Son 20203763" userId="0b23e7f2-0004-4acc-a187-9747a3f3c6da" providerId="ADAL" clId="{1BFEF3F8-AA09-4ECF-A5F2-D1821B831B97}" dt="2022-01-18T13:24:52.653" v="75" actId="1076"/>
          <ac:grpSpMkLst>
            <pc:docMk/>
            <pc:sldMk cId="898921083" sldId="256"/>
            <ac:grpSpMk id="10" creationId="{09C32A59-15FB-420E-B735-C9F8C8EFA22E}"/>
          </ac:grpSpMkLst>
        </pc:grpChg>
      </pc:sldChg>
      <pc:sldChg chg="addSp delSp modSp new mod modClrScheme chgLayout">
        <pc:chgData name="Dao Xuan Son 20203763" userId="0b23e7f2-0004-4acc-a187-9747a3f3c6da" providerId="ADAL" clId="{1BFEF3F8-AA09-4ECF-A5F2-D1821B831B97}" dt="2022-01-18T14:46:40.690" v="1554" actId="1076"/>
        <pc:sldMkLst>
          <pc:docMk/>
          <pc:sldMk cId="2007850386" sldId="257"/>
        </pc:sldMkLst>
        <pc:spChg chg="del">
          <ac:chgData name="Dao Xuan Son 20203763" userId="0b23e7f2-0004-4acc-a187-9747a3f3c6da" providerId="ADAL" clId="{1BFEF3F8-AA09-4ECF-A5F2-D1821B831B97}" dt="2022-01-18T14:38:01.134" v="116" actId="700"/>
          <ac:spMkLst>
            <pc:docMk/>
            <pc:sldMk cId="2007850386" sldId="257"/>
            <ac:spMk id="2" creationId="{60C36425-6194-4693-90C6-7E3138DCE9F0}"/>
          </ac:spMkLst>
        </pc:spChg>
        <pc:spChg chg="del">
          <ac:chgData name="Dao Xuan Son 20203763" userId="0b23e7f2-0004-4acc-a187-9747a3f3c6da" providerId="ADAL" clId="{1BFEF3F8-AA09-4ECF-A5F2-D1821B831B97}" dt="2022-01-18T14:38:01.134" v="116" actId="700"/>
          <ac:spMkLst>
            <pc:docMk/>
            <pc:sldMk cId="2007850386" sldId="257"/>
            <ac:spMk id="3" creationId="{0ED2CD69-6DAB-4897-BF0C-C64124257F41}"/>
          </ac:spMkLst>
        </pc:spChg>
        <pc:spChg chg="add mod">
          <ac:chgData name="Dao Xuan Son 20203763" userId="0b23e7f2-0004-4acc-a187-9747a3f3c6da" providerId="ADAL" clId="{1BFEF3F8-AA09-4ECF-A5F2-D1821B831B97}" dt="2022-01-18T14:46:40.690" v="1554" actId="1076"/>
          <ac:spMkLst>
            <pc:docMk/>
            <pc:sldMk cId="2007850386" sldId="257"/>
            <ac:spMk id="5" creationId="{7328AC7E-B60E-488B-8463-AAEE407EF880}"/>
          </ac:spMkLst>
        </pc:spChg>
        <pc:graphicFrameChg chg="add mod modGraphic">
          <ac:chgData name="Dao Xuan Son 20203763" userId="0b23e7f2-0004-4acc-a187-9747a3f3c6da" providerId="ADAL" clId="{1BFEF3F8-AA09-4ECF-A5F2-D1821B831B97}" dt="2022-01-18T14:45:23.074" v="1229" actId="1076"/>
          <ac:graphicFrameMkLst>
            <pc:docMk/>
            <pc:sldMk cId="2007850386" sldId="257"/>
            <ac:graphicFrameMk id="4" creationId="{5CFA85AB-08C4-4347-8692-DD0B34E9F703}"/>
          </ac:graphicFrameMkLst>
        </pc:graphicFrameChg>
      </pc:sldChg>
      <pc:sldChg chg="addSp modSp new mod ord">
        <pc:chgData name="Dao Xuan Son 20203763" userId="0b23e7f2-0004-4acc-a187-9747a3f3c6da" providerId="ADAL" clId="{1BFEF3F8-AA09-4ECF-A5F2-D1821B831B97}" dt="2022-02-05T15:10:37.052" v="2048" actId="15"/>
        <pc:sldMkLst>
          <pc:docMk/>
          <pc:sldMk cId="736710604" sldId="258"/>
        </pc:sldMkLst>
        <pc:spChg chg="add mod">
          <ac:chgData name="Dao Xuan Son 20203763" userId="0b23e7f2-0004-4acc-a187-9747a3f3c6da" providerId="ADAL" clId="{1BFEF3F8-AA09-4ECF-A5F2-D1821B831B97}" dt="2022-02-05T15:10:37.052" v="2048" actId="15"/>
          <ac:spMkLst>
            <pc:docMk/>
            <pc:sldMk cId="736710604" sldId="258"/>
            <ac:spMk id="2" creationId="{CD3A7406-EEE0-4671-8AEE-38E810F8F6FC}"/>
          </ac:spMkLst>
        </pc:spChg>
        <pc:spChg chg="add mod">
          <ac:chgData name="Dao Xuan Son 20203763" userId="0b23e7f2-0004-4acc-a187-9747a3f3c6da" providerId="ADAL" clId="{1BFEF3F8-AA09-4ECF-A5F2-D1821B831B97}" dt="2022-01-26T15:22:05.886" v="1896" actId="20577"/>
          <ac:spMkLst>
            <pc:docMk/>
            <pc:sldMk cId="736710604" sldId="258"/>
            <ac:spMk id="3" creationId="{D4E5ACED-7181-4337-9C9C-35D0431AE00D}"/>
          </ac:spMkLst>
        </pc:spChg>
      </pc:sldChg>
      <pc:sldChg chg="addSp delSp modSp new mod">
        <pc:chgData name="Dao Xuan Son 20203763" userId="0b23e7f2-0004-4acc-a187-9747a3f3c6da" providerId="ADAL" clId="{1BFEF3F8-AA09-4ECF-A5F2-D1821B831B97}" dt="2022-01-26T14:47:28.097" v="1844" actId="1076"/>
        <pc:sldMkLst>
          <pc:docMk/>
          <pc:sldMk cId="1667856348" sldId="259"/>
        </pc:sldMkLst>
        <pc:spChg chg="add del">
          <ac:chgData name="Dao Xuan Son 20203763" userId="0b23e7f2-0004-4acc-a187-9747a3f3c6da" providerId="ADAL" clId="{1BFEF3F8-AA09-4ECF-A5F2-D1821B831B97}" dt="2022-01-26T14:46:16.825" v="1829" actId="22"/>
          <ac:spMkLst>
            <pc:docMk/>
            <pc:sldMk cId="1667856348" sldId="259"/>
            <ac:spMk id="3" creationId="{00FAEF4E-0DD2-4540-96CE-2CC75341F129}"/>
          </ac:spMkLst>
        </pc:spChg>
        <pc:spChg chg="add mod">
          <ac:chgData name="Dao Xuan Son 20203763" userId="0b23e7f2-0004-4acc-a187-9747a3f3c6da" providerId="ADAL" clId="{1BFEF3F8-AA09-4ECF-A5F2-D1821B831B97}" dt="2022-01-26T14:46:36.483" v="1833" actId="1076"/>
          <ac:spMkLst>
            <pc:docMk/>
            <pc:sldMk cId="1667856348" sldId="259"/>
            <ac:spMk id="4" creationId="{8ACAB780-92FE-4222-80BF-ED5FC9FF9683}"/>
          </ac:spMkLst>
        </pc:spChg>
        <pc:picChg chg="add mod">
          <ac:chgData name="Dao Xuan Son 20203763" userId="0b23e7f2-0004-4acc-a187-9747a3f3c6da" providerId="ADAL" clId="{1BFEF3F8-AA09-4ECF-A5F2-D1821B831B97}" dt="2022-01-26T14:47:28.097" v="1844" actId="1076"/>
          <ac:picMkLst>
            <pc:docMk/>
            <pc:sldMk cId="1667856348" sldId="259"/>
            <ac:picMk id="6" creationId="{2513A640-9DB9-42FA-AE16-94779C0A7A2E}"/>
          </ac:picMkLst>
        </pc:picChg>
      </pc:sldChg>
      <pc:sldChg chg="addSp modSp new mod">
        <pc:chgData name="Dao Xuan Son 20203763" userId="0b23e7f2-0004-4acc-a187-9747a3f3c6da" providerId="ADAL" clId="{1BFEF3F8-AA09-4ECF-A5F2-D1821B831B97}" dt="2022-02-11T09:21:37.602" v="2052" actId="1076"/>
        <pc:sldMkLst>
          <pc:docMk/>
          <pc:sldMk cId="868635968" sldId="260"/>
        </pc:sldMkLst>
        <pc:spChg chg="add mod">
          <ac:chgData name="Dao Xuan Son 20203763" userId="0b23e7f2-0004-4acc-a187-9747a3f3c6da" providerId="ADAL" clId="{1BFEF3F8-AA09-4ECF-A5F2-D1821B831B97}" dt="2022-02-11T09:21:37.602" v="2052" actId="1076"/>
          <ac:spMkLst>
            <pc:docMk/>
            <pc:sldMk cId="868635968" sldId="260"/>
            <ac:spMk id="2" creationId="{6E8190AC-4FBA-4CD1-8703-140F2616BCD4}"/>
          </ac:spMkLst>
        </pc:spChg>
      </pc:sldChg>
      <pc:sldChg chg="addSp delSp modSp new mod">
        <pc:chgData name="Dao Xuan Son 20203763" userId="0b23e7f2-0004-4acc-a187-9747a3f3c6da" providerId="ADAL" clId="{1BFEF3F8-AA09-4ECF-A5F2-D1821B831B97}" dt="2022-02-05T15:29:59.593" v="2051"/>
        <pc:sldMkLst>
          <pc:docMk/>
          <pc:sldMk cId="543396145" sldId="261"/>
        </pc:sldMkLst>
        <pc:spChg chg="add del mod">
          <ac:chgData name="Dao Xuan Son 20203763" userId="0b23e7f2-0004-4acc-a187-9747a3f3c6da" providerId="ADAL" clId="{1BFEF3F8-AA09-4ECF-A5F2-D1821B831B97}" dt="2022-02-03T15:20:00.265" v="1987"/>
          <ac:spMkLst>
            <pc:docMk/>
            <pc:sldMk cId="543396145" sldId="261"/>
            <ac:spMk id="2" creationId="{5DDC4786-36BB-4968-8B85-FEF7D6BF0401}"/>
          </ac:spMkLst>
        </pc:spChg>
        <pc:spChg chg="add mod">
          <ac:chgData name="Dao Xuan Son 20203763" userId="0b23e7f2-0004-4acc-a187-9747a3f3c6da" providerId="ADAL" clId="{1BFEF3F8-AA09-4ECF-A5F2-D1821B831B97}" dt="2022-02-05T15:29:59.593" v="2051"/>
          <ac:spMkLst>
            <pc:docMk/>
            <pc:sldMk cId="543396145" sldId="261"/>
            <ac:spMk id="2" creationId="{E89826FE-CBEE-496A-A931-0CDF1C1EB518}"/>
          </ac:spMkLst>
        </pc:spChg>
        <pc:spChg chg="add mod">
          <ac:chgData name="Dao Xuan Son 20203763" userId="0b23e7f2-0004-4acc-a187-9747a3f3c6da" providerId="ADAL" clId="{1BFEF3F8-AA09-4ECF-A5F2-D1821B831B97}" dt="2022-02-05T15:29:55.587" v="2049" actId="1076"/>
          <ac:spMkLst>
            <pc:docMk/>
            <pc:sldMk cId="543396145" sldId="261"/>
            <ac:spMk id="3" creationId="{18F897BF-3254-4A18-BA48-3648995F4B95}"/>
          </ac:spMkLst>
        </pc:spChg>
      </pc:sldChg>
      <pc:sldChg chg="addSp delSp modSp new mod ord">
        <pc:chgData name="Dao Xuan Son 20203763" userId="0b23e7f2-0004-4acc-a187-9747a3f3c6da" providerId="ADAL" clId="{1BFEF3F8-AA09-4ECF-A5F2-D1821B831B97}" dt="2022-02-11T10:52:09.406" v="2055" actId="1076"/>
        <pc:sldMkLst>
          <pc:docMk/>
          <pc:sldMk cId="4007028241" sldId="262"/>
        </pc:sldMkLst>
        <pc:spChg chg="add del mod">
          <ac:chgData name="Dao Xuan Son 20203763" userId="0b23e7f2-0004-4acc-a187-9747a3f3c6da" providerId="ADAL" clId="{1BFEF3F8-AA09-4ECF-A5F2-D1821B831B97}" dt="2022-02-11T10:52:06.685" v="2053" actId="478"/>
          <ac:spMkLst>
            <pc:docMk/>
            <pc:sldMk cId="4007028241" sldId="262"/>
            <ac:spMk id="4" creationId="{68FFCBCC-DB2A-48CB-BB52-A836E342A805}"/>
          </ac:spMkLst>
        </pc:spChg>
        <pc:spChg chg="add mod">
          <ac:chgData name="Dao Xuan Son 20203763" userId="0b23e7f2-0004-4acc-a187-9747a3f3c6da" providerId="ADAL" clId="{1BFEF3F8-AA09-4ECF-A5F2-D1821B831B97}" dt="2022-01-26T14:34:10.296" v="1825" actId="20577"/>
          <ac:spMkLst>
            <pc:docMk/>
            <pc:sldMk cId="4007028241" sldId="262"/>
            <ac:spMk id="5" creationId="{526D1E3C-5C7A-42FD-918A-6F369C0D9F90}"/>
          </ac:spMkLst>
        </pc:spChg>
        <pc:spChg chg="add mod">
          <ac:chgData name="Dao Xuan Son 20203763" userId="0b23e7f2-0004-4acc-a187-9747a3f3c6da" providerId="ADAL" clId="{1BFEF3F8-AA09-4ECF-A5F2-D1821B831B97}" dt="2022-02-11T10:52:09.406" v="2055" actId="1076"/>
          <ac:spMkLst>
            <pc:docMk/>
            <pc:sldMk cId="4007028241" sldId="262"/>
            <ac:spMk id="6" creationId="{207DAAE4-191A-4669-9CDE-A6CA8530AF52}"/>
          </ac:spMkLst>
        </pc:spChg>
        <pc:picChg chg="add mod">
          <ac:chgData name="Dao Xuan Son 20203763" userId="0b23e7f2-0004-4acc-a187-9747a3f3c6da" providerId="ADAL" clId="{1BFEF3F8-AA09-4ECF-A5F2-D1821B831B97}" dt="2022-01-26T14:34:01.331" v="1806" actId="1076"/>
          <ac:picMkLst>
            <pc:docMk/>
            <pc:sldMk cId="4007028241" sldId="262"/>
            <ac:picMk id="3" creationId="{1B54434F-46B7-4AB7-BBA7-F1D309835719}"/>
          </ac:picMkLst>
        </pc:picChg>
      </pc:sldChg>
      <pc:sldChg chg="addSp modSp new mod">
        <pc:chgData name="Dao Xuan Son 20203763" userId="0b23e7f2-0004-4acc-a187-9747a3f3c6da" providerId="ADAL" clId="{1BFEF3F8-AA09-4ECF-A5F2-D1821B831B97}" dt="2022-02-15T13:31:47.531" v="2060" actId="1367"/>
        <pc:sldMkLst>
          <pc:docMk/>
          <pc:sldMk cId="553402376" sldId="263"/>
        </pc:sldMkLst>
        <pc:picChg chg="add mod">
          <ac:chgData name="Dao Xuan Son 20203763" userId="0b23e7f2-0004-4acc-a187-9747a3f3c6da" providerId="ADAL" clId="{1BFEF3F8-AA09-4ECF-A5F2-D1821B831B97}" dt="2022-02-15T13:31:47.531" v="2060" actId="1367"/>
          <ac:picMkLst>
            <pc:docMk/>
            <pc:sldMk cId="553402376" sldId="263"/>
            <ac:picMk id="3" creationId="{58C2989F-36E9-40AF-95C7-7FB128D9B0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6D55-335C-423D-A4FE-9C9AB4FC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8AEAB-86F3-414D-9B33-519595DB6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3B9B-7EF9-4DAF-B370-4F06C136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7758-6ED9-4CB6-9AE3-36B0C532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1A80-1A79-4140-B3A3-6A23E250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3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22BC-8614-4328-9EBE-37302407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74470-B6AF-422D-B09B-363F6AB2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70A8-F8B8-490A-AEBC-0BE5E300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2438A-31D6-412B-97F0-DCDAF824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640B-8EC4-4B7C-AC93-C7C17A8A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8CCE-79A1-4521-A5C2-D059215B2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60045-0C0D-4CF0-A855-5B19D22C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4A68-95CE-4140-877D-DB9E9F03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5AF-B903-4DF8-B703-CFDAB777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7098-30F1-492D-8FF7-54CD2DEF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74F-1EDF-48DE-8961-898098C2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E82E-495B-4429-AAFE-5932F2ED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62A5-450E-4D2D-89FB-0B075A81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65F8-2007-454F-96D6-7C037FA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1A3F-1EF6-4E28-B5B6-13055199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8D64-A442-4DD6-91EF-F383054F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CBF8-5FEC-45FB-8E31-9D2708C9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0C6C-4D36-4378-BEC9-A0A24181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6DEE-18FF-400C-959A-07942C77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C4CD-6F1A-4584-A65A-287125EA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A6E4-BF4C-4893-8349-EFD8C1AB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2F0D-8791-4985-86DD-FBFB38B29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C9ABB-371A-4E97-99B7-E84C528D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9352B-AD8D-4A94-8200-0C4D61F2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21FB0-3456-400D-997B-F7038E6F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6E32C-35D0-46B6-933F-0F750A18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4995-ACB5-448E-91F4-BE5B7CA5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A9A3-0D0F-41C0-8981-248B5CBE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D46F-A02B-4A09-B602-31C0853F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93FF-4468-4514-9F07-AEB3E45D0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A0466-D369-40EA-9221-E74837AD1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7A862-34A5-474B-BCA2-270649AF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6260E-87CD-45E6-A00C-564D53B3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FB7D0-D979-4FE1-819A-64AF47B0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C47E-763F-49EB-A3C1-8F8A2C45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BA733-BAB5-4B06-A972-795A7272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ADA6F-5BBD-403B-9A33-75FA3D36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8CF34-F100-4EE0-AE5B-434A8244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B6894-9B0F-4370-B516-6A503194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54C74-A79F-4F40-A446-86A7EBE9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B3E9-C2D5-4D7B-A9B5-FAE1DEEC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7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9E64-1E39-453A-8DD0-960A0A6A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4D46-BA63-438F-8AF5-0D620FB9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F0CD4-A471-4759-BE39-98D09A788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BC6FA-F9A0-4F47-B071-6DD3DD21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7B4E3-491A-4C81-8276-B4F5285C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EC2F-B216-4FF9-A1BF-0EB1849A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9837-0976-4C92-B956-61CC998C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52C0F-5C61-4815-A905-851DD62E3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9EA6B-6404-4DA2-A9CD-A35556A45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B6200-25BE-45EF-8223-102E19EC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1CEDA-234F-49BD-B930-02667E8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C0F9E-C960-460F-87C0-F46FAC3A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6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0539D-F8CC-4479-88AC-5E31A51C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D2E1-CA7B-432A-9EC0-729CD2C9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94598-4A3A-4423-B0C8-25A81DA0C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C51E-C2A6-44D2-9C4B-973E8AE3BDC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5B73-82D8-43BF-8368-7C608C3C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2E85-5AD0-4D34-AB64-B68DC288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2448-2BDC-4B81-BD35-D49606013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C32A59-15FB-420E-B735-C9F8C8EFA22E}"/>
              </a:ext>
            </a:extLst>
          </p:cNvPr>
          <p:cNvGrpSpPr/>
          <p:nvPr/>
        </p:nvGrpSpPr>
        <p:grpSpPr>
          <a:xfrm>
            <a:off x="2138516" y="5649875"/>
            <a:ext cx="2123767" cy="693175"/>
            <a:chOff x="1932039" y="5427406"/>
            <a:chExt cx="2123767" cy="6931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54EBE1-8C88-49DC-A8EF-2CF0E030F7CC}"/>
                </a:ext>
              </a:extLst>
            </p:cNvPr>
            <p:cNvSpPr txBox="1"/>
            <p:nvPr/>
          </p:nvSpPr>
          <p:spPr>
            <a:xfrm>
              <a:off x="2315497" y="5604387"/>
              <a:ext cx="174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Bắt đầu</a:t>
              </a: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A920A406-5C3B-41E2-A5E1-1099416A2CEE}"/>
                </a:ext>
              </a:extLst>
            </p:cNvPr>
            <p:cNvSpPr/>
            <p:nvPr/>
          </p:nvSpPr>
          <p:spPr>
            <a:xfrm>
              <a:off x="1932039" y="5427406"/>
              <a:ext cx="1740309" cy="6931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FF4634-16E1-47D7-AB07-C50B0EA233B3}"/>
              </a:ext>
            </a:extLst>
          </p:cNvPr>
          <p:cNvGrpSpPr/>
          <p:nvPr/>
        </p:nvGrpSpPr>
        <p:grpSpPr>
          <a:xfrm>
            <a:off x="7767484" y="5450149"/>
            <a:ext cx="2123767" cy="693175"/>
            <a:chOff x="6990736" y="5427405"/>
            <a:chExt cx="2123767" cy="6931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A8F493-4DC6-4384-8CD4-341B282A285B}"/>
                </a:ext>
              </a:extLst>
            </p:cNvPr>
            <p:cNvSpPr txBox="1"/>
            <p:nvPr/>
          </p:nvSpPr>
          <p:spPr>
            <a:xfrm>
              <a:off x="7374194" y="5604387"/>
              <a:ext cx="174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Kết thúc</a:t>
              </a: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6802351B-DDA5-4689-9B0C-8D6F4BEFCD9C}"/>
                </a:ext>
              </a:extLst>
            </p:cNvPr>
            <p:cNvSpPr/>
            <p:nvPr/>
          </p:nvSpPr>
          <p:spPr>
            <a:xfrm>
              <a:off x="6990736" y="5427405"/>
              <a:ext cx="1740309" cy="6931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3CFC1E0-13A8-4BF6-AE8D-C757CD6695FC}"/>
              </a:ext>
            </a:extLst>
          </p:cNvPr>
          <p:cNvSpPr/>
          <p:nvPr/>
        </p:nvSpPr>
        <p:spPr>
          <a:xfrm>
            <a:off x="870156" y="280219"/>
            <a:ext cx="10618838" cy="500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DCA95-EBF4-4304-A6B7-38358F35F504}"/>
              </a:ext>
            </a:extLst>
          </p:cNvPr>
          <p:cNvSpPr txBox="1"/>
          <p:nvPr/>
        </p:nvSpPr>
        <p:spPr>
          <a:xfrm>
            <a:off x="5678129" y="2462981"/>
            <a:ext cx="7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MÀN HÌNH HIỂN THỊ</a:t>
            </a:r>
          </a:p>
        </p:txBody>
      </p:sp>
    </p:spTree>
    <p:extLst>
      <p:ext uri="{BB962C8B-B14F-4D97-AF65-F5344CB8AC3E}">
        <p14:creationId xmlns:p14="http://schemas.microsoft.com/office/powerpoint/2010/main" val="89892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FA85AB-08C4-4347-8692-DD0B34E9F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67096"/>
              </p:ext>
            </p:extLst>
          </p:nvPr>
        </p:nvGraphicFramePr>
        <p:xfrm>
          <a:off x="1515806" y="793408"/>
          <a:ext cx="8127999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916">
                  <a:extLst>
                    <a:ext uri="{9D8B030D-6E8A-4147-A177-3AD203B41FA5}">
                      <a16:colId xmlns:a16="http://schemas.microsoft.com/office/drawing/2014/main" val="3199777193"/>
                    </a:ext>
                  </a:extLst>
                </a:gridCol>
                <a:gridCol w="5353665">
                  <a:extLst>
                    <a:ext uri="{9D8B030D-6E8A-4147-A177-3AD203B41FA5}">
                      <a16:colId xmlns:a16="http://schemas.microsoft.com/office/drawing/2014/main" val="3479844308"/>
                    </a:ext>
                  </a:extLst>
                </a:gridCol>
                <a:gridCol w="1753418">
                  <a:extLst>
                    <a:ext uri="{9D8B030D-6E8A-4147-A177-3AD203B41FA5}">
                      <a16:colId xmlns:a16="http://schemas.microsoft.com/office/drawing/2014/main" val="681288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TÊN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NHIỆM VỤ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CHÚ 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91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SƠN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Hoàn thiện chương trình , lắp ráp phần cứng , kết nối các thiết bị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OK FINE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63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DŨNG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Lên ý tưởng làm vid 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BẮt mn quay nhanh  Ra DL cho mn  Design vid ( có thể làm cùng Hưng )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GẤP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52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ĐĂNG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Làm lại toàn bộ đề án 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Hỏi ý kiến mn liên tục về các phần  Đặc biệt hỏi t về cách làm SP</a:t>
                      </a:r>
                    </a:p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Quan trọng </a:t>
                      </a:r>
                    </a:p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(gián điệp bên BTC bảo làm lại)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HIẾU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Làm nốt 2 video về nilon và rác thải nhựa (bút ) + làm Poster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Nhớ làm đẹp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92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HƯNG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Làm nốt video vỏ lon </a:t>
                      </a:r>
                      <a:r>
                        <a:rPr lang="en-US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Làm nội dung PP thuyết trình (3’ ) + thiết kế PP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Phải làm cục kì đẹp nha còn thuyết trình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0530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28AC7E-B60E-488B-8463-AAEE407EF880}"/>
              </a:ext>
            </a:extLst>
          </p:cNvPr>
          <p:cNvSpPr txBox="1"/>
          <p:nvPr/>
        </p:nvSpPr>
        <p:spPr>
          <a:xfrm>
            <a:off x="1515806" y="5058696"/>
            <a:ext cx="892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Mn cần liên tục cập nhật tiến ododj công việc trên page để có chỉnh sửa gì còn làm luôn</a:t>
            </a:r>
          </a:p>
          <a:p>
            <a:r>
              <a:rPr lang="en-US"/>
              <a:t>Deline 26/1 : AI ko xong thì tự out nhá , t sẽ trả lại tiền , nếu t ko xong đc t cx out.</a:t>
            </a:r>
          </a:p>
        </p:txBody>
      </p:sp>
    </p:spTree>
    <p:extLst>
      <p:ext uri="{BB962C8B-B14F-4D97-AF65-F5344CB8AC3E}">
        <p14:creationId xmlns:p14="http://schemas.microsoft.com/office/powerpoint/2010/main" val="200785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A7406-EEE0-4671-8AEE-38E810F8F6FC}"/>
              </a:ext>
            </a:extLst>
          </p:cNvPr>
          <p:cNvSpPr txBox="1"/>
          <p:nvPr/>
        </p:nvSpPr>
        <p:spPr>
          <a:xfrm>
            <a:off x="865238" y="221226"/>
            <a:ext cx="109138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const int trig = 8;</a:t>
            </a:r>
          </a:p>
          <a:p>
            <a:pPr lvl="1"/>
            <a:r>
              <a:rPr lang="en-US" sz="1600" dirty="0"/>
              <a:t>const int echo = 7;</a:t>
            </a:r>
          </a:p>
          <a:p>
            <a:pPr lvl="1"/>
            <a:r>
              <a:rPr lang="en-US" sz="1600" dirty="0"/>
              <a:t>void setup()</a:t>
            </a:r>
          </a:p>
          <a:p>
            <a:pPr lvl="1"/>
            <a:r>
              <a:rPr lang="en-US" sz="1600" dirty="0"/>
              <a:t>{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Serial.begin</a:t>
            </a:r>
            <a:r>
              <a:rPr lang="en-US" sz="1600" dirty="0"/>
              <a:t>(9600);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</a:t>
            </a:r>
            <a:r>
              <a:rPr lang="en-US" sz="1600" dirty="0" err="1"/>
              <a:t>trig,OUTPUT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pinMode</a:t>
            </a:r>
            <a:r>
              <a:rPr lang="en-US" sz="1600" dirty="0"/>
              <a:t>(</a:t>
            </a:r>
            <a:r>
              <a:rPr lang="en-US" sz="1600" dirty="0" err="1"/>
              <a:t>echo,INPUT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}</a:t>
            </a:r>
          </a:p>
          <a:p>
            <a:pPr lvl="1"/>
            <a:r>
              <a:rPr lang="en-US" sz="1600" dirty="0"/>
              <a:t>void loop()</a:t>
            </a:r>
          </a:p>
          <a:p>
            <a:pPr lvl="1"/>
            <a:r>
              <a:rPr lang="en-US" sz="1600" dirty="0"/>
              <a:t>{</a:t>
            </a:r>
          </a:p>
          <a:p>
            <a:pPr lvl="1"/>
            <a:r>
              <a:rPr lang="en-US" sz="1600" dirty="0"/>
              <a:t>  unsigned long duration;</a:t>
            </a:r>
          </a:p>
          <a:p>
            <a:pPr lvl="1"/>
            <a:r>
              <a:rPr lang="en-US" sz="1600" dirty="0"/>
              <a:t>  int distance;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(trig,0);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delayMicroseconds</a:t>
            </a:r>
            <a:r>
              <a:rPr lang="en-US" sz="1600" dirty="0"/>
              <a:t>(2);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(trig,1);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delayMicroseconds</a:t>
            </a:r>
            <a:r>
              <a:rPr lang="en-US" sz="1600" dirty="0"/>
              <a:t>(5);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digitalWrite</a:t>
            </a:r>
            <a:r>
              <a:rPr lang="en-US" sz="1600" dirty="0"/>
              <a:t>(trig,0);</a:t>
            </a:r>
          </a:p>
          <a:p>
            <a:pPr lvl="1"/>
            <a:r>
              <a:rPr lang="en-US" sz="1600" dirty="0"/>
              <a:t>  duration = </a:t>
            </a:r>
            <a:r>
              <a:rPr lang="en-US" sz="1600" dirty="0" err="1"/>
              <a:t>pulseIn</a:t>
            </a:r>
            <a:r>
              <a:rPr lang="en-US" sz="1600" dirty="0"/>
              <a:t>(</a:t>
            </a:r>
            <a:r>
              <a:rPr lang="en-US" sz="1600" dirty="0" err="1"/>
              <a:t>echo,HIGH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  distance = int(duration/2/29.412);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Serial.print</a:t>
            </a:r>
            <a:r>
              <a:rPr lang="en-US" sz="1600" dirty="0"/>
              <a:t>(distance);</a:t>
            </a:r>
          </a:p>
          <a:p>
            <a:pPr lvl="1"/>
            <a:r>
              <a:rPr lang="en-US" sz="1600" dirty="0"/>
              <a:t>  </a:t>
            </a:r>
            <a:r>
              <a:rPr lang="en-US" sz="1600" dirty="0" err="1"/>
              <a:t>Serial.println</a:t>
            </a:r>
            <a:r>
              <a:rPr lang="en-US" sz="1600" dirty="0"/>
              <a:t>("cm") ;</a:t>
            </a:r>
          </a:p>
          <a:p>
            <a:pPr lvl="1"/>
            <a:r>
              <a:rPr lang="en-US" sz="1600" dirty="0"/>
              <a:t>  delay(200);</a:t>
            </a:r>
          </a:p>
          <a:p>
            <a:pPr lvl="1"/>
            <a:r>
              <a:rPr lang="en-US" sz="16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5ACED-7181-4337-9C9C-35D0431AE00D}"/>
              </a:ext>
            </a:extLst>
          </p:cNvPr>
          <p:cNvSpPr txBox="1"/>
          <p:nvPr/>
        </p:nvSpPr>
        <p:spPr>
          <a:xfrm>
            <a:off x="5928852" y="1799303"/>
            <a:ext cx="532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sensor</a:t>
            </a:r>
          </a:p>
        </p:txBody>
      </p:sp>
    </p:spTree>
    <p:extLst>
      <p:ext uri="{BB962C8B-B14F-4D97-AF65-F5344CB8AC3E}">
        <p14:creationId xmlns:p14="http://schemas.microsoft.com/office/powerpoint/2010/main" val="73671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4434F-46B7-4AB7-BBA7-F1D30983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3147859"/>
            <a:ext cx="4410027" cy="2120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D1E3C-5C7A-42FD-918A-6F369C0D9F90}"/>
              </a:ext>
            </a:extLst>
          </p:cNvPr>
          <p:cNvSpPr txBox="1"/>
          <p:nvPr/>
        </p:nvSpPr>
        <p:spPr>
          <a:xfrm>
            <a:off x="280219" y="0"/>
            <a:ext cx="66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CONG TAC BAT 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DAAE4-191A-4669-9CDE-A6CA8530AF52}"/>
              </a:ext>
            </a:extLst>
          </p:cNvPr>
          <p:cNvSpPr txBox="1"/>
          <p:nvPr/>
        </p:nvSpPr>
        <p:spPr>
          <a:xfrm>
            <a:off x="5984158" y="1031563"/>
            <a:ext cx="60984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int congtactren=3;</a:t>
            </a:r>
          </a:p>
          <a:p>
            <a:r>
              <a:rPr lang="en-US"/>
              <a:t>int congtacduoi=5;</a:t>
            </a:r>
          </a:p>
          <a:p>
            <a:r>
              <a:rPr lang="en-US"/>
              <a:t>void setup()</a:t>
            </a:r>
          </a:p>
          <a:p>
            <a:r>
              <a:rPr lang="en-US"/>
              <a:t>{</a:t>
            </a:r>
          </a:p>
          <a:p>
            <a:r>
              <a:rPr lang="en-US"/>
              <a:t>  pinMode(congtactren,INPUT_PULLUP);</a:t>
            </a:r>
          </a:p>
          <a:p>
            <a:r>
              <a:rPr lang="en-US"/>
              <a:t>  pinMode(congtacduoi,INPUT_PULLUP);</a:t>
            </a:r>
          </a:p>
          <a:p>
            <a:r>
              <a:rPr lang="en-US"/>
              <a:t>  Serial.begin(9600);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void loop()</a:t>
            </a:r>
          </a:p>
          <a:p>
            <a:r>
              <a:rPr lang="en-US"/>
              <a:t>{</a:t>
            </a:r>
          </a:p>
          <a:p>
            <a:r>
              <a:rPr lang="en-US"/>
              <a:t>  int trangthaitren=digitalRead(congtactren);</a:t>
            </a:r>
          </a:p>
          <a:p>
            <a:r>
              <a:rPr lang="en-US"/>
              <a:t>  int trangthaiduoi=digitalRead(congtacduoi);</a:t>
            </a:r>
          </a:p>
          <a:p>
            <a:r>
              <a:rPr lang="en-US"/>
              <a:t>  Serial.println(trangthaitren);</a:t>
            </a:r>
          </a:p>
          <a:p>
            <a:r>
              <a:rPr lang="en-US"/>
              <a:t>  Serial.println(trangthaiduoi);</a:t>
            </a:r>
          </a:p>
          <a:p>
            <a:r>
              <a:rPr lang="en-US"/>
              <a:t>  delay(1000);</a:t>
            </a:r>
          </a:p>
          <a:p>
            <a:r>
              <a:rPr lang="en-US"/>
              <a:t>  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AB780-92FE-4222-80BF-ED5FC9FF9683}"/>
              </a:ext>
            </a:extLst>
          </p:cNvPr>
          <p:cNvSpPr txBox="1"/>
          <p:nvPr/>
        </p:nvSpPr>
        <p:spPr>
          <a:xfrm>
            <a:off x="7422605" y="148471"/>
            <a:ext cx="633787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 in1=9;</a:t>
            </a:r>
          </a:p>
          <a:p>
            <a:r>
              <a:rPr lang="en-US" sz="1000" dirty="0"/>
              <a:t>int in2=10;</a:t>
            </a:r>
          </a:p>
          <a:p>
            <a:r>
              <a:rPr lang="en-US" sz="1000" dirty="0"/>
              <a:t>int in3=11;</a:t>
            </a:r>
          </a:p>
          <a:p>
            <a:r>
              <a:rPr lang="en-US" sz="1000" dirty="0"/>
              <a:t>int in4=12;</a:t>
            </a:r>
          </a:p>
          <a:p>
            <a:r>
              <a:rPr lang="en-US" sz="1000" dirty="0"/>
              <a:t>int </a:t>
            </a:r>
            <a:r>
              <a:rPr lang="en-US" sz="1000" dirty="0" err="1"/>
              <a:t>nutnhanlen</a:t>
            </a:r>
            <a:r>
              <a:rPr lang="en-US" sz="1000" dirty="0"/>
              <a:t>=6;</a:t>
            </a:r>
          </a:p>
          <a:p>
            <a:r>
              <a:rPr lang="en-US" sz="1000" dirty="0"/>
              <a:t>int </a:t>
            </a:r>
            <a:r>
              <a:rPr lang="en-US" sz="1000" dirty="0" err="1"/>
              <a:t>nutnhanxuong</a:t>
            </a:r>
            <a:r>
              <a:rPr lang="en-US" sz="1000" dirty="0"/>
              <a:t>=7;</a:t>
            </a:r>
          </a:p>
          <a:p>
            <a:r>
              <a:rPr lang="en-US" sz="1000" dirty="0"/>
              <a:t>void setup() 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(in1, OUTPUT);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(in2, OUTPUT);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(in3, OUTPUT);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(in4, OUTPUT);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</a:t>
            </a:r>
            <a:r>
              <a:rPr lang="en-US" sz="1000" dirty="0" err="1"/>
              <a:t>nutnhanlen</a:t>
            </a:r>
            <a:r>
              <a:rPr lang="en-US" sz="1000" dirty="0"/>
              <a:t>, INPUT_PULLUP);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pinMode</a:t>
            </a:r>
            <a:r>
              <a:rPr lang="en-US" sz="1000" dirty="0"/>
              <a:t>(</a:t>
            </a:r>
            <a:r>
              <a:rPr lang="en-US" sz="1000" dirty="0" err="1"/>
              <a:t>nutnhanxuong</a:t>
            </a:r>
            <a:r>
              <a:rPr lang="en-US" sz="1000" dirty="0"/>
              <a:t>, INPUT_PULLUP);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void loop(){</a:t>
            </a:r>
          </a:p>
          <a:p>
            <a:r>
              <a:rPr lang="en-US" sz="1000" dirty="0"/>
              <a:t>  int </a:t>
            </a:r>
            <a:r>
              <a:rPr lang="en-US" sz="1000" dirty="0" err="1"/>
              <a:t>trangthainutlen</a:t>
            </a:r>
            <a:r>
              <a:rPr lang="en-US" sz="1000" dirty="0"/>
              <a:t>=</a:t>
            </a:r>
            <a:r>
              <a:rPr lang="en-US" sz="1000" dirty="0" err="1"/>
              <a:t>digitalRead</a:t>
            </a:r>
            <a:r>
              <a:rPr lang="en-US" sz="1000" dirty="0"/>
              <a:t>(</a:t>
            </a:r>
            <a:r>
              <a:rPr lang="en-US" sz="1000" dirty="0" err="1"/>
              <a:t>nutnhanlen</a:t>
            </a:r>
            <a:r>
              <a:rPr lang="en-US" sz="1000" dirty="0"/>
              <a:t>);</a:t>
            </a:r>
          </a:p>
          <a:p>
            <a:r>
              <a:rPr lang="en-US" sz="1000" dirty="0"/>
              <a:t>  int </a:t>
            </a:r>
            <a:r>
              <a:rPr lang="en-US" sz="1000" dirty="0" err="1"/>
              <a:t>trangthainutxuong</a:t>
            </a:r>
            <a:r>
              <a:rPr lang="en-US" sz="1000" dirty="0"/>
              <a:t>=</a:t>
            </a:r>
            <a:r>
              <a:rPr lang="en-US" sz="1000" dirty="0" err="1"/>
              <a:t>digitalRead</a:t>
            </a:r>
            <a:r>
              <a:rPr lang="en-US" sz="1000" dirty="0"/>
              <a:t>(</a:t>
            </a:r>
            <a:r>
              <a:rPr lang="en-US" sz="1000" dirty="0" err="1"/>
              <a:t>nutnhanxuong</a:t>
            </a:r>
            <a:r>
              <a:rPr lang="en-US" sz="1000" dirty="0"/>
              <a:t>);  </a:t>
            </a:r>
          </a:p>
          <a:p>
            <a:r>
              <a:rPr lang="en-US" sz="1000" dirty="0"/>
              <a:t>  if(</a:t>
            </a:r>
            <a:r>
              <a:rPr lang="en-US" sz="1000" dirty="0" err="1"/>
              <a:t>trangthainutlen</a:t>
            </a:r>
            <a:r>
              <a:rPr lang="en-US" sz="1000" dirty="0"/>
              <a:t>==0 &amp;&amp; </a:t>
            </a:r>
            <a:r>
              <a:rPr lang="en-US" sz="1000" dirty="0" err="1"/>
              <a:t>trangthainutxuong</a:t>
            </a:r>
            <a:r>
              <a:rPr lang="en-US" sz="1000" dirty="0"/>
              <a:t>!=0){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tien</a:t>
            </a:r>
            <a:r>
              <a:rPr lang="en-US" sz="1000" dirty="0"/>
              <a:t>();</a:t>
            </a:r>
          </a:p>
          <a:p>
            <a:r>
              <a:rPr lang="en-US" sz="1000" dirty="0"/>
              <a:t>  } else if(</a:t>
            </a:r>
            <a:r>
              <a:rPr lang="en-US" sz="1000" dirty="0" err="1"/>
              <a:t>trangthainutlen</a:t>
            </a:r>
            <a:r>
              <a:rPr lang="en-US" sz="1000" dirty="0"/>
              <a:t>!=0 &amp;&amp; </a:t>
            </a:r>
            <a:r>
              <a:rPr lang="en-US" sz="1000" dirty="0" err="1"/>
              <a:t>trangthainutxuong</a:t>
            </a:r>
            <a:r>
              <a:rPr lang="en-US" sz="1000" dirty="0"/>
              <a:t>==0)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lui</a:t>
            </a:r>
            <a:r>
              <a:rPr lang="en-US" sz="1000" dirty="0"/>
              <a:t>();</a:t>
            </a:r>
          </a:p>
          <a:p>
            <a:r>
              <a:rPr lang="en-US" sz="1000" dirty="0"/>
              <a:t>  } else {</a:t>
            </a:r>
          </a:p>
          <a:p>
            <a:r>
              <a:rPr lang="en-US" sz="1000" dirty="0"/>
              <a:t>    dung();}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void </a:t>
            </a:r>
            <a:r>
              <a:rPr lang="en-US" sz="1000" dirty="0" err="1"/>
              <a:t>tien</a:t>
            </a:r>
            <a:r>
              <a:rPr lang="en-US" sz="1000" dirty="0"/>
              <a:t>(){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analogWrite</a:t>
            </a:r>
            <a:r>
              <a:rPr lang="en-US" sz="1000" dirty="0"/>
              <a:t>(in1,150);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(in2,LOW);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analogWrite</a:t>
            </a:r>
            <a:r>
              <a:rPr lang="en-US" sz="1000" dirty="0"/>
              <a:t>(in3,150);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(in4,LOW);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void </a:t>
            </a:r>
            <a:r>
              <a:rPr lang="en-US" sz="1000" dirty="0" err="1"/>
              <a:t>lui</a:t>
            </a:r>
            <a:r>
              <a:rPr lang="en-US" sz="1000" dirty="0"/>
              <a:t>(){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(in1,LOW);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(in2,HIGH);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(in3,LOW);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(in4,HIGH);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void dung(){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(in1,LOW);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(in2,LOW);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(in3,LOW);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digitalWrite</a:t>
            </a:r>
            <a:r>
              <a:rPr lang="en-US" sz="1000" dirty="0"/>
              <a:t>(in4,LOW);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3A640-9DB9-42FA-AE16-94779C0A7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438" y="1976283"/>
            <a:ext cx="7331890" cy="4122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7DC53E-474B-4BFE-BF42-EC806F5DAC6F}"/>
              </a:ext>
            </a:extLst>
          </p:cNvPr>
          <p:cNvSpPr txBox="1"/>
          <p:nvPr/>
        </p:nvSpPr>
        <p:spPr>
          <a:xfrm>
            <a:off x="9604951" y="4124206"/>
            <a:ext cx="1973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trig ==1 &amp;&amp;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/>
              <a:t>Tien()</a:t>
            </a:r>
          </a:p>
          <a:p>
            <a:r>
              <a:rPr lang="en-US" dirty="0"/>
              <a:t>Else if &amp;&amp;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/>
              <a:t>Lui()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190AC-4FBA-4CD1-8703-140F2616BCD4}"/>
              </a:ext>
            </a:extLst>
          </p:cNvPr>
          <p:cNvSpPr txBox="1"/>
          <p:nvPr/>
        </p:nvSpPr>
        <p:spPr>
          <a:xfrm>
            <a:off x="633197" y="0"/>
            <a:ext cx="77576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en-US" dirty="0"/>
          </a:p>
          <a:p>
            <a:r>
              <a:rPr lang="en-US" dirty="0"/>
              <a:t>int in1=9;</a:t>
            </a:r>
          </a:p>
          <a:p>
            <a:r>
              <a:rPr lang="en-US" dirty="0"/>
              <a:t>int in2=10;</a:t>
            </a:r>
          </a:p>
          <a:p>
            <a:r>
              <a:rPr lang="en-US" dirty="0"/>
              <a:t>int in3=11;</a:t>
            </a:r>
          </a:p>
          <a:p>
            <a:r>
              <a:rPr lang="en-US" dirty="0"/>
              <a:t>int in4=12;</a:t>
            </a:r>
          </a:p>
          <a:p>
            <a:r>
              <a:rPr lang="en-US" dirty="0"/>
              <a:t>int </a:t>
            </a:r>
            <a:r>
              <a:rPr lang="en-US" dirty="0" err="1"/>
              <a:t>nutnhanlen</a:t>
            </a:r>
            <a:r>
              <a:rPr lang="en-US" dirty="0"/>
              <a:t>=6;</a:t>
            </a:r>
          </a:p>
          <a:p>
            <a:r>
              <a:rPr lang="en-US" dirty="0"/>
              <a:t>int </a:t>
            </a:r>
            <a:r>
              <a:rPr lang="en-US" dirty="0" err="1"/>
              <a:t>nutnhanxuong</a:t>
            </a:r>
            <a:r>
              <a:rPr lang="en-US" dirty="0"/>
              <a:t>=7;</a:t>
            </a:r>
          </a:p>
          <a:p>
            <a:r>
              <a:rPr lang="en-US" dirty="0"/>
              <a:t>void setup() {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(in1,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(in2,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(in3,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(in4,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nutnhanlen</a:t>
            </a:r>
            <a:r>
              <a:rPr lang="en-US" dirty="0"/>
              <a:t>, INPUT_PULLUP);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nutnhanxuong</a:t>
            </a:r>
            <a:r>
              <a:rPr lang="en-US" dirty="0"/>
              <a:t>, INPUT_PULLUP);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loop(){</a:t>
            </a:r>
          </a:p>
          <a:p>
            <a:r>
              <a:rPr lang="en-US" dirty="0" err="1"/>
              <a:t>tien</a:t>
            </a:r>
            <a:r>
              <a:rPr lang="en-US" dirty="0"/>
              <a:t>();</a:t>
            </a:r>
          </a:p>
          <a:p>
            <a:r>
              <a:rPr lang="en-US" dirty="0"/>
              <a:t>delay(5000);</a:t>
            </a:r>
          </a:p>
          <a:p>
            <a:r>
              <a:rPr lang="en-US" dirty="0"/>
              <a:t>dung();</a:t>
            </a:r>
          </a:p>
          <a:p>
            <a:r>
              <a:rPr lang="en-US" dirty="0"/>
              <a:t>delay(1000);</a:t>
            </a:r>
          </a:p>
          <a:p>
            <a:r>
              <a:rPr lang="en-US" dirty="0" err="1"/>
              <a:t>lui</a:t>
            </a:r>
            <a:r>
              <a:rPr lang="en-US" dirty="0"/>
              <a:t>();</a:t>
            </a:r>
          </a:p>
          <a:p>
            <a:r>
              <a:rPr lang="en-US" dirty="0"/>
              <a:t>delay(5000);</a:t>
            </a:r>
          </a:p>
          <a:p>
            <a:r>
              <a:rPr lang="en-US" dirty="0"/>
              <a:t>dung();</a:t>
            </a:r>
          </a:p>
          <a:p>
            <a:r>
              <a:rPr lang="en-US" dirty="0"/>
              <a:t>delay(1000);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5B569-4AA1-78A4-8CF1-BC52BEAF39FF}"/>
              </a:ext>
            </a:extLst>
          </p:cNvPr>
          <p:cNvSpPr txBox="1"/>
          <p:nvPr/>
        </p:nvSpPr>
        <p:spPr>
          <a:xfrm>
            <a:off x="5791200" y="411480"/>
            <a:ext cx="8016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tien</a:t>
            </a:r>
            <a:r>
              <a:rPr lang="en-US" dirty="0"/>
              <a:t>(){</a:t>
            </a:r>
          </a:p>
          <a:p>
            <a:r>
              <a:rPr lang="en-US" dirty="0"/>
              <a:t>  </a:t>
            </a:r>
            <a:r>
              <a:rPr lang="en-US" dirty="0" err="1"/>
              <a:t>analogWrite</a:t>
            </a:r>
            <a:r>
              <a:rPr lang="en-US" dirty="0"/>
              <a:t>(in1,150);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(in2,LOW);</a:t>
            </a:r>
          </a:p>
          <a:p>
            <a:r>
              <a:rPr lang="en-US" dirty="0"/>
              <a:t>  </a:t>
            </a:r>
            <a:r>
              <a:rPr lang="en-US" dirty="0" err="1"/>
              <a:t>analogWrite</a:t>
            </a:r>
            <a:r>
              <a:rPr lang="en-US" dirty="0"/>
              <a:t>(in3,150);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(in4,LOW);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lui</a:t>
            </a:r>
            <a:r>
              <a:rPr lang="en-US" dirty="0"/>
              <a:t>(){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(in1,LOW);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(in2,HIGH);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(in3,LOW);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(in4,HIGH);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dung(){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(in1,LOW);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(in2,LOW);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(in3,LOW);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(in4,LOW);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63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F897BF-3254-4A18-BA48-3648995F4B95}"/>
              </a:ext>
            </a:extLst>
          </p:cNvPr>
          <p:cNvSpPr txBox="1"/>
          <p:nvPr/>
        </p:nvSpPr>
        <p:spPr>
          <a:xfrm>
            <a:off x="1120878" y="398207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Kiểm tra cảm biến khoảng cách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826FE-CBEE-496A-A931-0CDF1C1EB518}"/>
              </a:ext>
            </a:extLst>
          </p:cNvPr>
          <p:cNvSpPr txBox="1"/>
          <p:nvPr/>
        </p:nvSpPr>
        <p:spPr>
          <a:xfrm>
            <a:off x="6096000" y="582873"/>
            <a:ext cx="61431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const int trig = 8;</a:t>
            </a:r>
          </a:p>
          <a:p>
            <a:r>
              <a:rPr lang="en-US" sz="1200" dirty="0"/>
              <a:t>const int echo = 7;</a:t>
            </a:r>
          </a:p>
          <a:p>
            <a:r>
              <a:rPr lang="en-US" sz="1200" dirty="0"/>
              <a:t>int led=5;</a:t>
            </a:r>
          </a:p>
          <a:p>
            <a:r>
              <a:rPr lang="en-US" sz="1200" dirty="0"/>
              <a:t>void setup()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Serial.begin</a:t>
            </a:r>
            <a:r>
              <a:rPr lang="en-US" sz="1200" dirty="0"/>
              <a:t>(9600);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pinMode</a:t>
            </a:r>
            <a:r>
              <a:rPr lang="en-US" sz="1200" dirty="0"/>
              <a:t>(</a:t>
            </a:r>
            <a:r>
              <a:rPr lang="en-US" sz="1200" dirty="0" err="1"/>
              <a:t>trig,OUTPUT</a:t>
            </a:r>
            <a:r>
              <a:rPr lang="en-US" sz="1200" dirty="0"/>
              <a:t>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pinMode</a:t>
            </a:r>
            <a:r>
              <a:rPr lang="en-US" sz="1200" dirty="0"/>
              <a:t>(</a:t>
            </a:r>
            <a:r>
              <a:rPr lang="en-US" sz="1200" dirty="0" err="1"/>
              <a:t>echo,INPUT</a:t>
            </a:r>
            <a:r>
              <a:rPr lang="en-US" sz="1200" dirty="0"/>
              <a:t>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pinMode</a:t>
            </a:r>
            <a:r>
              <a:rPr lang="en-US" sz="1200" dirty="0"/>
              <a:t>(</a:t>
            </a:r>
            <a:r>
              <a:rPr lang="en-US" sz="1200" dirty="0" err="1"/>
              <a:t>led,OUTPUT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loop()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unsigned long duration;</a:t>
            </a:r>
          </a:p>
          <a:p>
            <a:r>
              <a:rPr lang="en-US" sz="1200" dirty="0"/>
              <a:t>  int distance;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digitalWrite</a:t>
            </a:r>
            <a:r>
              <a:rPr lang="en-US" sz="1200" dirty="0"/>
              <a:t>(trig,0);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delayMicroseconds</a:t>
            </a:r>
            <a:r>
              <a:rPr lang="en-US" sz="1200" dirty="0"/>
              <a:t>(2);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digitalWrite</a:t>
            </a:r>
            <a:r>
              <a:rPr lang="en-US" sz="1200" dirty="0"/>
              <a:t>(trig,1);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delayMicroseconds</a:t>
            </a:r>
            <a:r>
              <a:rPr lang="en-US" sz="1200" dirty="0"/>
              <a:t>(5);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digitalWrite</a:t>
            </a:r>
            <a:r>
              <a:rPr lang="en-US" sz="1200" dirty="0"/>
              <a:t>(trig,0);</a:t>
            </a:r>
          </a:p>
          <a:p>
            <a:r>
              <a:rPr lang="en-US" sz="1200" dirty="0"/>
              <a:t>  duration = </a:t>
            </a:r>
            <a:r>
              <a:rPr lang="en-US" sz="1200" dirty="0" err="1"/>
              <a:t>pulseIn</a:t>
            </a:r>
            <a:r>
              <a:rPr lang="en-US" sz="1200" dirty="0"/>
              <a:t>(</a:t>
            </a:r>
            <a:r>
              <a:rPr lang="en-US" sz="1200" dirty="0" err="1"/>
              <a:t>echo,HIGH</a:t>
            </a:r>
            <a:r>
              <a:rPr lang="en-US" sz="1200" dirty="0"/>
              <a:t>);</a:t>
            </a:r>
          </a:p>
          <a:p>
            <a:r>
              <a:rPr lang="en-US" sz="1200" dirty="0"/>
              <a:t>  distance = int(duration/2/29.412);</a:t>
            </a:r>
          </a:p>
          <a:p>
            <a:r>
              <a:rPr lang="en-US" sz="1200" dirty="0"/>
              <a:t>if(distance&gt;=30){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led,LOW</a:t>
            </a:r>
            <a:r>
              <a:rPr lang="en-US" sz="1200" dirty="0"/>
              <a:t>);</a:t>
            </a:r>
          </a:p>
          <a:p>
            <a:r>
              <a:rPr lang="en-US" sz="1200" dirty="0"/>
              <a:t>} else 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led,HIGH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Serial.print</a:t>
            </a:r>
            <a:r>
              <a:rPr lang="en-US" sz="1200" dirty="0"/>
              <a:t>(distance);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Serial.println</a:t>
            </a:r>
            <a:r>
              <a:rPr lang="en-US" sz="1200" dirty="0"/>
              <a:t>("cm") ;</a:t>
            </a:r>
          </a:p>
          <a:p>
            <a:r>
              <a:rPr lang="en-US" sz="1200" dirty="0"/>
              <a:t>  delay(1000);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339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6E964-1A88-4A46-B7AF-3087C573980F}"/>
              </a:ext>
            </a:extLst>
          </p:cNvPr>
          <p:cNvSpPr txBox="1"/>
          <p:nvPr/>
        </p:nvSpPr>
        <p:spPr>
          <a:xfrm>
            <a:off x="2604052" y="1828800"/>
            <a:ext cx="5128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Cảm biến khaorng cách nhận diện</a:t>
            </a:r>
          </a:p>
          <a:p>
            <a:r>
              <a:rPr lang="en-US"/>
              <a:t>	có vật </a:t>
            </a:r>
            <a:r>
              <a:rPr lang="en-US">
                <a:sym typeface="Wingdings" panose="05000000000000000000" pitchFamily="2" charset="2"/>
              </a:rPr>
              <a:t> xử lý</a:t>
            </a:r>
          </a:p>
          <a:p>
            <a:r>
              <a:rPr lang="en-US">
                <a:sym typeface="Wingdings" panose="05000000000000000000" pitchFamily="2" charset="2"/>
              </a:rPr>
              <a:t> bật led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1026</Words>
  <Application>Microsoft Office PowerPoint</Application>
  <PresentationFormat>Widescreen</PresentationFormat>
  <Paragraphs>194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Xuan Son 20203763</dc:creator>
  <cp:lastModifiedBy>Trinh Viet Dung 20200108</cp:lastModifiedBy>
  <cp:revision>2</cp:revision>
  <dcterms:created xsi:type="dcterms:W3CDTF">2022-01-18T13:23:58Z</dcterms:created>
  <dcterms:modified xsi:type="dcterms:W3CDTF">2022-10-26T10:08:54Z</dcterms:modified>
</cp:coreProperties>
</file>