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75" r:id="rId5"/>
    <p:sldId id="257" r:id="rId6"/>
    <p:sldId id="274" r:id="rId7"/>
    <p:sldId id="276" r:id="rId8"/>
    <p:sldId id="277" r:id="rId9"/>
    <p:sldId id="258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Political Philosophy of </a:t>
            </a:r>
            <a:br>
              <a:rPr lang="en-US" dirty="0" smtClean="0"/>
            </a:br>
            <a:r>
              <a:rPr lang="en-US" dirty="0" err="1" smtClean="0"/>
              <a:t>Rossseau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-</a:t>
            </a:r>
            <a:r>
              <a:rPr lang="en-US" dirty="0" smtClean="0"/>
              <a:t> Shiva Prasad Acharya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04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9154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50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90677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068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899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17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8392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35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6106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73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058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16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52400"/>
            <a:ext cx="8763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1305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89154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40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534400" cy="640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512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381999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56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4869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85344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109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038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371600"/>
            <a:ext cx="5791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71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89916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39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534399" cy="6400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75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0475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09600"/>
            <a:ext cx="84582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604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876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037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610600" cy="586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1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28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</Words>
  <Application>Microsoft Office PowerPoint</Application>
  <PresentationFormat>On-screen Show (4:3)</PresentationFormat>
  <Paragraphs>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Political Philosophy of  Rossseau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Debaka Timilsina</dc:creator>
  <cp:lastModifiedBy>Shiva Prasad Acharya</cp:lastModifiedBy>
  <cp:revision>6</cp:revision>
  <dcterms:created xsi:type="dcterms:W3CDTF">2006-08-16T00:00:00Z</dcterms:created>
  <dcterms:modified xsi:type="dcterms:W3CDTF">2022-02-24T00:29:14Z</dcterms:modified>
</cp:coreProperties>
</file>