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licheru shiva" userId="a27ff7872f224392" providerId="LiveId" clId="{802F2063-2655-4F50-AD60-92E1A68A93D7}"/>
    <pc:docChg chg="undo custSel addSld delSld modSld">
      <pc:chgData name="pulicheru shiva" userId="a27ff7872f224392" providerId="LiveId" clId="{802F2063-2655-4F50-AD60-92E1A68A93D7}" dt="2025-01-30T14:01:04.827" v="147" actId="207"/>
      <pc:docMkLst>
        <pc:docMk/>
      </pc:docMkLst>
      <pc:sldChg chg="del">
        <pc:chgData name="pulicheru shiva" userId="a27ff7872f224392" providerId="LiveId" clId="{802F2063-2655-4F50-AD60-92E1A68A93D7}" dt="2025-01-30T13:57:32.464" v="128" actId="2696"/>
        <pc:sldMkLst>
          <pc:docMk/>
          <pc:sldMk cId="3816721304" sldId="256"/>
        </pc:sldMkLst>
      </pc:sldChg>
      <pc:sldChg chg="modSp mod">
        <pc:chgData name="pulicheru shiva" userId="a27ff7872f224392" providerId="LiveId" clId="{802F2063-2655-4F50-AD60-92E1A68A93D7}" dt="2025-01-30T13:59:48.141" v="133" actId="255"/>
        <pc:sldMkLst>
          <pc:docMk/>
          <pc:sldMk cId="3587215746" sldId="257"/>
        </pc:sldMkLst>
        <pc:spChg chg="mod">
          <ac:chgData name="pulicheru shiva" userId="a27ff7872f224392" providerId="LiveId" clId="{802F2063-2655-4F50-AD60-92E1A68A93D7}" dt="2025-01-30T13:59:17.134" v="130" actId="113"/>
          <ac:spMkLst>
            <pc:docMk/>
            <pc:sldMk cId="3587215746" sldId="257"/>
            <ac:spMk id="2" creationId="{1C345A39-A304-934B-932D-071AF13E97FB}"/>
          </ac:spMkLst>
        </pc:spChg>
        <pc:spChg chg="mod">
          <ac:chgData name="pulicheru shiva" userId="a27ff7872f224392" providerId="LiveId" clId="{802F2063-2655-4F50-AD60-92E1A68A93D7}" dt="2025-01-30T13:59:48.141" v="133" actId="255"/>
          <ac:spMkLst>
            <pc:docMk/>
            <pc:sldMk cId="3587215746" sldId="257"/>
            <ac:spMk id="3" creationId="{1E6BCF8E-F8DE-15F0-3751-2A6DA6BCE01D}"/>
          </ac:spMkLst>
        </pc:spChg>
      </pc:sldChg>
      <pc:sldChg chg="modSp mod">
        <pc:chgData name="pulicheru shiva" userId="a27ff7872f224392" providerId="LiveId" clId="{802F2063-2655-4F50-AD60-92E1A68A93D7}" dt="2025-01-30T14:01:04.827" v="147" actId="207"/>
        <pc:sldMkLst>
          <pc:docMk/>
          <pc:sldMk cId="1766584455" sldId="258"/>
        </pc:sldMkLst>
        <pc:spChg chg="mod">
          <ac:chgData name="pulicheru shiva" userId="a27ff7872f224392" providerId="LiveId" clId="{802F2063-2655-4F50-AD60-92E1A68A93D7}" dt="2025-01-30T14:00:21.061" v="138" actId="2711"/>
          <ac:spMkLst>
            <pc:docMk/>
            <pc:sldMk cId="1766584455" sldId="258"/>
            <ac:spMk id="2" creationId="{0862B954-D617-1EE0-EC41-2C11471EDC85}"/>
          </ac:spMkLst>
        </pc:spChg>
        <pc:spChg chg="mod">
          <ac:chgData name="pulicheru shiva" userId="a27ff7872f224392" providerId="LiveId" clId="{802F2063-2655-4F50-AD60-92E1A68A93D7}" dt="2025-01-30T14:01:04.827" v="147" actId="207"/>
          <ac:spMkLst>
            <pc:docMk/>
            <pc:sldMk cId="1766584455" sldId="258"/>
            <ac:spMk id="3" creationId="{DAB34C9B-F5AB-A2D9-278D-8FD66DEFC31E}"/>
          </ac:spMkLst>
        </pc:spChg>
      </pc:sldChg>
      <pc:sldChg chg="modSp new add del mod">
        <pc:chgData name="pulicheru shiva" userId="a27ff7872f224392" providerId="LiveId" clId="{802F2063-2655-4F50-AD60-92E1A68A93D7}" dt="2025-01-30T13:57:07.091" v="127" actId="14100"/>
        <pc:sldMkLst>
          <pc:docMk/>
          <pc:sldMk cId="1326353509" sldId="259"/>
        </pc:sldMkLst>
        <pc:spChg chg="mod">
          <ac:chgData name="pulicheru shiva" userId="a27ff7872f224392" providerId="LiveId" clId="{802F2063-2655-4F50-AD60-92E1A68A93D7}" dt="2025-01-30T13:52:08.248" v="21" actId="20577"/>
          <ac:spMkLst>
            <pc:docMk/>
            <pc:sldMk cId="1326353509" sldId="259"/>
            <ac:spMk id="2" creationId="{F4F30396-18CA-160C-0346-08558AD70BDF}"/>
          </ac:spMkLst>
        </pc:spChg>
        <pc:spChg chg="mod">
          <ac:chgData name="pulicheru shiva" userId="a27ff7872f224392" providerId="LiveId" clId="{802F2063-2655-4F50-AD60-92E1A68A93D7}" dt="2025-01-30T13:57:07.091" v="127" actId="14100"/>
          <ac:spMkLst>
            <pc:docMk/>
            <pc:sldMk cId="1326353509" sldId="259"/>
            <ac:spMk id="3" creationId="{1E9855BE-B3EA-CB95-2524-6EE1A7904742}"/>
          </ac:spMkLst>
        </pc:spChg>
      </pc:sldChg>
      <pc:sldChg chg="add del">
        <pc:chgData name="pulicheru shiva" userId="a27ff7872f224392" providerId="LiveId" clId="{802F2063-2655-4F50-AD60-92E1A68A93D7}" dt="2025-01-30T13:53:27.725" v="25"/>
        <pc:sldMkLst>
          <pc:docMk/>
          <pc:sldMk cId="149549133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155B-ACDA-F8F1-1563-BAF3CAA0D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AE4FE-9BCB-FDF5-7174-1E7129240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6611-BB2A-5748-4156-BBB8330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52C8-843C-F934-7267-835FF435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48BC-A28E-E143-FC33-5EE7F76D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00FF-EBF7-353E-7342-C4B40FBE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D6CD-FF9D-4143-4165-16E9ED49C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48ABD-ECF5-C315-3554-6C413416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8B754-95AE-2922-6F9F-DC907487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5412-96BC-44E3-79C1-BA2E3515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C48A1-EF7C-AB58-7CC4-F86B8232F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517BE-55B5-9B88-B63B-CAC7379E6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B7E49-5047-CEDE-925E-56D9C348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1BA1-FF2C-E4A7-CC39-135D2278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0A647-B4F3-3EF0-D43C-7A9AE58A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6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3DE0-7644-980F-1575-2C28260A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CB4F-85C0-8F67-360E-F1173600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F9A2-CD45-3817-FF67-14B1982A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D71CB-2A7D-361B-44AF-1413F7FE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4937-879D-9CB7-D426-22CD0034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8922-5CC1-362C-2E55-CED37D27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B53C4-BA94-D7FA-DADF-1D93DB68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7495-7BFD-C56D-265B-95D8FA5D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ADD1C-5083-2579-4D20-D95BF299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CB3A-01AB-6E60-A6C3-18090501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4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511A-D2D2-AAFD-524F-EAD19D2C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E2A9-2E6C-7CA0-5450-6F7BCAF69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94108-96A9-6A84-AD32-702B07A2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E1DDC-0C86-8B4A-5218-07CBC376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6698-4EE5-E137-E28C-AB7C1252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E5920-D17F-182B-1919-2FBD08AF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BB24-320E-0B7F-A656-ACB5A49B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1B57-7153-7F58-DC54-4871E63D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D4823-2EEE-D97D-97A6-830540C4D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DE6D7-1D80-0155-BD41-9C7CF83F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E30EC-E849-2E77-3A2C-CF924D44E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C24F4-B0FC-9C1A-41AB-3C4E27BF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1C256-BCCC-FC24-2B1A-4396D409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C4368-D997-D1FC-D331-FA2816B5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5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5C4A-7322-3BE8-8F19-76A922AB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4BEED-3EB1-A9EA-5391-F35D317F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19F8A-1900-7174-FA55-14F507A7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06CA3-1EE7-3A99-843C-ECEB67C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4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57F17-533A-6365-553A-43319857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AC754-DC40-C513-02BA-F1205D5C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E8365-A772-6419-A327-152AFB9B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6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0CF-A72E-6D8D-2901-76D2642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D0D5-A97B-8157-45EF-C5D9FABE9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8C9E3-E479-EA94-928D-3A0D90A95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CF914-890B-EF36-433E-F57D843B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25BC7-54C5-D56B-32FB-41F936BC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AF7BA-7841-A444-1392-83A123D5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6DA2-E643-9257-7386-CC0AB3AC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A5CC-2611-D960-6FD3-701FE3407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BB346-91CD-4333-607D-E38E6AAF9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E6CC0-3072-4B72-D81C-B2EC8A7B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4E01D-2F4B-B46E-78AD-DF25ADF7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8E0DA-3443-C375-FF43-D148F56E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5E24E-8813-F6E2-8473-B29C38C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5245E-2297-6A48-3825-474256A6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3603B-E3C4-61B1-E6EF-F457FFA04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FBE31-52AC-40A4-B6A4-5F9EF0A076F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C79A2-7ABB-0638-0128-12430AC6F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D890-1F44-339F-38E8-D5FBC9FB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0476-E688-4D48-BF77-629E86664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5A39-A304-934B-932D-071AF13E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CF8E-F8DE-15F0-3751-2A6DA6BC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99309" cy="230331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KEY PERFORMANCE INDIKATORS (KPI):</a:t>
            </a:r>
            <a:r>
              <a:rPr lang="en-US" sz="2800" b="1" dirty="0">
                <a:solidFill>
                  <a:schemeClr val="bg1"/>
                </a:solidFill>
              </a:rPr>
              <a:t>(KPIs) Overview: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</a:rPr>
              <a:t>TOTAL UNITS SOLD: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It's important to determine the total number of units sold.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</a:rPr>
              <a:t>TOTAL REVENUE: </a:t>
            </a:r>
            <a:r>
              <a:rPr lang="en-US" sz="2000" dirty="0"/>
              <a:t>It's important to determine the total Revenue.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872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B954-D617-1EE0-EC41-2C11471E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+mn-lt"/>
              </a:rPr>
              <a:t>CHARTS</a:t>
            </a:r>
            <a:br>
              <a:rPr lang="en-IN" sz="4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4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4C9B-F5AB-A2D9-278D-8FD66DEF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>
                <a:solidFill>
                  <a:schemeClr val="tx2"/>
                </a:solidFill>
              </a:rPr>
              <a:t>Revenue by Country(Stacked bar chart): Top Performing Regions with corresponding Revenue.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tx2"/>
                </a:solidFill>
              </a:rPr>
              <a:t>Revenue by Date and Year(Stacked Column chart) : Comparative trends.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tx2"/>
                </a:solidFill>
              </a:rPr>
              <a:t>Revenue breakdown by discount band(Donut Chart): Distribution of revenue across different discount categories.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tx2"/>
                </a:solidFill>
              </a:rPr>
              <a:t>Detailed table view(Table): Revenue and Profit details by country and year.</a:t>
            </a:r>
          </a:p>
        </p:txBody>
      </p:sp>
    </p:spTree>
    <p:extLst>
      <p:ext uri="{BB962C8B-B14F-4D97-AF65-F5344CB8AC3E}">
        <p14:creationId xmlns:p14="http://schemas.microsoft.com/office/powerpoint/2010/main" val="176658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0396-18CA-160C-0346-08558AD7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55BE-B3EA-CB95-2524-6EE1A790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5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Connecting to Database(MySQL)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Slicers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Buttons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6400" dirty="0"/>
              <a:t>Tooltips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6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6400" dirty="0"/>
          </a:p>
        </p:txBody>
      </p:sp>
    </p:spTree>
    <p:extLst>
      <p:ext uri="{BB962C8B-B14F-4D97-AF65-F5344CB8AC3E}">
        <p14:creationId xmlns:p14="http://schemas.microsoft.com/office/powerpoint/2010/main" val="132635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PROBLEM STATEMENT</vt:lpstr>
      <vt:lpstr> CHARTS  </vt:lpstr>
      <vt:lpstr>FUNCTIONALITIE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pulicheru shiva</dc:creator>
  <cp:lastModifiedBy>pulicheru shiva</cp:lastModifiedBy>
  <cp:revision>1</cp:revision>
  <dcterms:created xsi:type="dcterms:W3CDTF">2025-01-30T02:58:01Z</dcterms:created>
  <dcterms:modified xsi:type="dcterms:W3CDTF">2025-01-30T14:01:21Z</dcterms:modified>
</cp:coreProperties>
</file>