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1.xml" ContentType="application/vnd.openxmlformats-officedocument.drawingml.chart+xml"/>
  <Override PartName="/ppt/ink/ink3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2.xml" ContentType="application/vnd.openxmlformats-officedocument.drawingml.chart+xml"/>
  <Override PartName="/ppt/ink/ink5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6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7.xml" ContentType="application/inkml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8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9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ink/ink1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2.xml" ContentType="application/inkml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ink/ink13.xml" ContentType="application/inkml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ink/ink14.xml" ContentType="application/inkml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26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708648"/>
        <c:axId val="481716488"/>
      </c:scatterChart>
      <c:valAx>
        <c:axId val="4817086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81716488"/>
        <c:crosses val="autoZero"/>
        <c:crossBetween val="midCat"/>
      </c:valAx>
      <c:valAx>
        <c:axId val="481716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817086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896184"/>
        <c:axId val="612894224"/>
      </c:scatterChart>
      <c:valAx>
        <c:axId val="6128961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2894224"/>
        <c:crosses val="autoZero"/>
        <c:crossBetween val="midCat"/>
      </c:valAx>
      <c:valAx>
        <c:axId val="61289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128961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908728"/>
        <c:axId val="612911472"/>
      </c:scatterChart>
      <c:valAx>
        <c:axId val="6129087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2911472"/>
        <c:crosses val="autoZero"/>
        <c:crossBetween val="midCat"/>
      </c:valAx>
      <c:valAx>
        <c:axId val="612911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129087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899712"/>
        <c:axId val="612896576"/>
      </c:scatterChart>
      <c:valAx>
        <c:axId val="61289971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2896576"/>
        <c:crosses val="autoZero"/>
        <c:crossBetween val="midCat"/>
      </c:valAx>
      <c:valAx>
        <c:axId val="61289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1289971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902848"/>
        <c:axId val="612907944"/>
      </c:scatterChart>
      <c:valAx>
        <c:axId val="6129028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2907944"/>
        <c:crosses val="autoZero"/>
        <c:crossBetween val="midCat"/>
      </c:valAx>
      <c:valAx>
        <c:axId val="612907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129028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305928"/>
        <c:axId val="349298088"/>
      </c:scatterChart>
      <c:valAx>
        <c:axId val="34930592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49298088"/>
        <c:crosses val="autoZero"/>
        <c:crossBetween val="midCat"/>
      </c:valAx>
      <c:valAx>
        <c:axId val="349298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4930592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291424"/>
        <c:axId val="349308672"/>
      </c:scatterChart>
      <c:valAx>
        <c:axId val="3492914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49308672"/>
        <c:crosses val="autoZero"/>
        <c:crossBetween val="midCat"/>
      </c:valAx>
      <c:valAx>
        <c:axId val="34930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492914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305144"/>
        <c:axId val="349305536"/>
      </c:scatterChart>
      <c:valAx>
        <c:axId val="3493051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49305536"/>
        <c:crosses val="autoZero"/>
        <c:crossBetween val="midCat"/>
      </c:valAx>
      <c:valAx>
        <c:axId val="349305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493051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9T08:36:58.36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4888 3821 9833,'27'-25'512,"-27"25"193,0-28 544,26 28 128,-26 0-159,0 28-386,28-3-223,-28 2-129,0 53 33,0-2-193,0 29-96,0-2-160,-28 2 33,28-28-97,0-26 0,0 0 0,0-27-32,0-26 64,0 0 0,0-52-64,28 25-289,-28-53-191,0 1 63,27-26-95,-27 25-33,0-27-736,0 1-32,0 2-737,24-3 256,-24 54 1218,0-1 1889,27 29-481,-27 25 450,28 0 287,-2 52-192,-26 1 161,27 26-609,-27 28-257,25-1-319,2 0-129,-27-26-352,27-2-1,-27-24-639,26-1-706,-26-1-992,0-25-3492</inkml:trace>
  <inkml:trace contextRef="#ctx0" brushRef="#br0" timeOffset="115.0066">5047 4165 11050,'81'0'-4933</inkml:trace>
  <inkml:trace contextRef="#ctx0" brushRef="#br0" timeOffset="324.0186">5392 4140 13132,'-53'53'2690,"26"-53"-2754,0 25 513,2 2-161,25 26-128,0-26-64,25 0-160,2-2-640,26-25 95,-26 0-320,25 27-544,1-27-385,-1-27-2562</inkml:trace>
  <inkml:trace contextRef="#ctx0" brushRef="#br0" timeOffset="506.029">5525 4165 14669,'0'0'193,"24"0"-354,3 0 962,1-25-224,25 25 288,-1-27-641,2 27-320,-2 0-193,-26-27-191,1 27-417,0-26-1153,-1 26-2114,-26-27-4452</inkml:trace>
  <inkml:trace contextRef="#ctx0" brushRef="#br0" timeOffset="706.0404">5681 3741 9833,'0'80'1697,"0"-27"-415,28 1 575,-28 24-31,27-24-320,-27 26-898,27-27-448,-1-1-128,0 1-160,27-26-512,-26 25-481,-1-52-545,0 0-672,0 0-3236</inkml:trace>
  <inkml:trace contextRef="#ctx0" brushRef="#br0" timeOffset="1002.0573">6000 4086 4452,'-27'54'8135,"27"-29"-8103,0 28 129,27-26 671,-27 0-319,27-1-321,1-26-448,-2 27-321,-2-27 1,3 0-33,1-27-1120,-28 27-994,27-26-961,-27-1 1667,0 0 992,0 2-95,0-3 1759,0 28 2820,0-25 513,0 25-1986,0 25-801,26-25-416,-26 28-417,0-3-288,24-25-64,4 27-736,-1 0-1667,0-27-4804</inkml:trace>
  <inkml:trace contextRef="#ctx0" brushRef="#br0" timeOffset="1522.0871">6451 4140 6854,'-54'53'2114,"54"-28"-1986,0 2 321,0 0 223,27-1-63,0 1-385,-1-27-320,0 27 32,0-27 96,1 0 0,0 0-160,-27-27-32,28 27-33,-28 0-31,0-27-352,0 27-225,0-26 160,0 26 385,0 0 160,0-27-64,-28 27 0,28 0-257,0-27 225,28 27 0,-28-25 160,24-3 96,-24 3 192,26-2 64,-26-26 161,0 26 352,0-26-161,0 1 33,0-28-32,0 28-129,0-3-95,-26 3-193,2-1 449,24 53 480,0 0-513,-28 0-383,28 53 671,0 26 418,0 1-225,28 0-416,-4-2-161,2 2-127,1-1-161,1-26-160,23 1-64,-23-28-128,-2 1 96,-26 0-128,0-27-449,27 0-960,-27 0-897,-27 0-2755</inkml:trace>
  <inkml:trace contextRef="#ctx0" brushRef="#br0" timeOffset="2035.1164">8117 4006 10698,'-52'-52'2210,"26"52"-2018,-1 0 1217,0 0-480,-25 0 416,26 26-672,-2 0-577,28 28-96,0-28-32,0 28 128,28-29 32,-2 28 129,26-53-289,2 27-1,24-27 33,-24 0-256,-1 0-545,-1-27-928,1 2-577,-25-3-2371</inkml:trace>
  <inkml:trace contextRef="#ctx0" brushRef="#br0" timeOffset="2236.1279">8384 3530 8584,'24'0'4932,"-24"27"-4579,28-2 608,-28 29 31,0-1 226,0 26-546,27-26-319,-27 54-449,0-55-225,26 28-576,1-27-352,-2-26-1057,2-2-2434</inkml:trace>
  <inkml:trace contextRef="#ctx0" brushRef="#br0" timeOffset="2582.1477">8753 3954 12716,'-26'26'672,"-1"0"-384,27 1 545,0 26 192,0-26 224,0 0-768,27-2-385,-1 3-96,1-28-32,-2 0-96,2 0-193,0 0-255,-1-28-1,-26 3 289,0-2 64,28 0 192,-28 1-96,-28-1-225,28 0 1,0-25 32,-26 52 384,26-26 416,0 26 97,0 0-385,0 26 417,0 0-129,0 0-320,26 1-160,2 0-480,23-1-769,4 1-353,-29-27-1633,26 0-4901</inkml:trace>
  <inkml:trace contextRef="#ctx0" brushRef="#br0" timeOffset="2835.1621">9283 3954 10570,'-54'-26'2754,"28"-2"-2337,0 28 896,0 0-192,26 28 32,-27-2-865,27 0-288,0 0 0,27 1 0,25-27-64,-26 27-160,1-1-192,0-26 95,-1 27 225,1-27 64,-27 0 0,0 27 128,-27-27 128,27 0-96,-26 25-128,-1-25-160,-26 0-384,27 0-866,0 0-1248,26 0-3140</inkml:trace>
  <inkml:trace contextRef="#ctx0" brushRef="#br0" timeOffset="3122.1785">9575 3848 12459,'26'0'4997,"-26"0"-4228,-26 0 288,-1 0-673,27 0 193,-28 26-289,28 0-288,0 2 0,0-2 0,28 0 64,-1 27 0,-1-26-64,-2-1 32,-24 1-32,28-27 0,-28 27-96,0-2 256,-28 3-32,4-3-32,-29-25-32,-2 27-352,5-27-801,-5 27-2146,28-27-8264</inkml:trace>
  <inkml:trace contextRef="#ctx0" brushRef="#br0" timeOffset="4984.2851">5657 5278 2274,'0'0'10570,"0"0"-10282,0 0 737,0 0 737,0 0-289,0 0-736,0 0-513,0 26 769,0 2-160,0 24-65,0 1-255,0 2-161,-26-3-128,26 1-128,0 0 97,0-27-386,0 27 193,0-26-160,0-1-480,0-26-834,26 27-1633,-26-27-3395</inkml:trace>
  <inkml:trace contextRef="#ctx0" brushRef="#br0" timeOffset="6339.3626">8648 5332 11466,'-27'-28'481,"27"28"480,-26 0 576,26 0-768,-27 0-96,0 28-449,2-28-128,-2 26 256,27 0 129,-26 2-65,-1 25-32,27-26 97,0 25-161,27 1-192,-1 0 64,26-27-320,2 27 64,-1-53 96,-1 27 96,28-27 289,-28-27-65,29 0-96,-30 1 161,-23-26-193,25 25-32,-53-26 385,0 1-257,-26-3-96,-1 2-128,-28 27-64,-23-28 129,24 28-65,-24 26-192,-1 0-673,26 0-1441,-1 26-3652</inkml:trace>
  <inkml:trace contextRef="#ctx0" brushRef="#br0" timeOffset="11325.6478">256 7505 7366,'0'0'0,"0"26"417,27-26 480,-1 52 128,-26 2-513,27-1-384,0 26 0,-27 2-128,25-2 0,-25-1 225,0-24 736,27-1-257,-27-26-127,0-2 544,0-25-801,0-25-224,-27-2-32,2 0 96,-2-53 1,27 27-33,-27-26-64,1-1-64,26 0-32,0 2 0,0-2 64,26 28 32,1-2 0,0 28-32,-2-1 32,2 2 224,-1 25 161,1 0-257,28 25 32,-31 2-96,4 25-32,-28 2 64,26-2 1,-26 2-33,0-1 32,-26-28 0,-2 2-96,4 0-64,-3-27-288,-1 26-705,1-26-737,1 0-1569</inkml:trace>
  <inkml:trace contextRef="#ctx0" brushRef="#br0" timeOffset="11686.6685">760 7982 8840,'0'25'32,"0"2"64,0-27 288,0 0 801,0 0-95,0 0-290,0 0-479,0 0-129,0 0 64,-27-27 160,27 2-127,0-3-129,0 3-32,0-3 320,0 2 129,0-27-225,27 26-96,-27 27 33,27-26-161,-2-1-160,2 27-385,-27 0-992,26 0-2018</inkml:trace>
  <inkml:trace contextRef="#ctx0" brushRef="#br0" timeOffset="12011.687">997 7954 13100,'-26'28'96,"26"-28"-192,0 0 704,26 0 225,2-28-192,-28 28-481,27-25-128,-3-3 32,3 28 64,1-26-32,-28 1-32,0 25-64,0-28 0,-28 28 0,1 0-96,3 0 32,24 0 32,-27 28 32,-1-28 0,28 25-32,0 1 0,0 2 0,0-3-32,28-25-288,-1 28-513,-3-28-705,31 25-1312,-29-25-2179</inkml:trace>
  <inkml:trace contextRef="#ctx0" brushRef="#br0" timeOffset="12400.7093">1395 7875 2402,'-27'0'8168,"27"0"-8040,-27 26 128,2-26 801,25 28-481,-27-3-512,27 3-160,0-28-160,0 25-96,0 2 32,27-27-33,-2 0 129,2 0 192,0-27 96,-1 27 320,1-25 321,-27-3 128,0-25-64,0 27-225,0-27-96,-27 26-415,27-26-162,-26 1-479,-1-1-289,-25-27-160,25 28-320,1-2 864,-1 1 801,0 28-256,27 25 257,0 0 1312,0 25-512,27 28-288,0 1-353,-1 24-223,1 2-97,25-1-192,1-26-225,-26 27-511,25-26-193,1-29-32,-25 3-705,-1-3-2626</inkml:trace>
  <inkml:trace contextRef="#ctx0" brushRef="#br0" timeOffset="12530.7167">1632 7850 9192,'0'25'160,"27"1"-576,-27-26 96,28 28-417,-2-3-512,1-25-2819</inkml:trace>
  <inkml:trace contextRef="#ctx0" brushRef="#br0" timeOffset="12840.7345">1872 7742 11883,'-27'0'929,"27"27"-929,-26-1 704,26-26 545,0 27-864,0 1-289,0-3-32,0-25-128,26 26-128,-26-26-193,27 28-95,25-28-417,-25 0-1249,-1 0-3299</inkml:trace>
  <inkml:trace contextRef="#ctx0" brushRef="#br0" timeOffset="13014.7444">2004 7742 2850,'0'-27'10346,"0"27"-10794,0 0 1216,0 0 962,25 0-769,2 0-481,26 0-384,-25 0-96,-4-25-96,3 25-704,28 0-802,-29 0-992,-26-27-2755</inkml:trace>
  <inkml:trace contextRef="#ctx0" brushRef="#br0" timeOffset="13215.7557">2137 7373 5188,'0'0'3396,"0"25"-2307,0 2 1409,0-1 96,0 28-864,24-2-993,-24 1-577,27 0-64,-27-1-64,28 2-192,-1-1-481,-27-25-736,26-3-609,-26 1-2434</inkml:trace>
  <inkml:trace contextRef="#ctx0" brushRef="#br0" timeOffset="13403.7667">1581 7557 15598,'-28'26'385,"2"-26"-2852,26 0 2339,0 0 128,26 0-576,2 0-8137</inkml:trace>
  <inkml:trace contextRef="#ctx0" brushRef="#br0" timeOffset="14138.8087">2453 7769 9480,'0'0'353,"0"0"319,27 0 1763,-27 0-1282,0 0-448,0 0-385,27 0 224,-27-27 65,0 27-289,26 0 1,-26-27 95,0 27-128,0-25 0,0 25-256,0 0-384,0 0-64,-26-27-97,-1 27 161,0 27 96,1-27-33,0 25 161,26 2 32,0 0 96,0-1-96,0 1-32,0 1-96,26-28-97,27 25-255,-26-25-161,-1 0-192,0 0-640,27 0-1218,-26-25-544,-27 25 1025,28-28 1025,-2 1 416</inkml:trace>
  <inkml:trace contextRef="#ctx0" brushRef="#br0" timeOffset="14492.829">2717 7742 800,'0'-27'2403,"0"27"-834,0 0 705,0 0-384,-24 27-705,24-27-192,0 27-352,0-1-97,0 1 65,24 1-289,-24-3 64,27-25 193,28 0 256,-55-25-33,26-3-31,-2 1-160,-24 1-65,28-1-95,-28-25 127,0 25-191,-28-26-321,28 0-64,-24 1-321,-2-2-159,-1-24-513,-1 50-609,1-24 834,27 52 960,0-28-256,-24 28-32,24 28 544,0-3 129,0 30 191,0 23 322,24 28-1,31-26-417,-28 25-448,-1-52 1,26 2-161,-25-4-32,0-23-32,-1-3-321,-26-25-63,26 0-897,-26 0-865,0 0-2146</inkml:trace>
  <inkml:trace contextRef="#ctx0" brushRef="#br0" timeOffset="16418.9391">839 8802 13452,'-52'0'-64,"25"0"-64,-26 0 192,26 0 256,2 27 385,-2-1-64,0 0-65,27 0-95,0 28-193,0-28-224,54 26-64,-29-25-192,28 1-96,1-3-97,-2-25-384,1 0-992,-1 0-2371</inkml:trace>
  <inkml:trace contextRef="#ctx0" brushRef="#br0" timeOffset="16620.9507">1184 8537 16559,'-27'-26'417,"27"26"-802,-26 0 866,26 26 544,0 2 0,0 24-641,26 1-352,-26 26-128,27-26-192,-2 26-289,2 1-928,0-27-385,26-1-480,-28 1-2083</inkml:trace>
  <inkml:trace contextRef="#ctx0" brushRef="#br0" timeOffset="16973.9709">1553 8829 13164,'-26'0'-577,"-1"26"513,0-26 545,27 26-97,-25 0-288,25 1-64,0 0-320,0-1 32,25-26 256,2 27 32,0-27 0,-1 0 0,2 0-32,-1-27-32,-3 27 0,-24-26 64,0-1 32,0 0 32,0 1 96,0 0 128,-24 26 802,24-26 223,-27 26-544,27-27-673,0 27 128,0 27 353,0-27-225,27 26-288,-27 0-128,24 0 96,3 28-416,27-54-321,-27 26-576,-2 1-1185,29-27-4197</inkml:trace>
  <inkml:trace contextRef="#ctx0" brushRef="#br0" timeOffset="17261.9874">1924 8749 14894,'-52'0'160,"25"26"-673,27-26 641,-26 27 33,26-27-33,0 27-96,0-1-32,26 0 0,1 0 32,-2-26-32,2 27-64,0 0-129,-1-27 1,1 26 64,-2-26 64,-25 27 160,0-27 353,0 0-129,0 0-224,0 0-64,-25 0-64,-2 0-256,1 0-449,-1 0-544,0 0-1474,2 0-6053</inkml:trace>
  <inkml:trace contextRef="#ctx0" brushRef="#br0" timeOffset="17601.0068">2293 8722 15726,'0'-25'-1441,"0"25"1249,-24 0 1057,-2 0-33,-1 25-479,-1-25-353,1 27-32,3-1 32,24-26-32,0 27 64,0 0-64,24-1-64,31 0 64,-28 0 32,23 1-64,5-27 96,-28 27-64,-1-27 64,0 26 352,-26-26 225,0 27-97,-26-2 97,-27-25-193,-2 27-352,5-27-384,-5 28-897,4-28-1250,-3 25-7366</inkml:trace>
  <inkml:trace contextRef="#ctx0" brushRef="#br0" timeOffset="19065.0904">3619 7425 12844,'-27'0'224,"27"0"256,0 0 1602,0 0-384,0 0-833,-27 0-513,54 52 417,-27 2-289,0-2-63,27 2-161,-2 24-64,2 2 0,-1-25-96,-26-4-64,27-23 32,-27 25-64,27-28-32,-27-25-480,0 27-929,0-27-1923,0 0-7718</inkml:trace>
  <inkml:trace contextRef="#ctx0" brushRef="#br0" timeOffset="20847.1924">3751 9703 13068,'-54'0'256,"28"0"-256,-26 0 224,25 27 257,-26-27 384,-26 52-321,26-25-288,1 53-128,-3-28 385,2 54 224,29-26-161,24 26-320,0-28-224,50 2 65,5-26-194,-4-1 130,30-28-33,-2 3 64,1-2 192,-28-52 128,28 26 193,-2-53-161,-23 26-96,-4-26 161,3-26-97,-27 26 1,0-26-33,-27 25 0,0 2-192,-27-28-31,-26 28-1,-26 24-96,24-24 96,-23 25-128,24 0 192,-24 27-480,24-26-481,28 26-833,-26 26-2465</inkml:trace>
  <inkml:trace contextRef="#ctx0" brushRef="#br0" timeOffset="25196.4412">4861 6445 128,'0'0'1473,"0"-27"-96,0 27 161,0 0-385,0 0-192,0 0-128,0 0 224,0 0-97,-25-27-159,25 27-64,0 0-481,0 0-160,0 0-96,0 27-64,0-27 352,0 0 193,0 0-33,25 27-31,-25-1-257,0 0-64,0 0-64,0 1 32,0 0-64,0 26 96,0-1-96,0 3 96,27-3-96,-27 0 32,0 2-32,0-2 0,0 28 0,27-1 0,-27 1 32,0-1 0,26-26 0,-26 54-32,0-27 0,28-2 64,-28 2-32,0 26-64,27-25 289,-27 23 255,0-24-31,24 27-257,-24-29 32,0 28-128,0 0-32,0 0 0,0 0-32,0 0-32,0 0 65,0 0 31,0-1 128,27 2-64,-27-1-128,0 0 0,0 0 64,0 26 97,28-25 95,-28 25 0,0-25-32,26 25 129,-26 0-353,0-26 32,0 0 0,0 0-96,0 0 192,0 0 65,0-27-129,27 1 32,-27-1-288,0-26 96,0-26-32,25-1-577,-25 1-480,0-27-256,0 0 512,-25 0-833,25-27-544,0 27-897</inkml:trace>
  <inkml:trace contextRef="#ctx0" brushRef="#br0" timeOffset="26690.5266">4996 6445 5733,'0'0'2018,"-27"0"-192,27 0-449,0 0-320,0 0-160,0 0-609,0 0-320,0 0 96,27 0 288,-3 0-31,3 0-129,1 0 0,25 0-64,-1 0-96,1 26 0,-1-26 32,28 0 64,-28 0-128,28 0 32,-1 0 32,26 0 545,3 0-257,-2 0-352,26 0 129,1 0-97,26 0 64,-27 0-32,52 0-32,-24 0-32,25-26 0,2 26 32,-3 0-32,-26-27 0,28 27 0,-2 0 32,-24 0-32,-2 0 0,2 0 32,-28 0-32,0 0-32,0 0 64,0 27 0,-25-27-32,25 0 0,-27 26 0,2-26 0,26 0 64,-27 0-96,-1-26 64,27 26-32,-27 0 0,1 0 0,2 0 32,-3 0-32,27 0 0,-27 0 0,1 0 0,2 0 0,-3 0 0,0-27-32,1 27-32,-26 0 64,26-27-32,-55 27-32,30 0 32,-29 0 0,2 0 32,-28 0-64,-26 0 0,27 0-65,-27 0 65,0 0 160,0 0 129,0 0-289,-27 0 0,27 0 64,0 0 0,0 0-64,0 0-577,0-26-704,0 26-833,0 0-865,0 0-2210</inkml:trace>
  <inkml:trace contextRef="#ctx0" brushRef="#br0" timeOffset="27634.5806">11427 6391 4131,'0'-26'1666,"0"26"-225,0 0 225,0-27-545,0 27 0,0 0-384,0 0-129,-27 0-159,27 0-257,0 0-32,0 0 64,0 27 65,0-1-1,0 1-160,0 0-96,0-1 256,0 26-96,0 2-95,0-1-65,0-1 32,0 3-32,27-3-32,-27 0 32,0 28 0,0 0 0,0-27 0,0 52 0,0-25 64,-27 26 0,27 0-32,0 0 32,0-26 160,0 25 1,0 3-97,0-4-32,0 3-64,0-2 64,0 2 32,0-2 0,0 28-64,0-27-63,0 26 31,0-26 32,0 0-32,0 27 32,0-29 96,0 4 32,0-3 129,27 1-193,-27 27-64,0-28-224,0 29 544,26-29-384,-26 2 160,27 25 0,-27-26 33,27-27 95,-2 26-96,-25 2-96,27-27 0,-27 25-96,26-25 0,-26 0 1,27-1-194,-27-26-127,28-1-224,-28 2-577,24-1-193,-24-26 33,0-1 192,0 1-288,0 0-1762,0-2-6438</inkml:trace>
  <inkml:trace contextRef="#ctx0" brushRef="#br0" timeOffset="28990.6582">5153 11027 8680,'0'27'256,"0"-27"-512,0 27 288,-25-1 32,25 1 384,0-2 161,0 29-257,0-1 65,0 0 95,0 1-192,25-29-192,-25 28-128,27-26 97,-27 26 191,0-27-32,27 0 64,-27 2-31,0-2-129,26-26-32,-26 26-32,27 1 32,-2-27 64,2 0-32,26 25 1,-26-25 127,52 0-160,-25 28-96,25-28 0,-2 0 32,31 0-32,-2 27 0,26-27-32,-27 0 96,28 0 32,-1 0 65,27 0 191,-27 0-64,28 0-64,-1 0 33,1 0-97,-4 27-32,30-27-32,-27 0 257,25 0-353,3 0 0,-2 0-32,-1-27 32,29 27-32,-29 0 0,30-27 64,-30 27 0,28 0 0,-26-28 32,-2 28 64,30-25-128,-30 25 32,1 0-128,2-27 96,-31 27-32,4 0 0,-2 0 0,2 0-64,-28-26 64,0 26 32,-26 0-64,-1 0 32,3-26-32,-29 26 96,-26 0-160,-1-28-224,1 28-641,-26 0-833,-27 0-2626</inkml:trace>
  <inkml:trace contextRef="#ctx0" brushRef="#br0" timeOffset="30259.7308">4996 9066 8039,'0'28'865,"0"-28"-256,0 0-129,0 0 705,0 0 256,0 0-960,0 0 31,24 0-159,3 0-97,27 0-96,-2 0-64,2 0 64,-1 0-96,26 25 33,-1-25-1,30 0 32,-2 0-96,-1 0 0,27 0-32,-27 0 0,3 0 0,24 0-32,-26 0 32,26 0 0,0 28 0,28-28 0,-3 0 0,2 0 0,-27 0 0,28 0 32,-2 0-32,-26 0 0,0 0 0,28 0 0,-28 0 0,27 0 0,1 0 32,-3 0-32,2 26 0,0-26 32,1 0-32,-2-26 32,1 26 32,25 0-96,-24 0 32,-1 0 32,1 0-32,-4 0-96,-23 0 0,0 0 0,1 0-161,-2 26 97,0-26 0,0 0 0,-27 0 32,0 0 64,-26 0 0,2 0 64,-29 0-64,-25 0-897,0 0-1698,-27 0-5028</inkml:trace>
  <inkml:trace contextRef="#ctx0" brushRef="#br0" timeOffset="31608.808">7852 6523 5092,'0'0'1954,"27"0"32,-27 27-384,0-27-321,0 0-480,0 0-193,28 27-31,-28-27-193,0 28-192,0-28-128,0 25 64,0 2-32,26-27 97,-26 25-1,0 2 32,0 27 96,0-28-95,0 26-33,0-24-96,0 24-96,27 1 32,-27 0 0,0 26 0,25-26-32,2 27 32,-27-26 0,27 26-32,-27-2 32,26-24-32,-26 24 32,27 29 0,-27-28-32,25 2 32,-25 23 0,27-24 64,-27 0 32,27 25 0,-27 1-63,0-26 31,26 26-32,-26 0-64,0-1 64,0 2-32,0-2 0,0 0 64,0-25-96,0 27 32,-26 0 0,26-29 32,0 28 32,-27 27-32,27-28 0,0 2-32,0 0 64,-27-2 161,27 0-33,0 2-128,0-2 32,0 2 32,-25 0 0,25-2 65,0 0-33,0 2 0,0-2-96,0 2 0,0-2-64,0 2 0,25-28 0,-25 1-32,27-2 192,-27 2-31,0 0-97,0-26-32,27-2 0,-27 1-32,0 0-128,0-26-129,26 0-255,-26-1-577,0-26-833,0 0-1057,27 0-6278</inkml:trace>
  <inkml:trace contextRef="#ctx0" brushRef="#br0" timeOffset="43196.4707">5312 6921 3363,'-27'0'4100,"27"0"-2947,0 0 1281,0-26-256,0 26 0,-25 0-384,25 0-609,0 0-224,25 0-449,-25 0 129,27 0 32,0 0-289,26 0-96,-1 0-32,29 0-95,-30-26-65,4-2-128,23 28 96,-51-26-289,0 26-447,-1 0-834,0 0-992,-26 0-1954</inkml:trace>
  <inkml:trace contextRef="#ctx0" brushRef="#br0" timeOffset="43426.4839">5604 6895 13004,'0'26'0,"0"0"288,0-26 1474,-28 27-65,28 0-544,0 26-864,0-28-161,0 29-96,0-28 64,28 28-160,-28-28-192,27 0-545,-27-26-384,26 28-193,-26-28-960,24 0-3523</inkml:trace>
  <inkml:trace contextRef="#ctx0" brushRef="#br0" timeOffset="43745.5021">5841 7186 4836,'27'53'96,"-27"-27"64,0 2 1634,0-28 640,0 25-864,0-25-705,0 0 352,0 0 320,0 0-800,0-25-193,0-3-223,0 2-161,0-27 96,27 26 129,-27 1-33,26-28-96,0 29-64,0 25 32,1-27-95,-27 27-129,27 0-225,-27 0-479,28 27-321,-28-27-545,26 25-672,-2-25-2242</inkml:trace>
  <inkml:trace contextRef="#ctx0" brushRef="#br0" timeOffset="43989.5161">6187 7054 4580,'0'25'2050,"-27"-25"-897,27 27 1601,0 0-1088,0-1-321,0 1-416,27-27-256,-27 27-353,0-1-352,26-26 32,-2 26-32,-24-26-352,28 0-97,-28 0-159,27-26-449,-27 26-641,27-26-384,-27 26-1249,0-27-225</inkml:trace>
  <inkml:trace contextRef="#ctx0" brushRef="#br0" timeOffset="44118.5232">6319 7106 2081,'0'0'4613,"0"0"-2627,0 0-129,0 27-671,26-1-482,-26-26-351,26 27-193,0 0-128,1-27-160,-27 26-193,27-26-511,-1 0-1699,0 0-5476</inkml:trace>
  <inkml:trace contextRef="#ctx0" brushRef="#br0" timeOffset="44508.5458">6635 7159 13516,'26'0'96,"1"27"97,1-27 800,-1 0 96,-3-27-353,4 27-576,-2-26 33,-26 26 191,27-27-96,-27 0-64,0 2 33,0-2-65,-27 27 96,27-26-320,-26 26-32,-2-27-96,4 27 32,-3 0-64,27 0 95,-28 27 97,28-1 161,0 1-1,0 25 32,28-25 32,-1-1 257,25 1-97,-26 0-192,28-1-64,-2-26-96,-26 0-32,28 0-160,-29 0-416,2 0-738,-1-26-992,-26 26-4164</inkml:trace>
  <inkml:trace contextRef="#ctx0" brushRef="#br0" timeOffset="45236.5873">5497 8034 11306,'-26'0'321,"26"0"-706,-27 0 193,27 0 384,0 27 513,27 26-1,-27 26 161,26-26 0,2 52-160,-28-25-97,24 0-191,-24-26-193,0-29 128,27 2 257,-27-1 192,0-26 160,0-26-257,-27-1-383,27 2-161,-24-29-160,24 1-96,0-27 64,0 1-33,0 26 1,0-27-192,0 28-384,24-28 287,3 53 225,1 2-64,-1-3 0,-1 28 0,-2 0 63,4 28 194,-28-3-1,0 29 32,0-28 0,0 28-32,-28-29-64,4 2 64,-2-1-96,-1 1-224,-1-27-321,28 0-1377,-27 0-1793</inkml:trace>
  <inkml:trace contextRef="#ctx0" brushRef="#br0" timeOffset="45562.6061">5868 8087 12107,'27'27'-545,"-27"-27"353,0 0 737,0 27 31,0-2-255,0-25-225,26 27-32,0-1 0,0-26 192,1 0 64,0 0-95,1 0 63,-2-26 256,-2-1 321,-24 2-320,0-2 159,0 0 257,0 27-64,-24-26-224,-2-1-289,-2 0-288,1 27 0,0 0-160,27 0-416,-26 0-1154,26 0-1537,0 0-3555</inkml:trace>
  <inkml:trace contextRef="#ctx0" brushRef="#br0" timeOffset="45885.6245">6319 7929 11434,'0'0'1217,"-27"-28"-1120,0 28 1024,-1 0 256,4 28-736,-2-28-673,-1 25-289,27-25-63,0 28-129,27-3 225,-1-25-96,26 27-65,-25-27 129,26 27 224,-27-27 64,0 26 64,-26-26 96,0 0 737,0 27 192,-26-27-352,0 27-161,-27-27-64,26 25-319,-1-25-129,4 0-385,-2 0-640,26 0-832,0 0-2596</inkml:trace>
  <inkml:trace contextRef="#ctx0" brushRef="#br0" timeOffset="46103.6369">6556 7929 13324,'0'53'865,"27"-53"-801,-27 52 513,0-25 191,28-1-608,-28 1-224,24-27-448,-24 27-1,0-27-287,26 0-1635,-26 0-5412</inkml:trace>
  <inkml:trace contextRef="#ctx0" brushRef="#br0" timeOffset="46246.6452">6503 7850 12427,'-26'-28'1121,"26"28"-288,0 0-64,0 0-513,26 0-288,-26 0-577,26 0-1761,1 0-5189</inkml:trace>
  <inkml:trace contextRef="#ctx0" brushRef="#br0" timeOffset="46427.6555">6688 7929 10634,'55'0'3235,"-31"0"-2883,4 0 865,-2-28-224,1 28-192,0 0-545,-2-26-768,2 26-898,-27 0-896,0 0-5029</inkml:trace>
  <inkml:trace contextRef="#ctx0" brushRef="#br0" timeOffset="46664.6688">6767 7663 7975,'0'52'4068,"0"-25"-3043,0 26 833,0-26 288,0 26-833,28 1-608,-28-1-513,0-1-160,26-25-64,1 26-737,0-26-608,-2-2-545,-25-25-1057,27 0-3331</inkml:trace>
  <inkml:trace contextRef="#ctx0" brushRef="#br0" timeOffset="46838.6789">7032 8007 12011,'27'54'480,"-27"-28"898,0 28 608,26-29-1538,-26 2-448,27-27-737,-27 26-704,0-26-1410</inkml:trace>
  <inkml:trace contextRef="#ctx0" brushRef="#br0" timeOffset="47004.6885">6980 7769 12812,'0'-27'96,"0"27"-833,0 0 673,0 0-801,27 0-3523</inkml:trace>
  <inkml:trace contextRef="#ctx0" brushRef="#br0" timeOffset="47284.7046">7191 7929 11274,'26'53'256,"-26"-28"65,28 2 1216,-28 0-480,27-1-576,-27 1-417,27 0 96,-3-27 288,-24 0 65,0 0-97,0 0 257,28 0 63,-28 0-223,0-27-289,0 0-128,0 1 64,0-1-160,0 0-64,0 2-256,-28-3-353,28 3 1,0-3-673,0 28-1538,0-26-8264</inkml:trace>
  <inkml:trace contextRef="#ctx0" brushRef="#br0" timeOffset="47667.7265">7536 8061 10441,'27'0'481,"-27"0"-353,25-27 1409,-25 27-95,27-27-289,-27 2-705,26 25-95,-26-28 351,0 3-287,0 25-65,0-28-352,-26 28-64,26 0-96,-27 0-96,2 0-65,-2 0 65,27 28 160,-27-3 32,27 3 64,0-3 32,0 29 64,0-28 64,0 1 128,27 0 161,0-2-193,25 2-64,1-27 97,-1 0-65,1 0 64,-25 0 0,23-27-160,-24 27-96,1-25-192,-28-2-833,26 27-928,-26-27-4005</inkml:trace>
  <inkml:trace contextRef="#ctx0" brushRef="#br1" timeOffset="55277.1615">8463 9570 12619,'-27'0'417,"27"0"480,0 0 1441,0 0-480,0 0-705,0 0-993,27 0 288,26 27-127,-1-27 223,1 0-192,26 0-159,1 0-257,-1-27 384,-1 27-288,4-27 0,-32 27-288,-22-26-545,-1 26-544,0 0-1186,-27 0-1184,-27 0-2819</inkml:trace>
  <inkml:trace contextRef="#ctx0" brushRef="#br1" timeOffset="55472.1729">8859 9570 8423,'0'0'417,"0"0"-289,0 0 1730,0 27 256,26-27-801,-26 26-608,0 26-289,0 3-160,0-3-160,0-25-64,0 26 32,0-26-64,0-1-64,0 0-192,0 2-416,28-28-706,-28 0-2273</inkml:trace>
  <inkml:trace contextRef="#ctx0" brushRef="#br1" timeOffset="55802.1914">9124 9809 6470,'27'53'3971,"-1"-26"-3971,-26-1-96,0 0 288,26-26 801,-26 28-160,0-28-384,0 0 31,0 0 417,0 0-160,0 0-417,0 0-160,-26-28-128,26 2-32,0 0 64,0-1-64,26-26 64,-26 26 192,26 0 417,-26 27 32,27-25-65,0 25-255,-1 0-289,1 0-224,-2 0-705,-25 0-993,27 0-960,-27 25-4069</inkml:trace>
  <inkml:trace contextRef="#ctx0" brushRef="#br1" timeOffset="56206.2148">9520 9730 7783,'0'25'1954,"0"2"-1698,0 0 1474,0-1-289,0 28-480,0-28-769,0 0-160,28 2-96,-1-28 0,-27 25 64,26-25-64,-2-25 0,4 25-64,-1-28 96,0 2-32,-27 0 32,0-1 32,26 0 32,-26 1-32,0-1 0,0 0 96,0 2 480,0 25 225,0 0-224,0 0-417,0 25 256,0 2 33,0 0-161,0-1-96,0 1-128,0 0 0,26-1-160,0 0-288,1-26-449,0 28-673,-27-28-1504,26 0-6183</inkml:trace>
  <inkml:trace contextRef="#ctx0" brushRef="#br1" timeOffset="56611.238">9944 9809 10505,'27'26'865,"1"-26"-160,-4 0 768,2 0-352,1 0-448,1 0-481,23 0 0,-23-26 353,-2-1-33,1 0-223,-27 27-193,0-25 96,0-2-96,-27 27-32,1-28-128,-2 28-32,4 0-64,-3 0-32,-1 0-33,-25 0 129,53 28 32,-24-28 32,24 27 96,0 25 32,0-25 129,24-1 159,2 1-64,1 0 161,28-1-129,-3-26-160,1 0-32,26 0-128,-26 0-32,0 0 64,-1-26-192,-25 26-320,0 0-801,-27-27-2371</inkml:trace>
  <inkml:trace contextRef="#ctx0" brushRef="#br1" timeOffset="60000.4319">8436 10605 10473,'0'52'1089,"0"-26"-1217,0 28 128,0-2 513,0 1 704,0 0-512,0-26-385,0 26 256,0-27 161,0-26-320,0 26-129,0-26 0,0 0 225,0-26-225,0 0-288,0-2-32,0-24-32,0 26 32,27-28-32,-27 2-128,26 26-65,-26-1 129,27 27 0,-2-27 32,2 27 128,-27 27 160,27 0 32,-27 25 65,26-26-129,-26 28-128,0-1-192,0 0-193,27-27-383,-27 0-482,0 1-1344,0-27-4837</inkml:trace>
  <inkml:trace contextRef="#ctx0" brushRef="#br1" timeOffset="60325.4505">8753 10922 14445,'27'25'0,"-27"-25"96,25 0 257,29 0 479,-28-25 129,2-2-480,23 1-289,-23-1 64,-1 0 161,-27 1-1,0 0-320,0 0 32,-27 26-192,-1-27-160,-23 27-192,23 0-33,2 27 161,-28-1 160,54 0 96,-25 0 160,25 1 32,25 0-128,2-1 0,26 1-224,-1-2-161,3-25-704,22 0-480,-22 0-321,24 0-2146</inkml:trace>
  <inkml:trace contextRef="#ctx0" brushRef="#br1" timeOffset="60736.474">9309 10789 8968,'-53'0'1185,"26"0"-865,1 26 1923,0-26-450,0 27-992,26 26-673,0-26-96,0-2-160,26 3-288,26-28-33,-25 0 97,26 0 0,-1 0 287,-25-28-31,0 3 128,1-2 32,-28 1 193,0-1 159,0 0-64,-28 27-159,28-26-129,-27 26-96,27 0-161,-27 0-95,27 0 192,0 53 32,27-26 0,0 26-32,1 0 128,-2-1-32,-2 2 0,3-1-32,-27 0 96,28-27 160,-28 0 545,-28 1 320,28 0 256,-51-27-384,25 0-416,-2 0-289,-26 0-128,29-27-128,-28 27-480,53-27-513,-27 1-449,27 0-1376,0-2-2692</inkml:trace>
  <inkml:trace contextRef="#ctx0" brushRef="#br1" timeOffset="61104.495">9759 10789 3395,'0'-26'6534,"-26"26"-6406,26 0 1409,-26 0 257,-1 26-705,0 0-704,-1 1-289,4 0 256,-2-1 160,26 26-287,26-24-161,-26-28-64,24 0-128,4 0 64,-1 0-33,0 0 1,-1 0 96,0-28 32,-26 3 0,0-2-32,0 1 0,0 26 0,0-27-32,0 0 64,0 27 0,0 0 97,0 0-129,0 0 32,0 0 192,26 27-128,-26 0-32,27-1-32,0 1-32,-27-27-480,52 25-866,-52-25-1088,26 0-3620</inkml:trace>
  <inkml:trace contextRef="#ctx0" brushRef="#br1" timeOffset="61285.5054">9891 10763 5445,'0'-26'8263,"26"26"-8134,-26 0 735,27 0 674,28 0-225,-31 0-832,29-27-353,-25 27-96,-1-27-289,-3 27-607,-24 0-1218,0 0-2146</inkml:trace>
  <inkml:trace contextRef="#ctx0" brushRef="#br1" timeOffset="61502.5178">10023 10471 13292,'0'52'416,"0"2"1026,0-1 864,0 0-1121,26 1-865,-26 24-352,0-24-96,27-1-224,-27-28-705,28 3-513,-1-2-287,-27 0-449,24-26-2211</inkml:trace>
  <inkml:trace contextRef="#ctx0" brushRef="#br1" timeOffset="61668.5273">10288 10789 12651,'27'80'289,"-1"-54"-193,1 1 480,0-2-351,-27 3-354,26-28-1024,-26 0-2018</inkml:trace>
  <inkml:trace contextRef="#ctx0" brushRef="#br1" timeOffset="61818.5359">10288 10523 10185,'0'-25'5349,"27"25"-6406,-27 0 1025,0 0 32,0 0-320,26 0-2371</inkml:trace>
  <inkml:trace contextRef="#ctx0" brushRef="#br1" timeOffset="62050.5491">10527 10789 8712,'28'80'3459,"-28"-54"-2850,24 1 704,-24-2 449,0-25-449,26 28-673,-26-28 129,28-28 96,-28 28-385,0-25-223,27-28-65,-27 26-96,0-26-32,-27 27-224,27-27-577,0 26-192,0 1-160,0 26-1281,0 0-3908</inkml:trace>
  <inkml:trace contextRef="#ctx0" brushRef="#br1" timeOffset="62388.5685">10897 10842 11434,'27'0'3908,"0"-27"-3940,-27 27 929,25-26 865,-25 0-673,27 0-833,-27 26-192,0-27 224,0 0-64,0 27-192,-27-26-288,2 26-64,-2 0 192,0 26 0,1 1 192,26 0-64,0-1 0,0 26 96,0-25 96,26 0 0,1-1-96,25 1-32,-25-2 96,26 3-288,-1-28 385,-25 0-290,27 0-159,-27 0 192,-3-28-448,3 28-673,-27 0-1281,0-25-2819</inkml:trace>
  <inkml:trace contextRef="#ctx0" brushRef="#br2" timeOffset="70446.0293">3697 8299 6886,'0'0'1089,"0"0"-865,0 0 1057,0 0 930,0 0-1090,0 0-545,0 0-159,0 0 63,0 0-32,0 0-31,0 0-321,27 0-96,-27 0-705,0 0-1857,0 0-7271</inkml:trace>
  <inkml:trace contextRef="#ctx0" brushRef="#br2" timeOffset="74247.2464">8436 6841 6662,'0'-26'2082,"0"26"-801,0-26 417,0 26-33,27 0-191,-27 0-578,0 0-703,0 26 63,0 0 288,0 28 97,26-2-449,-26 2 32,0 24-160,0 2-64,27-26 64,-27-2-64,0-24-96,0-3-192,25 2-481,-25-27-480,0 0-609,0-27-1985</inkml:trace>
  <inkml:trace contextRef="#ctx0" brushRef="#br2" timeOffset="74456.2587">8436 6869 15246,'0'0'1505,"27"0"-1344,-27 0 767,26 0 386,1 0 127,-2-28-576,2 28-609,26 0-256,-1-26 64,-25 26-64,26 0-352,-26 0-769,-2 0-1153,2 0-1058,-27 0-2337</inkml:trace>
  <inkml:trace contextRef="#ctx0" brushRef="#br2" timeOffset="74586.2659">8568 7027 11050,'0'27'1089,"27"-27"-1057,-1 25 224,1-25 225,-2 0 352,29 0-513,-28-25-1217,1 25-3395</inkml:trace>
  <inkml:trace contextRef="#ctx0" brushRef="#br2" timeOffset="74996.2896">9045 7106 10345,'-26'0'1217,"-1"0"-928,27 27 800,-28-1-353,1 1 257,27 0-768,0-1-193,0 0-96,0-26-65,27 28 33,1-28 0,-1 0 32,-1 0 0,-26 0 32,24-28 0,4 28 0,-1-26 64,-27 0 32,0-1-32,0 0 192,0 1-63,-27 26 63,27-27 64,-28 27 0,28 0-96,0 0-127,0 0-97,0 27 128,0-1 160,28 1-96,-1-27-32,0 27-64,-1-1-96,0-26-224,27 26-289,-26-26-480,-27 0-160,26 0-576,-26 0-930,0-26-3459</inkml:trace>
  <inkml:trace contextRef="#ctx0" brushRef="#br2" timeOffset="75192.3008">9203 6763 12299,'0'52'609,"26"-26"-129,-26 2 609,0 24 96,27 1-256,-27 0-737,27-26-96,-27 25-224,26 1-224,1-26-641,-2 0-769,2-1-1633,0-26-4004</inkml:trace>
  <inkml:trace contextRef="#ctx0" brushRef="#br2" timeOffset="75473.3167">9493 7027 11274,'-24'0'256,"-2"27"-224,26-27 257,-28 25-33,28 2 64,28-27-192,-2 27-64,-2-27 1,3 26 31,1 1-64,25-27-32,-29 27 0,4-27 0,-28 26 96,0-26 448,0 26 385,-28-26-256,4 28-353,-2-28-160,-1 25-160,-1-25-416,1 0-929,3 0-1378,24 0-7270</inkml:trace>
  <inkml:trace contextRef="#ctx0" brushRef="#br2" timeOffset="75833.3375">9707 7213 8327,'0'0'641,"26"0"320,-26-27 961,26 27-545,0 0-160,1-27-544,0 27-33,-1-26 161,0-1-96,-26 27-289,0-27-31,0 27-353,-26-25-32,0 25-96,-1-27-289,0 27 289,1 0-32,0 27 32,0-27 64,26 25-32,0 2 192,0 0 96,0 26-32,26-26 97,26-1 31,2-26-128,-2 26 0,1-26-64,2 0-128,-5 0 193,5 0-193,-28-26-289,-27 26-383,0 0-866,0 0-2754</inkml:trace>
  <inkml:trace contextRef="#ctx0" brushRef="#br2" timeOffset="76540.3779">8541 8007 9160,'27'54'224,"-27"-28"-352,27 28 352,-1-2 225,-26 1 320,27 0-385,-2-1-224,-25 2-32,27-1 0,-27-28 417,0 3 224,0-28-1,0 0 450,-27 0-706,27-28-288,-25 3 32,-2-28-63,1-1-1,26 2 32,-27-28-224,27 27-128,0-26-288,0 26 287,27 1 193,-1 24-128,26 3-64,-25-3 128,0 28 160,-1 0 193,1 28-97,-27-3-96,25 28 0,-50-26-96,25 26 129,-27-26-65,1-27-32,-1 27-32,27-27-417,-27 25-800,27-25-1377,0 0-5862</inkml:trace>
  <inkml:trace contextRef="#ctx0" brushRef="#br2" timeOffset="76838.3949">8992 8007 12972,'0'27'-32,"0"0"32,0-1 32,0-26 288,0 27 257,0-27-257,27 0-192,-1 27 96,-2-27 129,4 0-1,-28-27 128,27 27-127,-27-27 95,0 27 97,0-26-65,0-1 193,-27 27-193,-1-27-480,28 27 32,-24-25-64,-2 25 96,26 0-256,0 0-897,0 0-1025,0 0-512,26 25-4037</inkml:trace>
  <inkml:trace contextRef="#ctx0" brushRef="#br2" timeOffset="77139.4119">9361 7954 11530,'0'-25'1154,"-25"25"-130,-2 0 578,27 0-961,-26 0-385,-1 0-288,0 0-64,27 25-32,0 3-193,0-28-63,27 25 192,0 2-64,-1-27-1,1 27 193,25-27 32,-25 26 32,-27-26 0,28 0 32,-28 27 224,0-27 353,-28 0-129,1 0 1,0 27-193,2-27-160,-2 0-96,1 0-160,-1 0-961,27 0-1729,0 0-6247</inkml:trace>
  <inkml:trace contextRef="#ctx0" brushRef="#br2" timeOffset="77327.4227">9548 7982 9737,'0'25'4452,"27"-25"-4612,-27 0 576,0 27 705,0-27-416,26 0-577,-2 27-352,-24-1-289,28-26-127,-1 27-417,-27-27-673,27 0-1825</inkml:trace>
  <inkml:trace contextRef="#ctx0" brushRef="#br2" timeOffset="77463.4307">9493 7875 12203,'0'-25'993,"0"25"-929,0 0-32,27 0-416,-27 0-1474,28 0-9160</inkml:trace>
  <inkml:trace contextRef="#ctx0" brushRef="#br2" timeOffset="77645.4411">9707 7875 13676,'26'0'449,"0"0"1152,27 0-255,-26 0-385,-1-25-705,26 25-416,-25 0-513,0 0-192,-27 0-704,28 0-1186,-28 0-2946</inkml:trace>
  <inkml:trace contextRef="#ctx0" brushRef="#br2" timeOffset="77846.4524">9785 7690 10794,'27'52'512,"-27"1"1442,0-26 608,27 26-832,-27-27-1025,0 27-577,26-25-128,-26 24-160,26-25-897,-26-1-1153,26 1-1121,1-27-6983</inkml:trace>
  <inkml:trace contextRef="#ctx0" brushRef="#br2" timeOffset="78013.4619">10076 7929 12587,'0'25'161,"0"3"287,28-3 737,-28 2-640,0 0-481,27-1-1121,-27 1-1570,24 0-832</inkml:trace>
  <inkml:trace contextRef="#ctx0" brushRef="#br2" timeOffset="78199.4727">10049 7690 14958,'0'0'-769,"0"0"321,0 0 480,0 0-97,27 0-1472,-27 0-7592</inkml:trace>
  <inkml:trace contextRef="#ctx0" brushRef="#br2" timeOffset="78438.4864">10263 7901 10602,'25'81'1761,"2"-56"-544,-1 2-416,-26 0 0,27-27-193,0 26-447,-27-26-1,26 0 0,-26 0 160,26 0-32,-26-26-255,0 26-1,0-27 0,0-25-64,-26 24-129,26-25-223,-26 27-96,26 1-641,0-3-1186,0 28-5636</inkml:trace>
  <inkml:trace contextRef="#ctx0" brushRef="#br2" timeOffset="78798.507">10579 8034 14381,'26'0'545,"2"0"-641,-28-27 576,27 27 97,0-25 127,-27-3-640,24 3-32,-24 25 96,0-28 129,0 2-161,0 26-192,-24 0 64,-3 0-32,0 0-97,-1 0 65,2 26 64,26 2 32,-24-3 96,24 3 0,0-3 65,24 2 63,2 0-32,2-1-64,-1 1-64,24-27 0,-23 27-96,25-27-96,-26 0 96,-2 0-64,2 0-256,-27 0-737,26 0-1634,-26 0-7495</inkml:trace>
  <inkml:trace contextRef="#ctx0" brushRef="#br3" timeOffset="84048.8073">2137 10259 7206,'0'0'1634,"0"0"-353,0 0 32,0 0-352,0 0-705,0 0-191,0 0-33,0 0 32,24 0 64,3 0-96,1 0 0,-1 0 32,-1 0-32,26 0-64,-25 0-192,0 0-161,-1 0-832,0 0-2050,0 0-3940</inkml:trace>
  <inkml:trace contextRef="#ctx0" brushRef="#br3" timeOffset="84336.8238">2453 10074 8840,'0'0'-256,"0"0"-353,0 0 897,0 0 417,0 0-193,27 0-223,0 27 287,-1-27 161,0 0-257,0 26 33,1-26-289,0 26-32,1 0-64,-28 2 161,26-2 287,-26 0 33,-26 1-1,26-2-127,0 3-161,-28-1-160,1-2-96,0-25-160,27 27-897,-26-27-1345,0 0-4901</inkml:trace>
  <inkml:trace contextRef="#ctx0" brushRef="#br3" timeOffset="85201.8733">6237 4854 5733,'0'0'2050,"0"0"-1986,0 0 32,0 0 256,-24 0 1026,24-25-97,0 25-641,0 0-31,0 25-353,0-25-192,-26 27 161,-1 0 31,27-1-96,-28 28-64,1-29-64,3 2 32,-2-1-128,-2 1-320,28 0-513,-27-1-865,27-26-1857</inkml:trace>
  <inkml:trace contextRef="#ctx0" brushRef="#br3" timeOffset="85484.8895">5921 4881 11594,'0'27'257,"0"-27"-546,-26 26 97,26 28 192,0-29 321,0 2-65,-27 26-192,27-26 64,0-1 192,0 0 161,27 2-321,-1-28 320,0 25-95,0-25-65,28 0-128,-26 0-96,22 0-96,-23-25-224,1 25-737,-1 0-1249,-1-28-3940</inkml:trace>
  <inkml:trace contextRef="#ctx0" brushRef="#br3" timeOffset="98609.6402">5525 9491 2626,'0'-26'6342,"0"-1"-5381,0 27 1217,0 0 577,0 0-1122,0 0-928,0 27 128,0-1 95,24 26-287,-24 2-417,0-1-96,27 0 33,-27-1-97,0 2-96,28-1 64,-28-26-128,0-1-97,27 0-63,-27 2-320,26-28-674,-26 0-479,0-28-129,0 28-1249,0-26-4132</inkml:trace>
  <inkml:trace contextRef="#ctx0" brushRef="#br3" timeOffset="98797.6509">5497 9570 13036,'0'-27'1633,"0"27"-1120,0 0 1281,0 0 191,28 0-703,-4 0-578,31 0-255,-28-26 159,23 26-319,5 0-257,-2-26-193,-27 26-415,0 0-673,1 0-1154,-27 0-1408,0 0-6471</inkml:trace>
  <inkml:trace contextRef="#ctx0" brushRef="#br3" timeOffset="98933.6587">5576 9703 9737,'0'27'32,"28"-27"512,25 0 1666,-29 0-800,31-27-1058,-28 27-448,25-28-1570,-26 28-7078</inkml:trace>
  <inkml:trace contextRef="#ctx0" brushRef="#br3" timeOffset="99331.6815">6081 9675 11114,'-54'28'1730,"27"-1"-1666,0-2 576,1 2 770,26 0-546,-26-1-703,26 1-161,0 0 0,26-27-96,0 26-129,1-26 1,0 0 96,1-26 32,-2 26 96,-2-27 96,3 0 32,-27 1 160,0-1 97,0 0-65,0 2-64,-27 25 33,3 0 63,24 0-160,-26 0-128,26 0-128,0 25 64,0 2 32,26-27-64,-26 27-32,24-1 0,3 1-256,28-27-161,-29 27-288,-2-27-352,4 26-192,-1-26-769,-27 0-1986</inkml:trace>
  <inkml:trace contextRef="#ctx0" brushRef="#br3" timeOffset="99546.6937">6160 9385 12940,'0'0'833,"0"26"-801,27 1 1217,-27 26 384,26-1-351,-2 2-706,4-1-384,-1 0-128,0-1-64,-27 2-192,26-28-1281,0 1-930,0 0-1088,1-1-6566</inkml:trace>
  <inkml:trace contextRef="#ctx0" brushRef="#br3" timeOffset="99815.7092">6529 9675 672,'-26'-25'12140,"26"25"-12140,-26 0 192,0 25 961,-1-25-577,27 28-576,0-1-160,0-2 0,27 2 32,-1 0-64,0-1-225,27 1-63,-26 0 224,1-27 160,-4 26 64,-24-26 160,0 0 256,-24 26 449,24-26-545,-28 0-192,-26 0-288,28 0-1185,0 0-1282,0 0-6469</inkml:trace>
  <inkml:trace contextRef="#ctx0" brushRef="#br3" timeOffset="100145.728">6743 9809 7655,'52'0'320,"-26"-27"801,-26 27 1634,27-27-769,0 27-833,-27-25-513,25 25 321,-25-27 64,0-1-288,0 28-385,-25-25-352,-2 25-96,27 0-160,-27 0-64,1 25-193,-2-25 161,4 28 63,24-1 97,0-2 96,24 2 96,4 0 32,-2-1 96,1-26 97,25 27 31,1-27-96,1 0-64,-2 0-64,-26 0-96,1 0-224,0-27-641,-27 27-2306</inkml:trace>
  <inkml:trace contextRef="#ctx0" brushRef="#br3" timeOffset="100759.7631">5525 10737 480,'0'78'641,"0"-51"800,24 26 1410,-24-53-545,0 27-801,0-27 1,0 0 736,27-27-1089,-27 1-577,0-1-223,0-26 127,-27 27-480,27-27-32,27 26-96,-27 1 96,28-1 0,-28 2-32,27 25 128,-1 0-32,-26 0 160,24 25-64,-24 2 0,0 26-160,0 0-96,0-27-288,0 0-705,28 1-897,-28 0-3427</inkml:trace>
  <inkml:trace contextRef="#ctx0" brushRef="#br3" timeOffset="101075.7812">5789 10737 704,'0'0'8456,"26"0"-9160,0 0 1280,1 0 1346,0 0-192,-1-27-706,0 0-383,0 27 256,1-26 224,0-1-512,-27 2-193,28 25-128,-56-28-32,28 28-223,-27 0-162,0 0-159,1 0-96,0 28 31,26-3 161,-26-25 64,26 53 32,0-26 32,26 0 0,0-1 32,27-26-128,-26 26-801,27-26-1217,-3 0-4196</inkml:trace>
  <inkml:trace contextRef="#ctx0" brushRef="#br3" timeOffset="101486.8047">6345 10630 11114,'-53'0'609,"26"0"-609,-1 27 1857,28-27-319,-24 26-1186,24 1-384,0 0 32,0-27 0,24 26-192,-24-26-96,28 26 95,-1-26 258,0-26 63,-1 26 32,-26-26-32,0-1 160,0 0 97,0 27-193,0-26-96,0-1-32,0 27-192,-26 0-193,26 27-159,0-27 352,26 53 128,-26-26 0,26 25 0,0 1 32,1 0-64,0-26 64,-27 26-64,0-27 320,0 0 161,0 1 383,-27 0 65,0-27-96,-25 26-385,26-26-287,-1 0-194,0-26-543,-1 26-609,4-27-1025,24 0-1282,-26 1-5252</inkml:trace>
  <inkml:trace contextRef="#ctx0" brushRef="#br3" timeOffset="101869.8267">6583 10605 13196,'0'0'192,"-27"0"-352,27 25 1281,-27-25-32,1 27-576,0-1-417,26 1-64,0 0 0,0 25-64,0-26-481,26 1-95,-26-27 127,26 27 97,1-27 160,0-27 192,1 27 0,-4-27 32,-24 1 32,0 0 0,0 26 64,0-26-32,0-1 0,-24 0 128,24 27-32,0 0 160,0 0 97,0 0-353,0 0 128,0 0 353,24 27-257,-24-27-96,26 27-32,1-1-96,-27-26-64,28 0-768,-1 26-994,-27-26-1473,24 0-5413</inkml:trace>
  <inkml:trace contextRef="#ctx0" brushRef="#br3" timeOffset="102043.8366">6688 10605 14637,'28'0'-96,"-28"0"609,27 0 1312,-3 0-671,30 0-802,-27 0-256,0-28-128,-2 28-481,2 0-383,-27 0-1411,0 0-3170</inkml:trace>
  <inkml:trace contextRef="#ctx0" brushRef="#br3" timeOffset="102258.8489">6821 10366 8776,'0'52'4164,"27"1"-3748,-27-26 1442,0 26 768,27 1-1376,-27-2-930,0 1-224,25-26-448,2 25-513,-1-26-641,-26-26-736,27 27-929,0-27-4740</inkml:trace>
  <inkml:trace contextRef="#ctx0" brushRef="#br3" timeOffset="102410.8576">7059 10630 11915,'26'53'96,"-26"-26"32,27 26 929,-27-27-769,0 0-768,27-26-1538,-27 27-2402</inkml:trace>
  <inkml:trace contextRef="#ctx0" brushRef="#br3" timeOffset="102590.8679">7059 10445 12139,'0'0'1569,"0"0"-1793,0 0 256,0 0-768,0 0-1314,0 0-6534</inkml:trace>
  <inkml:trace contextRef="#ctx0" brushRef="#br3" timeOffset="103096.8967">7245 10657 10698,'27'26'2882,"-27"1"-2081,0 0 1057,27-1 64,-27-26-1314,0 26-416,24-26-192,-24 26-96,28-26-192,-28 0-224,0 0-1,26 0 1,-26-26-129,0 26 64,0-26 65,0 0-321,0-1 257,0 0 383,0 1 161,27 26 64,-27-27 97,0 27 159,0 0 64,27 27-160,-2-27-160,2 0 0,-1 0-32,-26 0-64,27 0-160,0-27 128,-2 27 128,2-25 64,-27 25 417,26-28 319,-26 28-159,0-26-449,0 26-192,0-28-160,-26 28-320,-1 0-33,2 28 225,-2-2 160,0 2 96,27-3 96,0 2-96,0-1 224,27 1 577,25 0 128,1-27-352,1 26 127,-2-26-416,2 0-159,-3 0-161,-24 0 32,1 0-897,-28-26-1025,0 26-2690</inkml:trace>
  <inkml:trace contextRef="#ctx0" brushRef="#br0" timeOffset="108364.1981">7747 5040 6726,'-27'-27'2306,"27"27"-1537,0 0 832,0 0-352,0 27-288,0-27-704,0 0-225,0 26-32,-25 1 64,25 0 128,0-1 192,0 28 129,25-2 63,-25 0-95,0 28-1,0 1-159,0-2-161,0 1-32,0-2 0,0 29-192,27-27 128,-27 0 32,0 24-64,26-24-32,-26 27 0,28-29 64,-1 2-128,-27-1-224,24-26-321,-24 27 33,0-28 31,0 3-256,0-29 1,0 0-193,0 26-1378,0-52-4739</inkml:trace>
  <inkml:trace contextRef="#ctx0" brushRef="#br0" timeOffset="109583.2677">5207 9066 6277,'0'0'161,"0"0"191,0 0 2467,0 28-1506,0-28-705,0 0 289,0 0 128,0 0-96,0 0 64,0 0 32,0 0-320,0 0-289,0 0 0,0 0-223,-27 0-65,27 0-64,0 0-64,-27 0 64,27 0 32,-25 0 96,-2 0 0,1 0 65,-2 0-65,1 0-64,3 0 64,-31 0-96,29 0 0,-28 0 96,2 0-31,-28 0 31,28 0 128,-28 0-128,-26 0-96,0 0 65,1 0 95,0 0 96,-2 0 0,28 0-127,1 0-257,-4 0 32,4 0 32,24 25 64,1-25-96,28 0-64,-2 0 32,0 0-32,27-25-161,0 25-223,0-28-449,0 28-352,0-27-993,27 27-3235</inkml:trace>
  <inkml:trace contextRef="#ctx0" brushRef="#br0" timeOffset="110831.3392">4996 6497 2434,'0'0'2818,"0"0"386,0 0-1123,0 0-863,0 0-386,-27-26 97,27 26-160,-28 0-353,2 0 97,26 0 160,-27 0-33,-25 0 161,25 0-449,-26 0-160,1 0-128,-28 0 257,1 0-289,-26 0 32,-3 0 64,3 0-160,-1 0 160,28 0 192,-30-26 289,29 26-321,26 0-160,1 0-64,-2-27-96,28 27-352,26 0-385,-27 0-864,27 0-1378,27 0 128,-27 0-1953</inkml:trace>
  <inkml:trace contextRef="#ctx0" brushRef="#br0" timeOffset="111364.3697">4836 6391 7014,'0'0'2210,"0"0"-1954,0 0 1634,-27 0-128,27 0-481,0 0-480,0-26-128,0 26 127,0 0-63,0-27-96,-26 27-129,26-27-160,0 2 257,-27-28-289,27 0 97,0 1-225,0-3-128,0-24-32,-27-1 96,27-25-288,0-2 224,0 2-192,0 0-289,0-3 898,0 28-481,-25 1-32,25 26 96,0 27-64,0 26-96,0 0-1281,0 0-1218,0 0 865,25 26-608,-25 2-3876</inkml:trace>
  <inkml:trace contextRef="#ctx0" brushRef="#br0" timeOffset="124349.1124">12803 3874 11210,'0'0'1185,"0"0"161,0 0-322,0 0-255,0 0 0,0 0-577,0 0-32,28 0-32,-2 0-96,-2 0 65,3 0-33,1 0 32,-1 0-32,-1 0-32,0 0-32,27 0 32,-26 0 32,-1 0-32,0 0 0,0 0-64,-26-26-160,27 26-193,-27 0-704,0 0-608,0-27-866,0 27-3843</inkml:trace>
  <inkml:trace contextRef="#ctx0" brushRef="#br0" timeOffset="124672.1309">13095 3662 8776,'-27'-26'1794,"27"26"-770,0 0 194,0 0-161,0 0 64,0 0-577,27 0-256,-27 0 97,26 26-97,0-26-32,0 0-63,1 27-65,0-27-96,-1 27-96,0-27 192,0 25-96,1-25-32,0 0 32,-27 27 0,0-27-32,28 28 32,-28-28 32,0 25 32,0 2 0,0-27-64,-28 26 0,28 0 0,-27-26 32,27 28 64,-27-2-64,1-26 65,0 26-33,0 0-160,-1 1-321,0 0-1312,1 26-2179</inkml:trace>
  <inkml:trace contextRef="#ctx0" brushRef="#br0" timeOffset="134934.7179">14259 7133 9480,'-27'0'961,"2"0"-961,-2 0 32,27 0 417,-27 0 1056,27 0-320,0 0-864,0 0 63,0 0 385,27 0 192,-27 0-96,52 0-225,-25 0 97,26-27-257,26 27-191,1-27-33,-2 2-128,1 25-64,2-27 32,-2 1-128,-26 26-160,-26 0-385,25-27-736,-52 27-737,27 0-833,-27 0-2914</inkml:trace>
  <inkml:trace contextRef="#ctx0" brushRef="#br0" timeOffset="135162.7309">14628 7054 7943,'0'52'1217,"0"-25"449,0-1-65,0 28-320,0-28-512,0 53-481,0-24-191,0-3-1,27-26-96,-27 28 32,0-28-96,0 0-417,28-26-159,-28 0-353,0 0-1025,26 0-3908</inkml:trace>
  <inkml:trace contextRef="#ctx0" brushRef="#br0" timeOffset="135454.7476">14895 7477 5765,'25'28'416,"-25"-2"-576,27-26 1057,-27 26 1441,0-26 0,0 0-1024,0 0-417,0-26 31,0 26-415,0-26-65,0-2-95,-27 2-225,27-27 0,0 28 64,0-3-32,0 1 64,27 2-31,-1-3 63,1 28-128,1-26-128,-4 26-96,-24 26-352,27-26-930,-1 0-864,2 28-2530</inkml:trace>
  <inkml:trace contextRef="#ctx0" brushRef="#br0" timeOffset="135800.7674">15184 7318 11402,'0'27'449,"0"-27"127,0 28 545,0-3-352,0 2-288,0-1-417,28 28-257,-28-54-95,27 26 0,-1-26 224,-26 0 64,27 0 64,-27 0 0,25 0-32,-25-26-32,27-2 64,-27 2-32,0 0 32,0-1-32,0 27 128,0-25 449,0 25-97,0 0-255,0 0-257,27 0 64,-27 25 0,0-25-32,26 27-128,-26-1-65,27 0-447,-27-26-545,25 28-1346,2-28-3362</inkml:trace>
  <inkml:trace contextRef="#ctx0" brushRef="#br0" timeOffset="136160.788">15556 7425 11723,'0'0'224,"25"0"737,2 0 0,0 0 224,-1 0-449,2 0-415,-4-27 159,3 27 257,1-25-129,-28-3-63,27 28-161,-27-27-63,0 2-257,-27 25-224,-1-28-257,1 28-320,3 0-255,-4 0 223,2 28 481,-1-3 159,27 2 129,0 1 32,0 24 97,27-26 223,-1 0 192,26-26 129,3 28-225,-2-28-63,-1 0-289,2 0-32,-1 0 128,-28 0-288,2-28-352,0 28-994,-1 0-1312,-26 0-8969</inkml:trace>
  <inkml:trace contextRef="#ctx0" brushRef="#br0" timeOffset="137841.8838">16775 7318 4548,'0'0'3908,"0"-25"-3396,0 25 673,0 0-576,0 25-225,0-25 481,0 55-225,24-3-95,-24 0 0,27 28-65,-27 0-288,26-27-64,-26-1 64,28 1-63,-28-26 127,27 1 32,-27-3 64,0-25 481,0 0 384,-27-25-992,27-30-225,0 29-97,-28-28 97,28-24-192,0 24-32,0-24-160,0 24-609,0-24 352,28 23 545,-28 2-160,27 53-64,-3-26 31,-24 26 225,28 0 128,-28 26 257,27 2-65,-27-3 64,-27 30-96,27-30-64,-28 2-95,4-27 31,-3 26-96,27-26-128,-28 0-897,28 0-1410,0-26-6373</inkml:trace>
  <inkml:trace contextRef="#ctx0" brushRef="#br0" timeOffset="138353.9134">17250 7293 864,'0'-28'9898,"0"28"-9578,-27 0 705,27 0-192,0 0-65,-25 0-223,25 28-513,-27-28 0,27 25 32,0 2 0,0 1-64,0-3 32,27-25-32,-2 27 0,2-27 32,-1 0 96,1 0 161,1 0 127,-4-27 289,3 27-1,-27-25 33,28-3-192,-28-24-97,0 24-128,-28 2-63,1 0-65,3 26-256,-4 0-32,1-27-161,1 27-447,26 27-1090,0-27-1153,0 26-3459</inkml:trace>
  <inkml:trace contextRef="#ctx0" brushRef="#br0" timeOffset="138706.9336">17674 7239 12619,'0'-53'289,"0"53"704,0-27 288,-27 27-544,0 0-257,2 0-416,-2 0-96,1 0 32,-1 27-32,27 0-32,0-1-32,0 0-32,27 2-225,-1-3 65,1 2 32,25-27 0,-25 28-33,26-3 161,-53-25 128,25 0-32,-25 27 224,0-27 481,-25 0-128,-2 26-1,1-26-224,-28 0-288,29 0-32,-2 0-320,1 0-545,-1 0-576,27 0-1282,0 0-5188</inkml:trace>
  <inkml:trace contextRef="#ctx0" brushRef="#br0" timeOffset="138937.9468">17860 7265 8840,'24'53'1409,"-24"-53"385,0 27-449,27 1-800,-27-3-193,0-25-256,27 27-96,-27-27-288,0 26-449,0-26-704,0 0-1890</inkml:trace>
  <inkml:trace contextRef="#ctx0" brushRef="#br0" timeOffset="139089.9553">17832 7054 9416,'0'0'5125,"0"0"-4965,-26 0-96,26 0-544,26 0-289,-26 0-896,28 0-7656</inkml:trace>
  <inkml:trace contextRef="#ctx0" brushRef="#br0" timeOffset="139262.9653">17938 7159 2146,'28'27'6918,"-2"-27"-5765,-2 0 1057,31 0-384,-28 0-32,26-27-1122,-28 27-608,29 0-512,-28 0-1025,-26 0-1378,0-26-7014</inkml:trace>
  <inkml:trace contextRef="#ctx0" brushRef="#br0" timeOffset="139449.9761">18071 6895 10570,'0'79'800,"0"-26"321,0-1 64,0 2-352,0-1-544,27 26-514,-27-26-672,26 2-672,-26-30-1506,27 28-4388</inkml:trace>
  <inkml:trace contextRef="#ctx0" brushRef="#br0" timeOffset="139616.9857">18308 7186 10954,'27'27'1089,"-27"-1"-961,27 0 0,-27 27 192,26-26-223,-26 1-866,28-3-2915</inkml:trace>
  <inkml:trace contextRef="#ctx0" brushRef="#br0" timeOffset="139781.9951">18335 6869 13644,'0'-28'-352,"27"28"320,-27 0-192,26 0-673,-26 0-1729</inkml:trace>
  <inkml:trace contextRef="#ctx0" brushRef="#br0" timeOffset="140027.0091">18572 7293 5413,'28'52'320,"-1"-24"1057,-27-28 1282,27 25-289,-1-25-833,-26 0-896,0 0 32,26-25 159,-26 25-383,0-28-321,0 1-64,0-26-96,0 27 0,0 0 0,0-1-224,0 0 192,0 1 0,0 26-97,0 0-2593,0 26-7464</inkml:trace>
  <inkml:trace contextRef="#ctx0" brushRef="#br0" timeOffset="140316.0257">18864 7239 9545,'54'0'1185,"-54"-26"-1121,26 26 672,-26-27-223,0 27-193,26-27-544,-26 27-833,-26 0 609,0 0 351,26 0 65,-27 0 32,0 0 257,1 27 896,26 0-64,-26-27-256,26 26-97,0 0 1,26 2-417,0-3-256,1 2-672,0 1-1026,-1-3-2081</inkml:trace>
  <inkml:trace contextRef="#ctx0" brushRef="#br0" timeOffset="140589.0413">19210 7106 9192,'-54'0'3812,"26"0"-3748,28 27 416,-26-1 161,26 28 224,26-28-513,2 0-192,-1 2-96,0 24-64,25-24-96,-26-28 128,1 25-64,0 2 128,-27-1 481,0 0 576,-27-26-224,0 0-481,-25 28-384,-1-28-384,-2 0-801,-22 0-2210,-4 0-8584</inkml:trace>
  <inkml:trace contextRef="#ctx0" brushRef="#br0" timeOffset="141297.0815">14153 7929 12395,'-26'0'417,"26"0"-225,0 0 737,0 0 0,0 0 64,26 25-193,1-25-319,25 0-193,1 28-128,26-28-32,28 0-96,-1 0 32,26 0-64,0 0 32,55 0-32,-3 0-128,1 0-96,53 0-320,0 0-33,26 0-32,-23 0 193,23-28 224,1 28 96,-1-25 96,1 25 160,-54 0 224,26-28 129,3 28 31,-29 0 289,26-26 32,3 26-96,-56 0 192,30-25-385,-56 25 1,-26-28-225,-25 28-160,-30 0-96,-22 0 0,-28 0-96,-27 0-320,0 0-225,-54 0-255,26 0-1218,-49 0-929,-4 0-1601</inkml:trace>
  <inkml:trace contextRef="#ctx0" brushRef="#br0" timeOffset="143136.187">13861 8617 13452,'27'0'705,"-27"0"-129,55 0 257,-31 0 32,30 0 160,0 0-769,24-27-96,1 27-128,1-25 129,-1-3-65,-26 2-32,-1 26-64,1-28-128,-25 28-417,-28 0-512,0 0-929,0 0-929,-28 28-6533</inkml:trace>
  <inkml:trace contextRef="#ctx0" brushRef="#br0" timeOffset="143367.2002">13993 8802 11947,'28'0'1249,"-28"0"-1121,27 0 449,0 0 416,-3 0 224,30 0-737,0 0-480,-29 0-160,28-27-32,1 27-64,-29 0-481,2 0-704,-27 0-673,26-26-993,-26 26-3396</inkml:trace>
  <inkml:trace contextRef="#ctx0" brushRef="#br0" timeOffset="143597.2133">14048 8299 10249,'0'52'2499,"0"-25"-2275,0 26 160,0-1 321,0 2 96,0 26-481,0 0-256,27-2-320,-27 2-289,0-1 65,24-52 31,-24 26-351,0-53-33,28 25-480,-28-25-1090,26-25-4003</inkml:trace>
  <inkml:trace contextRef="#ctx0" brushRef="#br0" timeOffset="143814.2257">14207 8273 12459,'25'0'801,"-25"0"-929,27 52 192,-27-26 448,26 28 545,-26 24-384,27 4-385,-27 23-95,0-26-129,27 1 0,-27-2-32,0-24-64,0-1-577,25-28-608,-25 30-1794</inkml:trace>
  <inkml:trace contextRef="#ctx0" brushRef="#br0" timeOffset="144664.2744">14709 8722 8327,'27'27'193,"-27"-1"-225,25 28 192,2-2 32,0 1-96,-1 27-64,1 0 64,0-1-96,-2-26 0,-25-26 160,27 26 865,-27-53 353,0 27 63,0-27 609,-27-27-929,2 27-737,-2-53 161,0 26 31,27-52-31,-26 26-321,-1-27-192,27 0-544,0-25-834,0 25-608,0 1 353,27-1 1185,-1 55 384,28-3-33,-29 28 65,2 0 289,-1 28 127,-26-3-96,27 28-288,-27 1 65,0-29-1,0 2 224,0-1 353,-27 1 31,1-27-351,-1 0-225,27 0-320,-25 0-962,-2 0-1344,27-27-5862</inkml:trace>
  <inkml:trace contextRef="#ctx0" brushRef="#br0" timeOffset="144918.2889">15105 8749 10922,'55'80'320,"-55"-54"-320,0-26-96,24 26 448,-24-26 1346,0 0-64,0 0-642,0-26-607,-24 0-97,24-1-32,0 0 1,0-26-161,0 28-64,0-29-64,0 28-160,0-1-385,0 2-416,24 25-256,4 0-225,-1 0-1312,-1 25-5222</inkml:trace>
  <inkml:trace contextRef="#ctx0" brushRef="#br0" timeOffset="145206.3053">15344 8749 11915,'0'0'4132,"27"0"-4292,-27 0 384,26 0 352,1 0 834,25 0-642,-25-27-672,-1 2 129,1-2-65,-27 27 96,25-27-160,-25 1-352,-25 26-160,-2-27-97,1 27 129,-1 0 159,0 27 33,27-27 96,-25 26 32,25 1 96,0 0-32,0-2-32,0 28-224,25-26-1794,29 0-1602,-28-1-7941</inkml:trace>
  <inkml:trace contextRef="#ctx0" brushRef="#br0" timeOffset="145761.3371">15845 8749 448,'-24'-52'11755,"-2"52"-11146,-1 0 800,-1 0-576,1 25-129,3 2-415,24-1-289,0 1 0,0 0-353,0-1-127,51-26 31,-23 26 65,-1-26 192,-1 0 224,-2 0 128,4-26 32,-1 0 385,-27-1-1,0 0 129,0-26-160,-27 28-225,27-29-128,-28 1-192,4-26-32,-2 26-512,-1 0-417,-28-27-609,31 54 865,24 0 737,0 26-352,0 0-224,24 26 608,-24 26 96,27 2 288,28-1-191,-29 0 31,-2 26-224,4-26-96,26 1-481,-28-29-704,26 2-192,-25-1-289,-27-26 513,27 0 545,-27 0 447,0 0 354,0-26 223,0 26 32,0-27 321,0 27-96,0 0-673,0 0-353,0 0 129,0 27-289,0-27-383,26 26-258,-26-26 161,0 27 225,0-27 447,0 0 417,27-27 193,-27 27-1,0-26 352,-27-1-319,27 2-642,0-2-896</inkml:trace>
  <inkml:trace contextRef="#ctx0" brushRef="#br0" timeOffset="146029.3523">16296 8617 14669,'0'26'481,"-26"-26"352,26 27-1,-24 0-255,24-2-385,0-25-192,0 27 0,0-1-32,24-26-160,2 27-96,2-27-33,-1 0-127,0 0-225,-2 0-608,2 0-1538,-27-27-4483</inkml:trace>
  <inkml:trace contextRef="#ctx0" brushRef="#br0" timeOffset="146186.3613">16403 8670 10313,'0'0'1890,"27"0"-1153,-1 0 1121,1 0-449,0 0-64,-2 0-736,28 0-353,-26 0-288,0-27-224,-2 27-897,2 0-1378,-27 0-2530</inkml:trace>
  <inkml:trace contextRef="#ctx0" brushRef="#br0" timeOffset="146389.373">16535 8378 12075,'27'80'833,"-1"-27"320,-26 1 480,27-2-544,-27 28-768,27-28-353,-27-26-641,25 28-32,2-28-191,-27 0-546,26-26-1280,-26 0-4101</inkml:trace>
  <inkml:trace contextRef="#ctx0" brushRef="#br0" timeOffset="146894.4019">16747 8749 8007,'52'0'192,"-25"0"-224,-1 0 32,2 0 737,23 0-161,-23-27-383,-1 27 768,-27-25 352,26 25-256,-26 0-673,0-27-160,-26 27-192,26 0-160,-27 27-576,-1-2-1282,28 2-897,0-1 833,0 1 961,0 0 801,0-27 128,28 26 288,-1 0 320,-1-26 545,28 0 1185,-29 0-320,2-26-321,-27 0-512,26-1-256,1 0 192,-27 1-192,0-26-65,0-2-31,0 28-289,0-26-288,-27-2-224,1-26-32,-1 27-256,2 0 63,-2 27 161,0 0 192,1 26-32,26 0-96,0 52 352,0 1 129,26 0 31,1 27 161,0-26 351,25-2-95,-26 28-416,28-55-225,-2 28-128,1-26 32,-1-27-96,-25 0-289,1 0-511,-2 0-674,-26 0-1601</inkml:trace>
  <inkml:trace contextRef="#ctx0" brushRef="#br0" timeOffset="147507.437">17832 8537 12395,'28'80'321,"-4"-27"-482,-24 26-639,27 1 736,0-2 96,-27 2-64,28-1-1089,-2-26 512,-2 1 737,-24-29 417,0-25 544,0 0 256,0 0-32,0-25-288,-24-29-192,-2 1-64,-2-26-193,1-1-416,27 2-224,-27-2-833,27-26-1185,27 53 833,0 0 1089,27 27 96,-30 26 96,3 0 256,1 26 353,-1 2 128,-27-3-193,0 2-63,0-1-65,-27 1 1,-1 0-257,1-27-160,3 25-288,-2-25-545,26 0-865,0 0-1633</inkml:trace>
  <inkml:trace contextRef="#ctx0" brushRef="#br0" timeOffset="147760.4511">18283 8590 13292,'0'53'801,"-27"-26"-737,27 0 96,0-2 64,0 2 289,0-1-353,27-26-64,-2 27 0,2-27 128,0 0 129,-1-27-97,2 27-32,-4-26 257,-24-1 223,0 2-127,0-2-225,0 0-128,-24 1-224,-4-1-224,2 27-352,-1 0-642,0 0-864,27 0-2114</inkml:trace>
  <inkml:trace contextRef="#ctx0" brushRef="#br0" timeOffset="148034.4671">18600 8590 6886,'0'-25'6214,"-28"25"-5349,4-28 512,-2 28-961,-2 0-63,28 28-257,-27-28-192,27 25-32,27 2-225,1-1-31,-2 1 256,26 0 32,-25-2 0,26 2 64,-53-1 192,26-26 32,-26 27 96,0-27 353,-26 27-1,0-27-319,-1 0-257,0 0-224,-1 0-577,4-27-1121,-2 27-1825</inkml:trace>
  <inkml:trace contextRef="#ctx0" brushRef="#br0" timeOffset="148200.4766">18706 8643 12427,'53'27'1442,"-53"0"-1154,0-2 128,27 2 33,-27-1-129,26 1-288,-26 0-352,26-27-385,-26 0-256,26 0-800,-26 0-2051</inkml:trace>
  <inkml:trace contextRef="#ctx0" brushRef="#br0" timeOffset="148307.4827">18680 8483 9545,'0'0'1761,"0"0"-5636,0 0-1891</inkml:trace>
  <inkml:trace contextRef="#ctx0" brushRef="#br0" timeOffset="148496.4933">18864 8590 10602,'27'0'2017,"0"0"97,-1 0 225,0 0-834,0 0-672,1 0-641,28-25-256,-31 25-384,-24 0-802,26 0-832,-26 0-864,0 0-3557</inkml:trace>
  <inkml:trace contextRef="#ctx0" brushRef="#br0" timeOffset="148653.5025">18970 8351 9160,'0'54'1410,"26"-1"-1250,-26 0 640,0 1 129,27-2-576,-27 1-546,0 26-2145,0-53-801,0 28-256</inkml:trace>
  <inkml:trace contextRef="#ctx0" brushRef="#br0" timeOffset="148834.5129">19236 8643 12587,'26'54'321,"0"-29"-321,-26 2 64,27-1-32,-27 1-224,27-27-1922,-27 27-3812</inkml:trace>
  <inkml:trace contextRef="#ctx0" brushRef="#br0" timeOffset="149000.5223">19210 8405 13388,'0'-27'993,"0"27"-929,0 0-192,0 27-64,0-27-1730,26 26-7239</inkml:trace>
  <inkml:trace contextRef="#ctx0" brushRef="#br0" timeOffset="149497.5508">19394 8643 10634,'26'54'928,"-26"-29"33,27 2 609,-27-1-609,27 1-289,-1-27-447,0 27-1,-26-27 192,26 0-128,-26-27-127,27 27-129,-27-27 0,0 1 96,0-1-32,0 2-128,0-2 32,-27 0 0,27 1-128,0 26 64,0 0 0,0 0-257,0 0-63,27 0 96,-27 0-129,28 26 33,-1-26-129,-3 0-255,2 0 95,2 0 225,-1 0 288,0 0 192,-27-26 64,0 26 384,0-27 609,0 27-224,0-25-513,-27 25-320,0 0-64,27 0-32,-28 0-96,2 0 32,26 25-32,-24 2 128,24-1 96,24 1 160,2 0 321,2-2 159,-1 28 33,25-53-449,1 27 32,1-27-127,-2 27 31,-26-27-96,1-27-288,0 27-481,-27 0-832,0 0-2595</inkml:trace>
  <inkml:trace contextRef="#ctx0" brushRef="#br0" timeOffset="150068.5833">19658 7850 13452,'0'0'1121,"26"0"-608,2 0 992,-1 0 33,25 0-513,28 0-833,-28 0-128,28 0-224,-28 0-769,-25 0-1698,26 25-7590</inkml:trace>
  <inkml:trace contextRef="#ctx0" brushRef="#br0" timeOffset="159495.1226">20983 7795 14477,'0'0'1954,"0"0"-1473,0 0 223,25 27 417,-25-27 481,27 0-609,26 0-865,-1 0 0,2 0-64,0 0-96,-3 0-256,-24 0-673,27 0-1089,-27 0-1153,-27 0-5349</inkml:trace>
  <inkml:trace contextRef="#ctx0" brushRef="#br0" timeOffset="159647.1313">21062 8007 12940,'26'27'1729,"26"-27"-1633,-25 0 577,54 0-160,-3-27-321,-24 27-1377,-3 0-10667</inkml:trace>
  <inkml:trace contextRef="#ctx0" brushRef="#br0" timeOffset="161321.2271">24396 7001 8936,'0'0'4228,"0"0"-3844,0 0 161,27 0 192,0 0 736,26 0-64,26 0-704,-1-27-161,30 27-63,-2 0-33,-1-27-255,0 27-97,-25-26-160,-1 26-225,-24 0-1024,-29 0-1281,-2 0-1891</inkml:trace>
  <inkml:trace contextRef="#ctx0" brushRef="#br0" timeOffset="161508.2378">24979 7001 8808,'0'53'672,"27"-28"674,-27 29-225,0-28-769,0 28 481,0-2-577,0 1-192,0 2-64,0-30-160,0 2-128,0-1-513,0-26-1057,0 0-2594</inkml:trace>
  <inkml:trace contextRef="#ctx0" brushRef="#br0" timeOffset="161825.2559">25298 7451 6470,'26'26'896,"-26"-26"1122,24 0-96,-24 0-32,0 0-192,0 0-481,0 0-256,0-26-449,0 26-256,0-26-127,0-1-65,0 2-64,0-3 160,0 1-128,28 2 64,-28-3 128,27 2-96,0 0 32,-1 26-32,0 0-128,0 0-192,1 0-480,-27 0-513,27 0-577,-1 26-288,0-26-2787</inkml:trace>
  <inkml:trace contextRef="#ctx0" brushRef="#br0" timeOffset="162401.2889">25667 7293 9961,'0'25'512,"0"2"225,0-27 897,0 28-705,0-3-321,27 2-544,-27-1 32,26-26-64,-26 26 64,26-26 0,0 0-96,-26 0-96,27 0-32,1-26 64,-28 26-192,27-26-32,-1-1 63,-2 27 33,-24-25 32,28-3 192,-28 28 96,0 0 97,27 0 95,-27-27-96,0 27-128,0 0-192,0 27 160,0-27 32,0 28 0,27-28 32,-27 25-96,26-25 32,0 27 1,0-27-33,28 0 64,-28 0 0,0-27 256,0 27 161,1-25 127,0 25-223,-27-28-289,26 1 32,-26 27-160,-26-25-128,-1-3-64,0 2-257,1 26 161,0 0 192,0 0 256,-1 0 0,27 26-32,0 2 0,0-3 97,27 2-1,25 26 32,1-26-64,0-27-64,26 26-192,-24-26 64,23 0-96,-24 0-64,-2 0-545,-26 0-1665,-26-26-5798</inkml:trace>
  <inkml:trace contextRef="#ctx0" brushRef="#br0" timeOffset="162958.3204">27123 7293 13036,'80'105'256,"-28"-52"-512,-25 53-801,26-26 512,-26-2 481,25-24 160,-26-1-32,1 0 129,1-27 735,-4-26 610,-24 0 736,0-26-1345,-24-27-673,-4 0 225,1-1 159,1-24-31,26-2-225,-27 0-256,27 1-192,27-1-608,-1 1-129,1 53 545,1-1-193,-4 27 161,31 0 160,-29 27 64,-26-1 384,0 28 128,0-29-191,-26 30-129,-2-30-128,1 2 64,3-27-224,-4 26-705,1-26-1121,27 0-1505,0 0-8264</inkml:trace>
  <inkml:trace contextRef="#ctx0" brushRef="#br0" timeOffset="163275.3388">27970 7239 13869,'26'0'2818,"-26"0"-2914,-26 0 32,-1 0 256,27 26-32,-27 2-95,27-3-130,0 2-255,27-27 64,0 28 160,-1-28-128,29 25 63,-31-25 194,31 0 159,-29-25 0,1 25 96,-2-28 353,-25 1 192,0 27-97,-25-25-319,-2-3 31,1 2-256,-29 0-192,4 26 0,23 0-96,-25 0-448,53 0-641,-27 0-801,54 26-32,0-26-705,27 0-2754</inkml:trace>
  <inkml:trace contextRef="#ctx0" brushRef="#br0" timeOffset="163556.3546">28367 7239 4900,'53'0'6566,"-53"0"-4836,-26 0 288,26 0-545,-27-26-127,0 52-802,27-26-480,-25 26-192,25 2 160,0-3-64,25 2-288,2 1-449,0-3 96,26-25 225,-28 27-65,-25-27 129,27 0 288,-27 0 128,0 0 64,-27 0-192,2 0-64,25-27 96,-27 27-96,1-25 64,26 25 128,0-28-32,0 28-449,0 0-864,26 0 576,1 0 225,-2 0-1122,2 0-2690</inkml:trace>
  <inkml:trace contextRef="#ctx0" brushRef="#br0" timeOffset="163692.3627">28631 7345 7847,'0'-27'1409,"-27"27"-416,27 0 1506,0-25-1122,-24 25-1217,24 0-384,0 25-353,0-25-191,0 0-674,24 27-2401</inkml:trace>
  <inkml:trace contextRef="#ctx0" brushRef="#br0" timeOffset="163930.3763">28631 7213 2370,'27'0'6598,"-27"0"-5221,28 0 1218,-28 0-385,0 0-705,26 0-544,-2 0-448,31 0-289,-2-27-128,-1 27-64,2 0-128,-28-27-705,26 27-256,-25 0-1153,-27-26-2562</inkml:trace>
  <inkml:trace contextRef="#ctx0" brushRef="#br0" timeOffset="164126.3873">28844 6947 11851,'26'27'384,"0"0"481,-26 26 1217,27-28-385,-27 29-896,0-1-512,0 0-257,-27 1-385,27-2-416,0-24-704,27-3-737,-27 2-1826,0-27-4067</inkml:trace>
  <inkml:trace contextRef="#ctx0" brushRef="#br0" timeOffset="164299.3973">29108 7239 11050,'28'54'160,"-28"-29"-64,0 30 289,24-55-225,-24 25-449,27 2-928,1-27-384,-28 0-705</inkml:trace>
  <inkml:trace contextRef="#ctx0" brushRef="#br0" timeOffset="164435.4052">29108 7001 13612,'52'-27'-128,"-52"27"-833,27 0-288,1 0-3331</inkml:trace>
  <inkml:trace contextRef="#ctx0" brushRef="#br0" timeOffset="164875.4303">29320 7345 1345,'27'80'7014,"0"-54"-6789,-27 0 2081,26-26 545,0 0-673,-26 0-705,26 0-640,-26-26-385,27 26-608,0-26 320,-27-1-897,0 2-320,0-3-96,0 28 385,0 0 447,26-27 65,-26 27 32,26 0 288,-26 27 192,26-27 97,1 0-161,0 28 0,-1-28 192,0 0 1,0 0 31,1-28 193,1 28-97,-28-27-192,27 2 513,-27 25-737,-27-28-32,-1 28-128,28 0-64,-27 0-32,1 0 64,0 28 0,26-3 128,0 2 32,0 26-96,26-26 128,0-1 128,29 0-64,-28 2-96,23-28-32,-22 0-288,-1 0-448,0 0-1443,-54 0-9928</inkml:trace>
  <inkml:trace contextRef="#ctx0" brushRef="#br0" timeOffset="165670.4758">23022 7901 5028,'-55'0'4805,"28"0"-4165,1 0 193,26 0 609,-26 0-97,0 0-544,26 0-641,0 0-256,-27 0 96,27 28-64,0-28 32,27 0 64,-27 0 96,26 25 96,26-25 160,3 0-95,-4 0-33,30 0-64,24 0 32,1 0-96,26 0-64,28 0 32,25-25-31,-1 25-33,29 0 0,25 0-32,-1-28-32,55 28-161,-28 0 1,28 0 64,27 0-32,-29 28 160,26-28-64,3 0 64,25 25 64,-27-25 192,54 28 97,-26-3-33,51 2 32,-25-27 97,26 27 383,-53-27 33,0 26-320,-53-26-161,-52 0-64,-2 0-63,-105 0-161,-24 27-192,-84-27-1890,-24 0-3780</inkml:trace>
  <inkml:trace contextRef="#ctx0" brushRef="#br0" timeOffset="170963.7786">11877 7637 7815,'0'0'4132,"0"0"-4004,0 0 224,0 0 929,0 0 257,0 0-609,27 0-321,-2 0-95,2 0 31,26 0-63,-1 0-1,28 0-63,-1 0-321,26 0 0,-23 0 0,-32 0-96,5 0 0,-2-27-160,-26 27-257,-2 0-415,2 0-193,-27 0-64,0 0 352,0 0-32,-27 0-352,2 0-929,-2 0-2882</inkml:trace>
  <inkml:trace contextRef="#ctx0" brushRef="#br0" timeOffset="171540.8113">12168 7345 2594,'52'-27'7527,"-52"27"-7143,27 0 417,-27-25 416,0 25 1,0 0-386,0 25-511,0-25-97,-27 27 0,27-27 160,-27 28 65,2-3-161,-2-25-128,-26 27-96,1-1-64,25 0 0,-26 2 0,1-2 32,-1 0 0,26 27 96,-1-53-31,4 27-33,-3-1 0,27 1-96,0-2 64,0 2 32,27 0 288,-3-1 161,31 1-33,-2 26-96,26-27-127,-26 2-129,26-28-64,-26 25-64,-1 3-96,1-3-449,-25-25-448,-28 0-480,24 27-993,-24-27-3428</inkml:trace>
  <inkml:trace contextRef="#ctx0" brushRef="#br0" timeOffset="176273.0823">23046 8431 13644,'-24'0'1570,"24"0"-1154,0 0 65,24 0 320,30 0 672,0 0-608,24 0-641,28 0-32,-1 0-32,3-26-32,-3 26 33,-26-27-226,-26 27-255,1 0-1025,-29 0-993,-25 0-2403</inkml:trace>
  <inkml:trace contextRef="#ctx0" brushRef="#br0" timeOffset="176468.0933">23496 8458 11915,'27'53'544,"1"-27"65,-28 2 96,24 24-129,-24 1-160,0-26-319,0 25-65,0 1 0,0-26-160,27 25-417,-27-26-512,0-26-705,28 27-1505,-28-27-3523</inkml:trace>
  <inkml:trace contextRef="#ctx0" brushRef="#br0" timeOffset="176734.1086">23788 8775 9833,'0'54'416,"0"-28"161,0 0 127,0 0-127,0 1-385,27-27 128,-27 0 193,0 0 480,0 0 416,0 0-608,27-27-353,-27 1 1,0-26 31,25 25-256,-25-26-95,27 26-161,-27 2-32,26-2-353,1 0 481,0 27-256,-2 0-192,2 0-609,-1 0-865,1 0-1217,-27 27-6374</inkml:trace>
  <inkml:trace contextRef="#ctx0" brushRef="#br0" timeOffset="177297.1408">24158 8670 10473,'0'27'1410,"0"-2"-1186,0 2 673,0 26-225,0-26-383,28-1-161,-28 0-320,26-26 64,1 26 63,-3-26 33,4 0 32,-28 0-64,27-26 96,-1 0 0,-26 0-64,0-1 0,0 0-96,0 27 128,0-26 32,0 26 0,0 0 32,0 0-160,0 0-32,0 26 96,0-26 32,27 27 32,-27 0 32,25-1 0,2 0 32,26-26-32,-26 26-64,25-26 193,-25 0 159,27-26 128,-30 26 289,3-26 160,0 0 96,1-1-224,-28 0-161,0 1-287,0-1-225,-28 2-32,1-2-192,0 27 64,3-27-64,-4 27 64,28 27 0,0 0 32,0-2 96,28 2 160,-4 26 32,30-26-96,-26 25 65,50-26-65,-24-26-64,-1 27-128,-1-27 96,1 0-192,-26 0-224,-27 0-673,0 0-1217,0 0-3844</inkml:trace>
  <inkml:trace contextRef="#ctx0" brushRef="#br0" timeOffset="177947.178">25588 8775 10954,'0'27'576,"0"26"97,0-27 384,26 54-288,-26-27-33,26 27-447,1-27-161,-27-2-96,27-23 256,-27-1 129,0-1 159,0-26 161,0 0 544,0 0-448,-27-26-609,0-1 64,27-26-160,-26-1 33,26 1-1,0-26-224,0-1-289,26 2-383,1-2-65,0 53 577,25-25 31,-26 52-31,1 0 128,1 0 96,-28 27 320,0-2-63,0 2-65,-28-1-192,1 1 96,27 0-192,-26-1-256,0-26-289,26 0-288,-26 0-1249,26 0-2947</inkml:trace>
  <inkml:trace contextRef="#ctx0" brushRef="#br0" timeOffset="178264.1962">26091 8749 13708,'0'0'609,"0"0"-385,-27 0 641,27 0-288,-26 26-161,26 1-352,0 26-32,0-27 0,26 0 32,1 1-64,26-27 0,-27 0 64,27 0 225,-26 0 223,25-27 225,-26 1-65,1 0 1,-27 0 64,28-1-97,-56 0-127,28-26-353,-27 53-32,-25-25 0,26-2-320,-1 27-96,0 0-641,1 0-641,26 27-832,0-27-993,0 25-4741</inkml:trace>
  <inkml:trace contextRef="#ctx0" brushRef="#br0" timeOffset="178581.2143">26674 8670 13644,'0'-27'481,"-27"1"-417,0 26 577,1 0-225,-1 0-64,2 0-320,25 26-96,0-26 64,0 54 128,0-29 33,25 2-65,2-1-64,26 1 64,-26 26 0,-2-27 128,2-26 256,-27 26 97,26 1 32,-26-27 95,0 0-127,-26 0-129,-1 0-352,2 27-32,-2-27-64,0 0-192,-26 0-224,28 0-481,25 0-1569,-27 0-3812</inkml:trace>
  <inkml:trace contextRef="#ctx0" brushRef="#br2" timeOffset="182390.4322">27495 8749 14701,'-28'-27'1346,"28"27"-962,28 0 865,-28 0-32,51 0-352,3-25-480,-3 25-257,30 0-128,-29 0-96,28 0-257,-53 0-704,25 0-640,-52 0-706,0 0-1664</inkml:trace>
  <inkml:trace contextRef="#ctx0" brushRef="#br2" timeOffset="182562.442">27651 8483 13516,'0'54'1634,"0"-1"-641,0 0 384,0 1-352,28 24-705,-28-24-127,0-2-193,27 1-1057,-1 0-961,1-26-3716</inkml:trace>
  <inkml:trace contextRef="#ctx0" brushRef="#br2" timeOffset="183140.4751">28288 8405 11979,'0'0'2562,"0"0"-2177,0 26 544,0-26 1056,0 52-735,27-24-674,-2 26-416,-25-2-32,27 1-64,-27-1-64,27 1-32,-27 1-128,26-2-288,-26-26-513,0 1-929,0-27-1185,0 0-3907</inkml:trace>
  <inkml:trace contextRef="#ctx0" brushRef="#br2" timeOffset="183327.4858">28288 8537 16655,'27'0'1217,"-27"0"-1249,25 0 865,29-26 192,-28 26 0,26 0-737,-25 0-256,0-28-384,-1 28-256,2 28-802,-28-28-1088,0 0-1538</inkml:trace>
  <inkml:trace contextRef="#ctx0" brushRef="#br2" timeOffset="183485.4945">28367 8749 13260,'27'26'448,"-1"-26"225,1 0 865,-2 0 95,29 0-1056,-28 0-673,26-26-1218,-25 26-1697,0 0-6502</inkml:trace>
  <inkml:trace contextRef="#ctx0" brushRef="#br2" timeOffset="183904.5188">28923 8802 12908,'-27'-27'224,"1"1"-256,0 26 1345,0 0-480,-1 0-545,0 26-256,27 1-64,-28 0 32,28-1 32,0 0-32,0 0-128,28 1-64,-1 0 96,26-27 0,-27 0 32,0 0 32,1-27 32,0 27 96,-27-27 32,0 1 96,0 0 0,0 0 65,0-1 63,-27 0-224,27 27 96,0 0-96,0 0-192,0 0 32,0 27 64,27 0 32,-1-1-64,0 0-64,0 0-128,28 1-256,-28-27-65,2 27-127,-4-27-33,-24 0-288,0 0-865,27 0-2017,-54-27-3364</inkml:trace>
  <inkml:trace contextRef="#ctx0" brushRef="#br2" timeOffset="184105.5303">29160 8351 11659,'0'0'3715,"0"27"-3971,0 0 768,0-1 866,27 26-257,-27 2-673,28-1-352,-1 27 0,-27-28-256,26 1-352,-26 1-257,24-28-352,-24 0-513,28 0-864,-1-26-5029</inkml:trace>
  <inkml:trace contextRef="#ctx0" brushRef="#br2" timeOffset="184388.5465">29426 8697 13676,'-26'0'-192,"0"25"224,26-25 545,0 27-385,0-1-160,0 1 0,0 0 0,26-1-32,26 0-32,-25 0-32,0 1 32,-27 0 0,26-27 64,-26 26 96,0-26 737,-26 0 544,-1 0-672,0 0-225,1 0-319,0-26-257,0 26-353,-1 0-576,27-27-897,-27 27-1409,54 0-7463</inkml:trace>
  <inkml:trace contextRef="#ctx0" brushRef="#br2" timeOffset="184711.5649">29584 8855 13901,'27'0'352,"-27"0"545,53-26 1761,-27 26-1312,0-27-546,29 27-415,-28-27-225,-3 27 0,-24-26-32,0 26-64,0 0-64,-24 0-128,-3-27 128,-1 27 64,-25 0-128,27 27 0,0-27-32,26 0 192,-27 26-192,27 1 128,0 0 128,0-1-32,27 0 32,25 0-31,1 1 31,2 0-160,-5-27-32,5 0 64,-28 0-321,-2 0-768,2 0-704,-27-27-1442,0 27-7335</inkml:trace>
  <inkml:trace contextRef="#ctx0" brushRef="#br2" timeOffset="185346.6013">30670 8829 11594,'26'105'257,"-26"-25"-385,27-28 256,-27 29 224,0-30 32,27 4-320,-2-2 97,-25-26 575,27-27 65,-27 25 288,0-50 705,0 25-801,0-27-737,0-26-64,-27-2 353,27 4-129,0-2-160,0-2-192,0-23-160,0 24-224,27-24-257,-27 24 1,26 28 416,1 26-161,1 0 161,-28 0 128,0 26 256,0 1 161,0 0-1,0-1-160,-28 0 1,1 0 63,27-26-64,-26 0-256,26 0-160,-27 0-705,27 0-576,0 0-1282,0 0-2306</inkml:trace>
  <inkml:trace contextRef="#ctx0" brushRef="#br2" timeOffset="185649.6186">31120 8802 9833,'27'0'5125,"-27"0"-5029,0 0 833,0 0 576,-27 0-736,27 27-673,0-1-64,0 0 0,0-26 32,0 26-64,0 1 0,27 0 160,-2-27-128,29 0 256,-28 0 97,1 0 95,0-27 97,-2 27-97,-25-27-223,27 1-161,-27 0-128,-27 26-97,2-26-127,-2-1-577,0 27-960,-26 0-834,53 0-1729</inkml:trace>
  <inkml:trace contextRef="#ctx0" brushRef="#br2" timeOffset="185974.6372">31650 8829 16751,'26'-27'-160,"-26"0"961,-26 27 672,-1-26-1280,0 26-290,2 0 162,-2 0-226,27 0 33,-26 26 64,26 1-32,0 0-64,26-1-32,1 26-97,-2-25 65,2 0 224,26-1-32,-26 1 32,-2-2 160,2 2 289,-27-27 320,0 28-1,0-28-31,-27 0-353,2 0-256,-2 0-160,-26 0-256,1 0-833,25 25-1345,-27-25-3236</inkml:trace>
  <inkml:trace contextRef="#ctx0" brushRef="#br0" timeOffset="187720.737">30962 8141 7046,'-28'0'1858,"28"0"-513,0 0 1474,0 0-833,0 0-865,0 0-609,28 0-31,-28 0-1,26 0 1,1 0-289,25 0 224,-25 0 65,26 0-193,26 0-64,1 25-96,26-25 64,26 0-63,-26 0-129,-1 0-225,-25 0-287,-1 0-257,-1 0-288,-51 0-192,0 0-1153,1 0-2979</inkml:trace>
  <inkml:trace contextRef="#ctx0" brushRef="#br0" timeOffset="210688.0507">12831 11054 10057,'-28'27'2018,"28"-27"-1666,-27 0 1506,27 0 192,0 0-513,0 0-864,0 0-385,0 0 257,27 0-1,1 26-191,22-26-65,5 0-96,-28 0-64,25 0-64,1-26-64,0 26-128,-27 0-288,0 0-481,1 0-576,0 0-577,-27 0-481,0-27-2337</inkml:trace>
  <inkml:trace contextRef="#ctx0" brushRef="#br0" timeOffset="211092.0738">13015 10895 10153,'0'0'288,"0"0"193,26 0 1409,1 0-801,0 0-609,-1 27-320,0-27 129,0 0-1,-26 25-32,27-25-96,0 28-128,-1-28 32,0 26-32,0-26 32,1 0-64,0 0 64,-27 26-32,28-26 1,-28 0-1,0 0 64,0 27 128,0-27 64,0 0 0,0 27 33,0-1-65,0-26-64,-28 27-32,28-2 32,0-25 33,-27 28 127,0-2 96,1-26-95,0 26-65,-27 1-192,26 0 0,-25-1-224,26 1-577,-28 25-960,28-25-2307</inkml:trace>
  <inkml:trace contextRef="#ctx0" brushRef="#br0" timeOffset="236229.5116">14736 13943 8039,'-27'25'2018,"27"-25"-128,0 0 352,0 0-320,0 0-417,0 0-672,27 0 64,-2 0-32,29 0-289,26 0-191,-2-25-1,28 25-256,-25-27 128,24 1-192,-26 26-96,1-27 32,-28 27-576,1-27-513,-26 27-961,-27 0-1762,0 0-6886</inkml:trace>
  <inkml:trace contextRef="#ctx0" brushRef="#br0" timeOffset="236424.5227">15265 13916 12363,'0'27'577,"0"-2"256,0 2 1313,0 0-641,0 26-1121,0-1-288,0 1-64,0 1-32,0-1-96,0-28-160,0 3-160,0-2-193,27-26-416,-27 28-704,25-28-1891</inkml:trace>
  <inkml:trace contextRef="#ctx0" brushRef="#br0" timeOffset="236720.5397">15529 14366 7847,'52'53'224,"-52"-53"1474,27 27 63,-27-1-383,27-26-545,-27 0-33,0 0 706,0 0-449,0-26-673,0-1 0,-27 2 33,27-29-193,0 26-160,0 3 32,0-28-128,27 26 0,-27 0-32,54 1-32,-30-1 32,3 27-449,28 0-287,-29 0-129,-2 0-224,-24 0-321,28 27-800,-28-1-3203</inkml:trace>
  <inkml:trace contextRef="#ctx0" brushRef="#br0" timeOffset="237274.5714">16005 14180 9160,'0'54'1089,"-25"-1"-704,25-28 1024,0 3-256,0-2-993,25 2-608,2-28-289,0 25 481,-1-25-32,1 0-161,-2 0 161,2-25 128,0-3 160,-27 2 96,0-2 384,0 3 161,0-3 128,0 28-193,-27-25-192,27 25-319,0 0-98,0 25 1,0 3 193,27-3-33,-27 3 288,28-2 65,23 2-161,-25-28-128,29 25-32,-3-25-64,1 0 96,-26 0 417,25 0 256,-25-25-32,-1-3-65,-26 2 65,0-2-288,-26 3-1,-1-3-512,2 3 0,-2 25-32,0 0-32,-26 0-96,28 0-64,25 25 256,0 3-224,0-3 256,25 29 64,28-26 0,1-28 32,-2 25 1,28 2-129,-2-27 0,-23 0 32,-4 0-128,-25 0-224,2 0-705,-28 0-1057,0 0-2434</inkml:trace>
  <inkml:trace contextRef="#ctx0" brushRef="#br0" timeOffset="238031.6147">17620 14234 4804,'0'0'3459,"0"25"-3106,27 3 1921,0 25-673,-27 1-704,26 24-192,1 2-289,-2 26-192,-25-28-192,27 2-32,0-1 97,-27-51 127,0-3 416,0-25 770,0 0 319,0-25-1152,-27-28-353,0-1 128,2-26 33,-2 28-257,1-54-96,26 27-288,0-26-513,0 23-640,53 4 800,-28 24 513,29 28 32,0-1-32,-30 27 32,3 27 128,0-1 96,-27 1 32,0 0-64,-27 26 97,0 0-161,3-27-64,-4 2 96,2-28-192,-1 25-257,0-25-383,27 0-1539,0-25-2849</inkml:trace>
  <inkml:trace contextRef="#ctx0" brushRef="#br0" timeOffset="238320.6312">18071 14234 7559,'0'53'2914,"0"-28"-2689,0 3 736,0-2 160,27 2-193,-1-28-287,1 0 64,25 0 320,-25 0 0,-1 0-417,1-28-31,-2 2-1,2-2-95,-27 3 31,0-3-320,-27 3-95,2-2-129,-2 0-129,1 27 33,-1 0-32,0 0-416,27 0-578,0 27-863,0-27-866,27 27-3427</inkml:trace>
  <inkml:trace contextRef="#ctx0" brushRef="#br0" timeOffset="238608.6477">18522 14154 12908,'-28'-27'288,"1"27"737,0 0 897,3 0-1089,-4 0-705,28 0-32,0 27 128,0-1-96,0 1-64,28 0 0,-4-27-32,3 25-32,0 3 0,1-3 0,-28-25 32,26 28-64,-26-28 481,-26 0 31,-2 26-352,28-26-32,-27 0-96,0 0-128,3 0-192,-4-26-161,2 26-704,26 0-1121,0-28-1890</inkml:trace>
  <inkml:trace contextRef="#ctx0" brushRef="#br0" timeOffset="238783.6577">18600 14207 12299,'0'27'1281,"27"-27"-128,-27 25 321,0 3-1058,0-3-448,27-25-384,-27 28-97,26-28-159,0 0-385,-26 0-385,0 0-1633,0 0-5829</inkml:trace>
  <inkml:trace contextRef="#ctx0" brushRef="#br0" timeOffset="238900.6644">18572 13995 2690,'-24'0'4869,"24"0"-6471,24 0-832</inkml:trace>
  <inkml:trace contextRef="#ctx0" brushRef="#br0" timeOffset="239048.6728">18759 14075 13676,'0'0'513,"27"0"1569,-1 0 0,0 0-993,27-27-897,0 27-96,-27 0-256,27 0-673,-25-26-1025,-28 26-1313,27 0-4356</inkml:trace>
  <inkml:trace contextRef="#ctx0" brushRef="#br0" timeOffset="239250.6843">18918 13730 11530,'26'54'1250,"-26"-2"-161,26 2 1537,-26-1-864,0-1-1346,0 28-416,26-28-288,-26 1 128,27-26-609,-27 0-576,28-2-545,-1 3-961,-27-28-3971</inkml:trace>
  <inkml:trace contextRef="#ctx0" brushRef="#br0" timeOffset="239402.6931">19183 14048 2017,'0'27'10891,"0"-2"-10827,0 2 192,27 26 801,-27-26-801,26 0-832,-26-2-898,26-25-223,0 28-2467</inkml:trace>
  <inkml:trace contextRef="#ctx0" brushRef="#br0" timeOffset="239557.7019">19210 13836 13100,'0'-26'-1377,"26"26"-5029,-26 0 5220,26 0 1218</inkml:trace>
  <inkml:trace contextRef="#ctx0" brushRef="#br0" timeOffset="239801.7159">19420 14100 9993,'27'54'1569,"-27"-28"-1184,0 1 1184,27-27 353,-1 27-737,-26-27-896,26 0-97,-26 0 96,26 0-160,-26-27-192,0 27-192,0-27-257,0 1-127,0-1-545,0 0-865,0 2-1442,0 25 2595,-26-27 930,26 27-674,0 27-4708</inkml:trace>
  <inkml:trace contextRef="#ctx0" brushRef="#br0" timeOffset="240109.7335">19684 14100 12203,'0'-25'1153,"0"-2"-64,0 27 1442,0-26-1795,0 26-608,-26 0-128,26 0-224,-24 26 256,24-26-160,0 27 32,-27-2 32,27-25 0,0 27-128,27 0 224,-27-1-32,24 1 0,2-27-160,2 27-33,-1-27 161,0 25-96,-2-25 0,2 0 64,-27 0 64,26 0 32,-26-25-128,0 25-481,0-27-448,0 27-64,0-27-1889,0 27-6824</inkml:trace>
  <inkml:trace contextRef="#ctx0" brushRef="#br0" timeOffset="240521.7571">20108 14022 5797,'0'-27'6887,"-26"27"-6952,26 0 1026,-27 0 929,2 0-1313,25 0-577,-27 27-64,0-1 0,27 1-129,0-2-95,0 2 192,27-27 96,0 27 32,-2-1 0,28 1 0,-26-27 64,-27 27 32,28-2 193,-28-25 191,0 28-31,-28-28-33,1 0-32,1 25-31,-1-25-289,2 0-96,-29 0 32,28 0-1025,-1 0-2082,-25 0-9833</inkml:trace>
  <inkml:trace contextRef="#ctx0" brushRef="#br0" timeOffset="241955.8391">14604 14948 32,'-55'0'9993,"55"0"-9481,-26 0 481,26-25 641,-27 25-417,27 0-544,0 0-577,0 0-32,27 25 192,-27-25-64,26 0-64,29 0-31,-4 0-33,3 0-32,-2 0 96,28 0-96,26-25 0,-1 25-32,3-28 0,-3 28-64,27-25-96,27 25-97,-2-27 1,30 27 160,25-27-32,0 27-32,-1-26 128,1 26 0,0-27 96,27 27-64,-27 0 64,25 0 480,-24 0-864,25 0 384,-28 0 96,30 0 0,-29 0 513,0-27 32,-25 27-1,0-25-479,-28 25 127,-24-27-288,-2 27-32,-27 0 192,0-26-256,1 26 160,-53 0-160,26 0 32,-53 0-96,2 0-128,-1 0-96,0 0 63,-27 0 1,0 0 128,25 0-128,-25 0-449,0 0-1345,-25 0-3363</inkml:trace>
  <inkml:trace contextRef="#ctx0" brushRef="#br0" timeOffset="246697.1103">6848 6577 6438,'27'0'672,"-2"0"225,-25 0 480,0 0 353,27 0 96,-27 0-801,0 0-321,0 0 65,0 0 288,0-27 0,0 27-480,-27 0-321,2 0-224,-2 0 160,0 0-32,1 0 32,-26 0-63,-3 0-129,-22 0-32,22 0 32,-50-27 96,25 27-224,-26 0 160,1 0-129,0 0 97,-3 0 129,2 27-322,-26-27 161,-1 27 32,1-27 0,27 28 0,-1-3 0,1-25-32,24 0 32,30 27-32,-4-27-96,29 0 192,-1 0-32,27 0-128,0 0-96,0 0-64,0-27-33,0 27-31,0 0 256,0 0-32,0 0-32,0 0-32,0 0 64,0 27 32,0-27 32,0 0 32,0 25 0,0-25-32,0 27-33,0 1 65,0-2-64,0 0 128,27 26-128,-27-24 32,0 24 32,26 1-32,-26 0 64,0-1-32,28 28 0,-28 0 0,0-1 0,0 1-96,0-1-96,27 1 0,-27 0 32,0-2 96,0 2 32,0 0 32,0-26-128,0 24 96,0 2-33,0-26 65,0 24 0,0 2-32,0-28 32,0 28 32,0-28-32,0 2 33,0-26-1,0 24-32,0-26-32,0 1 32,0 0 0,0-2 32,24 2-32,-24-1 0,27-26 32,-27 0 96,0 27 0,28-27 32,-28 0 64,0 0-32,26 0-31,-26 27-1,0-27-32,27 0 0,-27 26-96,25-26 32,-25 0 0,27 0-64,0 26 64,-1-26 224,1 0-31,-2 0-97,2 0 192,0 0-96,26 0-31,-28 0-161,2 0 64,0 0-64,27 0-64,-30-26 32,3 26 0,28 0-96,-29 0 32,-2 0 0,31 26 192,-28-26-256,25 0 96,-26 0 128,28 0-256,-28 0 0,26 0 64,-25-26-32,28 26-33,-5 0 65,-23 0 64,28 0-64,-29 0-96,-2 0 64,31 0 0,-2 26-64,-27-26 0,27 0-33,0 0-31,-1 0 192,2 0-32,-2 0 32,-26 0 0,29 0 32,-4 0 0,3 0 0,0 0-32,-2 0 64,28 0-64,-28 0 64,1 0-32,2 0-32,-5 0 64,5 0-64,-4 0 64,3 0-32,0 0 0,-2 0 32,1 0-64,-1 0 64,1 0-96,1 0 64,-2 0 0,-26-26 32,29 26-32,-31 0 64,31 0-64,-29 0-32,1 0 32,25 0-64,-25 0 0,-1 0-160,-26 0-32,27 0 159,-2 0 1,-25 0-128,27 0 0,-27 0 96,27 26-96,-27-26-225,0 0 33,26 0 63,-26-26-287,0 26-97,0 0 97,0-26 95,0 26-160,-26-27 33,26 0 383,-27 1 193,27-1 192,0 2-63,-27 25 191,27-27 256,0 0 33,0 1-225,0-1 0,0 2 129,0-3-97,0-26-128,0 29-96,0-28 32,0-1 0,0 2-160,0-28 128,0 27-31,0-26 191,-25 26 577,25 1-65,0-1 65,0-26-192,-27 24-289,27 2-160,0 1 193,0-1-161,0-1-96,0-24-128,0 24 32,-26-24-192,26-2 32,0 0 128,-27 26 128,27 1 0,-27 1-32,27-1 192,0-1 1,-25 28-193,25-26 96,0 24-288,0-24 192,0 26-192,0-28-64,-27 2 96,27 25-97,0 2 33,0-30 128,0 28-32,0 27 64,0-26 64,-26 26-64,26 0-32,0 0-32,0 0 0,0-26-192,-28 26 64,28 0 64,0 0 64,0 0 0,-27 0-96,27 0 0,-24 0 96,24 26-1,0-26 33,-27 0 0,27 0 33,-28 0 63,2 0-32,-1 0-64,-25 0 192,-1 0 32,-26 26-32,-1-26-128,-25 0 193,-55 0 31,1 0 0,2 27-192,-2-27-96,-1 0 64,28 27-64,27-27-96,-1 0-993,-2 28-833,3-28-1825</inkml:trace>
  <inkml:trace contextRef="#ctx0" brushRef="#br0" timeOffset="267879.3219">14628 15451 128,'0'0'2402,"-24"0"-1922,24 0-223,0 0 639,0 0 610,0 0 63,0-25 545,-27 25 64,27 0-352,0 0-224,0 0-161,0 0-32,-28 0-191,28 0-354,28 0-287,-28 0-129,27 0-63,24 0-353,30 0 96,-29-27-96,28 27-32,-1 0 0,2 0-256,-30 0-385,3-27-416,-27 54-769,-27-27-1249,0 0-2882</inkml:trace>
  <inkml:trace contextRef="#ctx0" brushRef="#br0" timeOffset="268073.333">14761 15558 10057,'-25'26'961,"25"-26"320,0 0 961,25 0-672,-25 0-673,27 0-545,0 0-352,26 0 0,-26 0-224,-2 0-321,2 0-576,-1 0-512,1 0-834,1-26-3394</inkml:trace>
  <inkml:trace contextRef="#ctx0" brushRef="#br0" timeOffset="268311.3466">14736 15187 1153,'0'0'11370,"0"27"-11081,0-1 351,0 26 930,0-25-545,0 26-705,25 26-288,-25-24-32,0-30-224,27 28-225,-27-27-512,27 2-416,-27-2-449,26 1-832,-26-2-2819</inkml:trace>
  <inkml:trace contextRef="#ctx0" brushRef="#br0" timeOffset="268542.3598">14815 15187 480,'0'0'11499,"26"0"-11339,-26 27 897,27-1 1185,0 26-416,-27 2-993,25 26-545,-25-28-160,0 28-64,27-28 32,-27-24-96,0 25-160,0-28-545,0 3-608,26-2-865,-26 0-3555</inkml:trace>
  <inkml:trace contextRef="#ctx0" brushRef="#br0" timeOffset="270886.4939">15529 15478 12523,'0'-27'609,"-26"27"-449,26-25 929,-27 25-544,0 0-129,-25 0-416,26 25-128,-1 2 128,0 1 0,2-3 0,25 2 128,-27-1-96,27 0-96,27 2 96,-27-2-128,25 1 32,2-27 96,0 0 96,-1 0 128,1 0-32,-2 0-127,2-27 95,0 27-32,-27-26-64,0-2-32,0-24 0,0 25 32,-27 2 96,0-3 193,27 28-97,-25-27-128,25 27-160,0 27-64,0-27 160,25 28 192,-25-3-223,27 2-194,0-1-127,-1 0-641,1 2-672,-2-2-385,2 1-1409,26-27-4933</inkml:trace>
  <inkml:trace contextRef="#ctx0" brushRef="#br0" timeOffset="271096.5059">15845 15478 10473,'-24'-27'1057,"-2"27"-576,-1 0 1793,27 27-512,-28 1-1218,28-3-448,0 2-96,0-1 0,0 0-96,0 2-352,28-28-97,-1 26 1,23-26-97,-22 0-384,-1 0-929,26 0-1921,-26 0-3300</inkml:trace>
  <inkml:trace contextRef="#ctx0" brushRef="#br0" timeOffset="271275.5161">15953 15531 4804,'-26'-53'3459,"26"53"-352,0-27-704,0 27-674,26 0-640,1-25-608,25 25-225,1 0-32,-1 0 64,2 0-224,-26 0-32,-1 0-256,-3-27-192,-24 27-609,0 0-801,0 0-1249,-24 0-6149</inkml:trace>
  <inkml:trace contextRef="#ctx0" brushRef="#br0" timeOffset="271471.5273">16032 15160 12427,'0'54'1314,"27"-1"-1,-27-1 1153,0 1-544,0 26-1249,0-24-545,26 23-256,-26-52-385,27 2 289,-27-2-1185,25 1-898,2-2-639,28 3-2916</inkml:trace>
  <inkml:trace contextRef="#ctx0" brushRef="#br0" timeOffset="271809.5466">16351 15478 12716,'0'53'384,"27"-26"-256,-27-1 1698,0 0-1,25 2-1216,-25-2-577,27 1 0,-1-2-32,1-25-96,0 28-64,-2-28-160,-25 0-129,27 0-320,-1-28-31,-26 28-129,27-25 288,-27-28 65,0 25-129,0 2 160,0 0 610,0-1 1024,0 2 96,0 25-641,0 25 353,0 2-128,0-1-385,27-26-96,-27 26-288,0 2-800,25-28-1218,2 26-1313,-1 1-6246</inkml:trace>
  <inkml:trace contextRef="#ctx0" brushRef="#br0" timeOffset="272365.5785">16880 15531 448,'-28'0'8328,"2"27"-8328,26-1 1441,0-26 289,-27 26-993,27 2-577,27-2-96,-27 1-32,26-2-32,2 3 32,-1-2 192,-27-26-32,24 0 0,4 26-64,-1-26 65,-27-26 191,0 26 0,0-26-127,0 26-193,0-28-64,0 28-32,0-25 64,-27-2 0,27 27-160,0 0-97,0 0 97,0 0 32,27 0-32,-27 0 64,26 0 64,1 27 96,0-27 0,-2 0 0,2 0 128,-27-27 97,26 27 127,1-54 225,-27 28 224,0-27-321,0-27-191,-27 28-225,27-1-192,-26-26-321,-1 26-319,2-27-449,25 28 320,-27 25 513,0 27 160,27 0 160,-26 53 224,26-1 609,26 28-65,-26 26 97,27-1 32,0-25-224,25-1-481,-26-25 64,1-27-256,0-2-96,25 3-192,-26-2-224,29-26-706,-31 26-1024,3-26-2818</inkml:trace>
  <inkml:trace contextRef="#ctx0" brushRef="#br0" timeOffset="272963.6126">17806 15558 10217,'26'26'1826,"-26"0"-513,28 2 0,-28-2-192,24 26-352,-24 2-513,27 26-192,0-2-31,1 2-33,-2-28 64,-2 3 32,3-28 160,1-2 160,-28 2 801,0-27-480,0 0-385,0-27-31,-28 2 544,1-30-417,3 3-416,-2-28 192,-2-25-480,28-1-673,0-28-32,54 55 833,-30-1-224,31 55 160,-2 25 160,-1 0 192,-25 25 64,-27 30 0,0-30-32,0 28 1,0-27-97,-27 2 0,27-2 0,-25-26-224,-2 27-257,1-27-608,-1 25-1665,-1-25-2307</inkml:trace>
  <inkml:trace contextRef="#ctx0" brushRef="#br0" timeOffset="273258.6295">18416 15558 14445,'-28'26'32,"28"0"-96,-26 2 993,26-28 0,0 26-705,0 1-96,0-2 225,26-25 127,2 0-32,-4 0-159,3 0 63,28 0 0,-29 0 321,-2-25-96,-24-2 191,0-27-383,0 28 95,-24 0-256,-2-1-192,-2 2-128,1 25-160,27-28-288,-27 28-866,27 28-1152,0-28-994,27 0-5636</inkml:trace>
  <inkml:trace contextRef="#ctx0" brushRef="#br0" timeOffset="273556.6466">18759 15451 14477,'0'0'577,"-27"-25"-417,1 25 1345,26 25-1120,-26-25-321,26 0-160,0 27 64,0 1-96,26-3-97,0 2 33,1-1 96,0-26 96,-1 26 0,0-26 160,-26 28 32,26-28 161,-26 0 255,0 0 33,-26 26-193,26-26-223,0 0-65,-26 27-96,0-27-224,-1 0-577,27 0-480,-27 0-705,27 0-576,0 0-4037</inkml:trace>
  <inkml:trace contextRef="#ctx0" brushRef="#br0" timeOffset="273737.6566">18918 15506 13324,'26'25'1057,"-26"2"-512,26-1 1697,-26 0-961,26 2-640,-26-2-770,0-26-255,27 27 160,-27-27-641,28 25-961,-28-25-1249,27 0-5028</inkml:trace>
  <inkml:trace contextRef="#ctx0" brushRef="#br0" timeOffset="273871.6646">19023 15478 5188,'-53'-106'481,"53"80"-1922,-26-1 512,26 27-224</inkml:trace>
  <inkml:trace contextRef="#ctx0" brushRef="#br0" timeOffset="274028.6736">19051 15451 5349,'51'0'5477,"-25"0"-5093,2 0 1602,-1 0-160,26-25-737,-27 25-801,27-27-224,0 27-160,-27-27-1217,-26 27-2018,26-26-8232</inkml:trace>
  <inkml:trace contextRef="#ctx0" brushRef="#br0" timeOffset="274211.684">19236 15160 11627,'0'80'1281,"0"-53"288,0 25 1506,0 1-865,0 1-1377,0 26-897,0-28-513,0 28-864,0-54-193,26 1-768,-26-2-929,0-25-6054</inkml:trace>
  <inkml:trace contextRef="#ctx0" brushRef="#br0" timeOffset="274399.6948">19526 15372 2466,'0'79'10442,"0"-24"-10186,0-30 1538,0 28 864,0-27-1953,0 2-833,0-2-417,0-26-191,0 27-1443,0-2-2209</inkml:trace>
  <inkml:trace contextRef="#ctx0" brushRef="#br0" timeOffset="274565.7043">19552 15134 6566,'0'0'6534,"0"26"-8328,0-26 1442,0 27 928,27-27-544,-27 27-5637</inkml:trace>
  <inkml:trace contextRef="#ctx0" brushRef="#br0" timeOffset="275141.7372">19684 15426 10409,'0'80'4933,"0"-28"-3940,28-26 897,-28 0-289,27 2-864,-27-28-833,27 26-256,-27-26 127,25 0 65,2 0-512,-1 0-257,1 0 320,-27-26-128,27-2 193,-27 2 288,25 0 192,-25-1 64,0 2 32,0-3 192,0 28-64,27-27-96,-27 27-96,26 0-32,1-25-320,-27 25-353,27-27-160,-27 27 353,0-27 255,0 27-63,0-26 256,-27 26 224,0 0 384,1 26-223,-1-26-257,27 27 64,0 0-32,0-2 192,27 2 32,-1 1-256,28-28-64,-29 25 32,28-25 32,2-25-832,-4 25 383,3 0 1,0-28-1058,-29 28-768,28 0 1602,-26 0 1056,-27 28 193,27-3-97,-27-25-95,0 27 544,0-1 416,0 0-192,0 2-64,0-2 256,0-26 225,-27 0-353,27 27-320,-27-27-160,1 0-513,-1 0-320,2 0-449,-29-27-1473,26 27-1217,28-26-3043</inkml:trace>
  <inkml:trace contextRef="#ctx0" brushRef="#br0" timeOffset="275596.7633">19658 15478 10249,'26'28'1442,"-26"-28"-770,28 25 2179,-28 2-257,0-1-1248,0 0-642,0 2-704,0-2-224,0 1-1762,0-2-4132</inkml:trace>
  <inkml:trace contextRef="#ctx0" brushRef="#br0" timeOffset="294867.8655">7852 6260 2114,'0'26'992,"0"-26"-1568,0 0 448,0 0 352,0 0 897,0 0-224,0 0 96,0 0 833,0 0-65,0 0-448,0 0-256,0 0-64,0 0-128,0 0-128,0-26-32,0 26 31,0 0 33,0 0-192,0 0-97,0 0 33,0 0-161,-24 0 0,24 0-192,-27-27-96,-1 27-96,2 0 96,-1 0-160,-25 0 192,25-28-64,-26 28-32,1 0 97,-28 0-65,28-25 128,-29 25-160,-25 0 0,1-27-64,0 27 64,-2 0-32,-26 0 32,27 0-96,-26 0 64,0 0 64,27 27-161,-27-27 65,27 0 128,-29 25-224,2-25-32,24 28 96,-24-28-96,27 27 128,26-27-96,-26 26-65,-2-26 33,29 0 160,-1 0-32,-2 0 64,2 0 0,26 0-32,-1 0-64,2 0-64,52 0 96,-26 0 32,-1 0-32,27 0-32,0 0-449,0 0-63,0 0 479,0 0 193,27 0 33,-27 0-1,0 0-32,26 0-128,-26 0 128,0 0-64,0 25 96,0-25-32,0 27-32,0 0-64,0-1 32,0 28 0,0-28-32,0 26 32,27 2 0,-27-1-64,0-1 64,25 3 96,-25 23-128,0-24 32,27 24 0,-27 2 32,27-1-32,-1 1 0,-26-1 0,0 1 0,27 26 0,-27-26 32,0-1 32,0 26 0,0-25-64,0 26 0,25-25 32,-25-2-64,0 1 64,0 25-32,0-26 0,0 1 32,0-2-32,0 4 32,0-4-32,0 1-32,27 1 32,-27-1-32,0 1 32,0-2 0,0 2 0,0 27 0,0-27 0,0-1 32,0 1 32,0-2-96,0 2 64,0 0-32,0-28 0,27 28 0,-27 0 32,0-1-64,0-26 64,0 27 32,0-28 64,0 28 65,0 0-33,0-28-128,26 28-32,-26 0-128,0-1 31,0-26 33,0 27 64,0-1-32,0-26 64,28-1 32,-28 28 65,0-26 127,0-1-96,0 26-128,0-26-32,0 0 0,0 1 0,0-2-32,-28 1 64,28 0 0,0-1 0,0-24-96,0-2 32,0 27-32,0-28 64,28 3 0,-28-1 0,0 0-96,0-27 96,0 26 64,0 0 32,0-26-32,0 28-32,0-28 0,0 0-32,0 25 0,0-25-32,0 0 0,27 27 0,-27-27 32,24 0-64,-24 0 64,27 0 0,1 0 0,-2 0-32,1 0 64,-2 0-32,2 26 0,0-26-32,26 0 64,-28 0-32,29 0 0,-28 0 64,26 0-64,-25 0 32,26 0 0,-1 0-32,3 0 0,-2 0-32,-1 0 32,2 0 32,-2 0-32,1 0-32,0 0 64,-1 0-32,2 0-32,0-26 0,-3 26 64,30 0-32,-29 0 0,2 0 0,24-27 0,-24 27 32,24 0-64,-24 0 64,24 0-96,-23 0 96,-4 0-32,30-25 0,-29 25 0,1 0-32,26 0-32,-26 0 32,1 0 32,24-28 0,-23 28 0,-4 0 0,3 0 0,0 0 0,-2 0 0,1 0 0,-1 0-32,-25-26 32,26 26 0,-26 0 0,25 0 0,-26 0 0,29 0 0,-31 0 0,3 0-32,1 0 0,-2 0-128,1 0 0,-27 0-33,25 0 33,2 0-128,0 0 96,-27 0 64,26 0 192,-26-26-128,0 26 64,0 0 0,27 0 0,-27 0-32,0-27 0,25 27-65,-25 0 1,27-27 64,-27 27-32,0 0-32,0-28 64,27 28-32,-27 0 32,0 0 0,0 0 64,0-25-64,0 25 96,0 0-64,0 0 128,0-27 32,0 27-31,0-26-65,0 26 0,0-26 32,0 26-64,0-28 32,0 2 32,0 0-32,0 0 0,0-1 32,0 0-32,0 1 0,26-26-96,-26 25 96,0 0 32,0-26-96,0 26 193,0 1 95,0-28 32,0 2 161,-26 26-65,26-28-128,0 2-160,0-1 33,0 0-33,0-1-96,0 2 32,0-1-64,0 0 224,0-27-64,0 26-192,0-24 128,0 24 0,0-26 96,0 28-192,0-28 97,0 2-162,0 24 130,0-24-65,0-2 32,0 26 96,0-26-224,0 0 96,0 28 0,-27-28 0,27 28 32,0-28-32,0 27-32,0 1 96,0-28-96,0 27 128,-27-1-32,27 29-64,0-30-256,0 3 544,0-1-256,-25 0 96,25 1 0,0-2 64,0 28 97,0-26-97,-27-2-32,27 28-64,0-26-32,0 24 64,0-26-96,0 29 32,0-28-64,0-1 32,0 2 64,0-1-64,0-27 0,27 28-32,-27-1 0,0-26-32,0 26 32,0-1 96,0 1-160,0 0 32,0-1 96,0-24-32,0 24 0,0-24-32,0 24 65,0-24-65,0-2 0,0-27 0,-27 27 0,27 1-32,0-1-33,-26 28 65,26-2 32,0 2 1,0 0-33,-27-3 32,27 3-129,0-1 97,0 26 0,0-26-32,0 1-32,0-2-32,0 1 32,0 26 0,-27-24-64,27 24 32,0-26-64,0 26 192,0 2-128,0-2 64,0 27 64,0-28-32,0 28-64,0 0-96,0 0-65,0 0 1,0 0-128,0 0 192,0 0-65,0 0 65,0 0-192,0 0 64,0 0 256,-25 0 32,25 0-32,0 28 32,-27-28 32,27 0 96,-26 0-128,26 0 96,-28 27-160,1-27 128,3 0-128,-31 0 96,29 25-32,-26-25 0,25 0-32,-26 0 0,1 0 96,25 27-32,-26-27-64,26 0-128,-25 0 256,-1-27-96,1 27 32,-2-25-64,-24 25 64,23-27-96,-25-1 32,1 28-96,1-25 160,-2 25-225,1 0 97,-2 0-160,-25-27 96,28 27 0,-28 0-64,26 0-193,-25 27-63,0-27-1,23 0 225,-23 0 0,0 25 128,-1-25 64,-2 0 64,3 28 0,26-28 0,-26 0-32,25 0 64,1 27 0,-2-27-32,2 0 32,26 0 96,1 0-32,-1 0 0,26 0-96,0 0 32,27 0-32,-25 0-32,25 0 32,0 0-64,0 0-32,0 0 64,0 0 32,25 25 0,-25-25 0,0 0 0,0 27 32,0-27-32,0 25 0,0-25 32,0 28-32,0-28 32,0 0-32,-25 27 0,25-1 0,0-26 0,0 25 0,0 2 0,0 0-32,0-1 32,0 1 0,0 26 0,0-1 32,0 2 64,0 26-96,0 26 96,0 0-128,25 26-64,-25 0-353,0 0-511,27 1-1154,-27 0-3556</inkml:trace>
  <inkml:trace contextRef="#ctx0" brushRef="#br0" timeOffset="296489.9583">21140 14684 12780,'-25'0'2594,"-2"0"-1697,27 0 1217,0 0-256,0 0-65,0 0-896,0 0-480,27 0 544,25 27-257,1-27-287,-1 25-33,2-25-224,0 0-64,-3 0 0,30 0-384,-54 0-353,25 0-896,-25 0-1218,-27 27-2209</inkml:trace>
  <inkml:trace contextRef="#ctx0" brushRef="#br0" timeOffset="296647.9673">21088 15028 17104,'0'27'384,"52"0"1314,-25-27-193,54-27-896,-3 27-97,-24 0-1088,25 0-577,-26 0-2051,-26 27-5252</inkml:trace>
  <inkml:trace contextRef="#ctx0" brushRef="#br0" timeOffset="297637.0239">24503 13863 15758,'-53'0'449,"26"0"-161,27 0 1250,27 0-513,-1-27 128,53 27-289,2-26-447,25 26-225,-1-26-32,0 26-128,-25 0-32,26-28-320,-52 28-289,24 0-448,-50 0-608,-2 0-1218,-52 0-2722</inkml:trace>
  <inkml:trace contextRef="#ctx0" brushRef="#br0" timeOffset="297832.0351">24979 13890 12812,'27'26'1313,"-27"1"-256,0 25 576,-27-25-544,27 26-736,0 26-289,-27-26-192,27-1-225,0 1-223,0-25-481,0-2-352,27-26-353,-27 28-2306</inkml:trace>
  <inkml:trace contextRef="#ctx0" brushRef="#br0" timeOffset="298170.0544">25270 14180 6918,'28'79'6310,"-2"-79"-6182,-2 28-32,-24-3 321,28 3 736,-1-28-545,-27 0-351,0 0 287,27 0 385,-27 0-417,0 0-351,0-28-129,-27 3 96,27-28-192,27 26 64,-27 0-32,26-26-32,0 26 32,0 27-33,1-25 162,0 25-226,-1 0 33,-26 0 0,26 0-32,-26 0-32,26 0-96,-26 25-225,0-25-608,0 0-672,0 0-2563</inkml:trace>
  <inkml:trace contextRef="#ctx0" brushRef="#br0" timeOffset="298754.0878">25720 14100 9641,'26'27'1089,"-26"0"-1089,-26-1 320,26 1 737,0 0-673,26-2-384,-26 3-128,26-3-32,1-25 0,1 28 64,-1-28 0,-1-28-128,-26 28 31,24-25 257,-24 25 0,0-28 161,28 3 31,-28 25-160,0-27 32,0 0-192,-28 1-160,28 26 224,0 0 128,0 0 32,0 0-64,0 0 32,0 26 65,0 1 255,28-27 128,-28 27-255,27-2-161,0-25-160,25 28 96,-26-28-96,1 0 64,26-28 64,-27 28 289,0-25 255,1 25-63,0-27-33,-27 0-127,0 1-193,26-1-128,-26 27 32,-26-27-64,26 27-128,-27-25 64,0 25 129,1 25 127,26-25 0,-26 27 0,26 0-63,0-1-65,26 1 96,0 0 224,28-2-159,-2 3-97,-26-28-96,29 25-32,-4-25-32,-25 0-224,2 0-416,-1 0-449,0-25-1282,-27 25-1985</inkml:trace>
  <inkml:trace contextRef="#ctx0" brushRef="#br0" timeOffset="299331.1206">27123 14048 10025,'27'52'1409,"-1"-25"-800,1 26-129,0 1 257,-2-1 96,2 26-257,-1 1-383,-26-27-97,27 0 32,-27-1 416,27-25 481,-27-27-32,0 0 385,-27-27-610,27 1-383,-27-26-65,1-2 224,26 1-127,0-26-193,0 26-224,0-27-448,26 0-705,28 1-353,-29 53 769,28-1 577,2 27-32,-31 0 96,3 27 160,-27-1 160,0 26 129,-27-25-33,3 26 160,-31-26-63,29 0-193,-26-27-64,25 25-384,0-25-897,1 0-961,26 0-2755</inkml:trace>
  <inkml:trace contextRef="#ctx0" brushRef="#br0" timeOffset="299648.1386">27838 14100 17360,'-54'0'-96,"29"0"0,-2 27 640,1-27-63,-1 27-385,54-1-128,-27 1-32,53 0-128,-28-2-129,29-25 65,24 28 160,-24-28 96,0-28 64,-27 28 64,24-25 385,-51-2 255,28 0 97,-28 1-352,-28-1 63,1 0-256,3 2-127,-3-2-193,-27 1 32,27 26-385,0 0-544,27 0-672,-25 0-609,25 26-609,25-26-2466</inkml:trace>
  <inkml:trace contextRef="#ctx0" brushRef="#br0" timeOffset="299930.1548">28367 14048 13004,'0'-26'672,"0"-1"514,-27 27 1344,2-27-1249,-2 27-928,1 0-321,-1 0-32,0 27-97,27 0 65,0-1-32,0 26 64,27-25-192,0 0 96,26-1-64,-28 1 160,2 0 32,0-2 32,-27 3 32,0-28 224,0 25 417,-27-25-96,0 0-385,2 0-256,-2-25-480,1 25-481,-1-28-641,27 28-1473,-27-25-4164</inkml:trace>
  <inkml:trace contextRef="#ctx0" brushRef="#br0" timeOffset="300155.1676">28472 14075 4067,'27'25'9065,"-27"-25"-8521,27 27 1635,-27 0-354,0-27-1344,26 26-321,-26 1-96,0 0-128,0-2-224,28-25-321,-28 28-320,0-28-128,24 0-224,-24 0-257,0 0-640,0-28-160,0 3 577,-24-2 1184,24 0-672,-28 1-737</inkml:trace>
  <inkml:trace contextRef="#ctx0" brushRef="#br0" timeOffset="300309.1766">28526 13995 8327,'-27'-79'4260,"27"79"-2370,-27 0-256,27-26-705,0 26-929,0 0-513,27 26-768,-27-26-1954,27 27-6727</inkml:trace>
  <inkml:trace contextRef="#ctx0" brushRef="#br0" timeOffset="300551.1906">28736 13968 16303,'28'0'-384,"-1"0"608,0-25 1441,25 25-928,-26 0-577,28 0-96,-28-27-320,0 27-705,0 0-1345,-26-26-2242</inkml:trace>
  <inkml:trace contextRef="#ctx0" brushRef="#br0" timeOffset="300737.2012">28844 13651 12716,'0'105'1377,"0"-51"-416,0 26 1185,0-27-801,26 26-1121,-26-26-672,0-1-545,26 1 384,1 1-608,-27-54-1601,27 25-6023</inkml:trace>
  <inkml:trace contextRef="#ctx0" brushRef="#br0" timeOffset="300890.21">29136 13968 13612,'0'54'673,"0"-28"-225,0 1 2051,0-2-1410,0 29-1217,0-28-961,24 1-961,3 0-2242</inkml:trace>
  <inkml:trace contextRef="#ctx0" brushRef="#br0" timeOffset="301034.2182">29136 13756 9160,'0'-52'2787,"24"24"-4261,-24 28-2369,0 28-673</inkml:trace>
  <inkml:trace contextRef="#ctx0" brushRef="#br0" timeOffset="301517.2456">29292 14022 9480,'28'105'449,"-1"-78"-65,0-1 1186,-1 28 480,0-54-289,0 25-287,1-25-289,0 0-352,-27-25-161,26 25-223,0-27-193,-26 0-64,0 1-128,0-28-32,0 54-32,0-25-64,0-2 32,0 27-64,0 0 0,-26 27 0,26-27 96,0 25-32,0 2 32,0 0 0,0-1-64,0 1 96,26-27-64,-26 27-64,26-27 128,1 0-32,0 0-32,-27 0-32,26 0 64,0 0-161,0-27-95,29 27-288,-4 0-545,-25 0-32,29 0 192,-28 27-128,-2-2 448,-25-25 641,27 28 449,-27-28 608,-27 25-160,2-25 128,-2 0 160,0 0-449,-1 0-287,-22 0-385,-5-25-224,2 25-705,1-28-448,-2 28-1217,2 0-7880</inkml:trace>
  <inkml:trace contextRef="#ctx0" brushRef="#br0" timeOffset="302879.3237">22967 14816 1793,'-27'0'1826,"27"0"-417,0 0-512,0 0-96,0 0 736,0-26-31,0 26-257,0 0-64,0 0-64,0 0-160,0 0 64,-26 0 32,26 0 32,0 0-512,0 0-353,0 0-160,0 0 32,0 0 128,0 0 96,0 0-31,26 26 95,1-26-32,1 0-63,-1 0-129,23 0-128,5 0 0,24 0 32,1 0 32,25 0-160,0 0 0,29 0 64,-2 0-128,26 0-64,1-26 160,1 26 64,24-27-96,-25 27 0,1-27 64,25 27-33,26 0 98,-25 0-1,25 0-128,0-25 64,2 25-65,-2 0 65,29 0 33,-3 0 31,0 0-32,2-27-32,-27 27-32,27 0 32,-2 0-129,-24 0-287,25 0-64,-1 0 287,0 0 33,3 0 32,26 0 64,-29 0 64,0 0-32,-23 0 64,-4 0 0,-23 0 32,24 0-160,1 27 96,-55-27 32,-25 0-32,-51 0-32,-54 0-288,25 0-289,-25 0-416,-27 0-1057,0 0-1729</inkml:trace>
  <inkml:trace contextRef="#ctx0" brushRef="#br0" timeOffset="304222.4006">29584 14180 1601,'0'0'3075,"0"0"-4004,0 0 929,0 0 416,0-26-127,0 26-161,27 0-96,-27 0 256,0 0 449,0 26-641,0-26-448,0 0-385,0 27-160,27-27 64,-27 0 353,0 0 608,26 0 769,-26 0 480,0 0 96,26 0 609,-26 0-128,0 0-352,0 0-257,0 0-192,0 0-384,0 0-449,0 27-128,26-27 161,-26 0-65,27 0-64,1 0-96,-1 0-32,23 0 1,-22-27-33,-1 27 32,0 0 0,-2-27 96,2 1 64,-27-1 97,0 27 63,0-27 96,0 2-223,0-2-225,0 1-64,-27 26-64,2-27 0,-2 27-353,0 0 1,-1 27 128,2-27 159,2 26-31,24 1 96,-27-2-64,27 2 0,0 0 96,27-1 0,-3 1-32,2 25 32,2-24-96,26-3-193,-29-25-191,28 28 31,-26-28 289,25 0 224,-25 0 32,-1 0-32,1-28 32,0 3 33,1-3 63,-4-24 32,-24 25 160,26 1 1,-26-1-33,0 0-96,0 2-160,-26 25-32,26 0-32,0-27-32,0 27-160,0 0-192,26 27-65,1-27-256,1 25 193,-1 2-33,-3 0-127,30-1 255,-27 1 257,0 0 128,-2-2 0,-25 3 96,0-28 513,-25 25 480,-2-25 160,0 0 64,-27 28 32,30-28-448,-31 0-128,28 0-32,1-28-193,2 28-384,-4-25-64,1 25-64,0 0-288,27 0-641,-26 0-1281,26 0-1794,0 25-5925</inkml:trace>
  <inkml:trace contextRef="#ctx0" brushRef="#br0" timeOffset="305636.4814">23100 15372 13869,'0'0'1121,"0"0"-961,27-26 1473,0 26-159,25-27-385,28 27-449,-28-27-287,28 27-321,-2 0 64,-23 0-256,-4 0-289,3 0-832,-54 0-1313,27 0-1474</inkml:trace>
  <inkml:trace contextRef="#ctx0" brushRef="#br0" timeOffset="305828.4924">23418 15372 8840,'25'54'1441,"-25"-29"-768,0 30-257,0-3 161,27-26-289,-27 28-224,0-28-160,26 1-160,-26-2-449,27 3-1153,-27 24-2402</inkml:trace>
  <inkml:trace contextRef="#ctx0" brushRef="#br0" timeOffset="306111.5086">23710 15638 11562,'0'53'737,"0"-28"-609,0 3-64,0-2 161,25-26 543,-25 26-287,0-26 319,27 27 354,-27-27-97,0 0-513,0-27-128,0 27 97,0-26-193,0-28-192,0 29 33,26-28-161,1-1 32,0 28-32,-2-26-129,28 52 33,-26-28-384,0 28-353,-2 0-352,2 0-801,-27 28-2274</inkml:trace>
  <inkml:trace contextRef="#ctx0" brushRef="#br0" timeOffset="306731.5441">24079 15610 11659,'0'28'608,"0"-2"-480,0 1-96,0-2 64,0 3 0,0 24-256,28-25-32,-4 0 192,3-1 32,1-26-32,25 0 0,-29-26 128,4-1 161,-1 0 287,-27 1 97,0-28-97,26 29 1,-26-2-33,0 1 33,-26-2-321,26 2-256,0 26-160,0 0 0,0 26 160,0-26-32,0 28 0,0-2 32,0 1 0,26-2 0,1 3-192,-27-2-225,52 0-63,-25-26-1,-1 27 129,1-27 192,-2 0 160,2 0 96,0-27 224,-1 27 129,2-26-1,-28 0 65,0-2 191,0 3 193,0-2-128,0 1 32,-28-2-289,2 2-96,-1 26-320,27 0-96,-27 0-128,27 26 128,0 2-32,0-28 32,0 53 32,27-28 129,26 3-161,-25 24 96,23-25-64,-24-27 32,27 27-96,-2-27-128,-25 0-161,0 0-1152,-1 0-1186,-26 0-4483</inkml:trace>
  <inkml:trace contextRef="#ctx0" brushRef="#br0" timeOffset="307250.5738">25298 15716 10634,'50'80'128,"-22"0"-128,-1-28 192,0 28 96,-1-1 0,0-24-95,0 22 1280,1-49 161,-27 25-65,27-53 513,-27 0-1313,0-26-417,-27-1 417,0-1-321,1-49-63,0 22-161,0-24-160,26-1-513,0 2-672,26-28-224,0 0 288,27 26 288,0 53 545,-27 2 64,0 50 96,1 2 320,-27-1 161,0 28-129,0-28-128,-27 1-128,1-2 32,0 3-192,0-2-385,26-26-511,-27 26-1379,27-26-4579</inkml:trace>
  <inkml:trace contextRef="#ctx0" brushRef="#br0" timeOffset="307604.594">25827 15610 14541,'0'0'769,"0"0"-897,0 0 1922,0 28-769,0-28-609,0 26-160,0 1-160,0-2 161,0 3-97,0-2 128,27-26 96,-1 26-31,-2-26-1,4 0-64,-1 0 1,0 0-129,-27-26 160,26 26-64,0-26 32,-26-2-159,0 3 63,0-2-128,0 1 32,-26-2-32,0-24-32,-1 25-64,-28 2 32,31 25-96,-2 0-64,-1 0-353,27 25-287,0-25-257,0 27-161,27-1-960,-1-26-833,-26 26-1601</inkml:trace>
  <inkml:trace contextRef="#ctx0" brushRef="#br0" timeOffset="307943.6134">26196 15531 4163,'0'0'5542,"0"0"-4485,0 0 1697,-26 0-864,26 0-801,-26 0-256,0 27-32,26-1-1,0 0-639,0 2-65,0-2 0,26-26-32,0 27-64,0-2 32,28 3 64,-28-2-96,0 0 32,0 1 160,1 0 128,-27-27 225,0 0-1,0 26-63,-27-26-225,1 0-192,-26 0 0,25 0-320,0-26-128,1 26-481,0 0-1249,0 0-2178</inkml:trace>
  <inkml:trace contextRef="#ctx0" brushRef="#br0" timeOffset="308369.6376">26966 15506 13516,'-27'0'769,"-1"0"865,56 0 800,-28-28-1089,27 28-544,25 0-225,1-27-351,26 27 63,1-25-32,-28 25-288,1 0-128,-1 0-449,-25 0-704,-27 0-1089,0 0-1634</inkml:trace>
  <inkml:trace contextRef="#ctx0" brushRef="#br0" timeOffset="308566.6487">27203 15267 10249,'-27'52'6663,"1"1"-5927,26 1 1442,-27 26-128,27-28-1121,0 0-865,0 2-416,27-27-833,-1 26-1186,-26-27-2305</inkml:trace>
  <inkml:trace contextRef="#ctx0" brushRef="#br3" timeOffset="310697.7709">28024 15240 12107,'-54'-53'2402,"54"53"-2370,-27-27 385,27 27 896,0 0-801,0 27 97,27 26 448,-1-1-64,2 28-513,-28-1-319,27 1-97,-27-1-32,24-51-32,-24 25-161,0-28-127,27 29-192,-27-28-321,0 1-704,28 0-1122,-28-27-4452</inkml:trace>
  <inkml:trace contextRef="#ctx0" brushRef="#br3" timeOffset="310889.7819">28051 15240 17680,'79'-26'224,"-53"-1"705,26 0 673,-25 27-897,26-26-545,-26 26-320,-2 0-737,2 26-1313,-27-26-1250,0 27-5572</inkml:trace>
  <inkml:trace contextRef="#ctx0" brushRef="#br3" timeOffset="311043.7907">27970 15451 15246,'26'55'929,"2"-55"-801,23 0 1185,4 0-736,23-28-193,-24 28-352,24 0-1057,-24 0-1601,-1-27-2916</inkml:trace>
  <inkml:trace contextRef="#ctx0" brushRef="#br3" timeOffset="311404.8114">28604 15506 13228,'-24'25'-512,"-4"2"383,2-1 930,-1-26-416,27 26-289,-27 2-289,27-2-95,0 26-96,0-24-193,27-2 353,0-26 288,-1 0 224,2 0 321,-4 0 32,3-26 352,0-27-65,-27 26-63,28-27-352,-28 2-353,-28 25-128,28 2-32,0 25-32,-27 0-64,27 25 128,0 2-64,0-1 64,0-26 0,0 26 0,27 2-32,1-2-32,22 1-32,-22-2-128,-1 3-97,0-28-287,-1 0-385,0 0-32,0 0-224,-26 0-417,0-28-544,0 3-4196</inkml:trace>
  <inkml:trace contextRef="#ctx0" brushRef="#br3" timeOffset="311577.8213">28818 15108 14381,'0'52'545,"0"-25"127,0 26 1250,0 26-288,26-26-673,-26 1-705,26 26-256,0-28-449,1 0-736,-27 2-1025,27-27-993,-1-2-3523</inkml:trace>
  <inkml:trace contextRef="#ctx0" brushRef="#br3" timeOffset="311838.8362">29136 15451 13356,'-28'-25'96,"2"25"160,-1 25 577,0 2-256,27 1-449,0-3-64,0 2-32,0-1-32,27 0 32,0 2-64,27-2 64,-30 1 0,31-2 32,-28 3 192,-1-2 481,-26-26 352,0 26 128,-26-26-704,-1 27-65,-1-27-448,1 0-384,3 0-481,-4 0-384,2 0-1570,-1 0-8263</inkml:trace>
  <inkml:trace contextRef="#ctx0" brushRef="#br3" timeOffset="312299.8626">29426 15664 17360,'-52'0'192,"25"0"737,27 0 512,-27 0-1152,27 0-65,0 0-96,27 0-128,0 27-32,25-27 32,-26 0 32,28 0-64,-2-27 64,-26 27 96,1-26-32,-27-2-64,0 2 96,0 0-128,-27-1 32,1 2-64,0 25 0,0 0-32,-1 0 0,0 25 64,1 2-32,26-1 32,0 0 64,0-26 128,26 28-96,1 25 33,26-28-33,-1-25-96,2 28 64,-28-28-64,26 0-224,-25 0-513,1 0-1249,-1 0-2338</inkml:trace>
  <inkml:trace contextRef="#ctx0" brushRef="#br3" timeOffset="312861.8947">30378 15531 12075,'0'27'0,"0"-1"32,0 0 769,-24 2-65,24-2-607,0 1-33,-27-2 224,27 3 417,27-2 320,-27-26 64,0 0-513,24-26-31,-24-2-1,28 3-31,-28-2-33,26-27-223,1-25-225,0 26-64,-2 1-32,28 25-32,-53 27-65,27 0 65,-27 27 96,0-2 33,0 2 31,0 26 0,0-26-64,-27-1 0,27 0-192,0 2-257,0-2-672,0 26-865,0-24-640,27-28-2307</inkml:trace>
  <inkml:trace contextRef="#ctx0" brushRef="#br3" timeOffset="313590.9364">30696 15664 14061,'27'0'-577,"-27"0"673,27 0 897,-2 0-160,2 0-449,26 0 161,-1-26 576,-25 26-192,27-28-224,-27 2-321,-3 26-128,-24-26-320,0-1-192,-24 27-96,-3-25 95,1 25 65,-2 25 128,1-25-32,3 27 0,-4-27-32,28 26-96,0 0-193,0 2-95,28-2-257,23 26-192,3-52 96,-27 28 161,25-2 447,1-26 225,-1 0 96,2 0 225,-1-26 543,-26 26 354,-2-28-97,-25 3-417,0 25-448,0-27-192,0 1-64,0-2-96,-25 28 96,-2 0-32,0 0 32,27 28 0,-26-2 32,26 1 0,0-2-64,0 3-64,26-2 32,28-26 160,-29 26 64,2-26 160,27 0 257,-27 0-33,-3-26 33,3 26-129,1-26-384,-28-2-224,0 3-256,0-2-193,0 27-32,0 0-288,0 0 641,0 0 256,26 27 64,-26 26 0,0-1 288,0 2 97,0-2-33,27 28-160,-27-27 225,0 27-1,0-28-288,0 28 0,0-27 417,-27-26-97,1 25-31,-2-25 223,1-27 33,-24 0-129,-3 0-31,27 0-289,-25-27-32,-1 0-32,-1 2-224,2-2-160,-1 1-641,1 26-800,-1 0-1282,-2-27-3491</inkml:trace>
  <inkml:trace contextRef="#ctx0" brushRef="#br3" timeOffset="314109.9661">31331 15664 1825,'27'0'7271,"-27"-26"-5157,0 26 1057,0-28-576,0 28-994,0 0-480,0 0-160,0 0-320,26 0-545,2 0-96,-28 0-32,27 0-385,-3 0-1248,3 28-1987,1-28-8295</inkml:trace>
  <inkml:trace contextRef="#ctx0" brushRef="#br2" timeOffset="377368.5843">3063 13252 10121,'0'-25'481,"-27"25"159,27-27 545,0 27 129,0 0-225,0-26-193,0 26-287,0 0-257,0 26-352,0 1 64,0-2 64,0 55-95,0-26-33,0 26-33,0-28-31,27 1 0,-1 0-64,0-26 64,0-2 0,28-25 64,-26 0 224,22-25 33,-23-28-97,28-1-32,-31 1-32,4 1 64,-2-1-128,-26-26-32,0 24-256,0 30-353,0-28-416,0 27 321,0 26 255,0 0-960,27 26 1313,-27 27 288,27 27 64,-2-1 0,2 1-31,-1 25-129,28 0-32,-29-25-64,2 27-64,-1-54 64,-26-1 32,0 2 320,0-28 481,0 1 64,-26-2 0,26-25-225,-27 27-31,2-27-129,-29 0-223,28-27-65,-26 27-320,25-25-609,-26-2-352,25 1-1569,4-1-1442</inkml:trace>
  <inkml:trace contextRef="#ctx0" brushRef="#br2" timeOffset="377621.5988">3803 13252 14733,'53'-25'1474,"-53"25"-1186,28 0 1762,-1-27-480,-3 27-866,4-26-672,-2 26-128,1 0-96,0 0-833,-2-26-1313,2 26-2339</inkml:trace>
  <inkml:trace contextRef="#ctx0" brushRef="#br2" timeOffset="377780.6076">3911 13412 12299,'24'27'224,"4"-27"801,-2-27 865,28 27-1057,-29-26-737,28 26-416,1-27-1154,-29 27-1024,2-27-6727</inkml:trace>
  <inkml:trace contextRef="#ctx0" brushRef="#br2" timeOffset="379187.6883">4861 12909 5445,'0'-26'1313,"0"26"1217,0 0 161,0 0-1570,-25 0-673,25 0-288,-27 0-160,27 0 0,-26 26 0,-1-26 0,0 26-32,27 1 32,-25 0 0,-2-1 0,27 27 0,0-1 0,0-24 97,0 24-33,27 0-32,-2-24-32,29 24 96,-28-25-96,26 0 224,2-27 160,0 0 289,-3-27 192,4 27 32,-2-52-33,-1 25-159,1-26 256,-1 0-224,-25-1-161,-27 2-95,0 25-193,0-25-128,-27-2-256,-25 2 32,-28 24-224,28 3 63,-29-2-223,30 27-32,-30 27-802,29-27-703,25 53-2692</inkml:trace>
  <inkml:trace contextRef="#ctx0" brushRef="#br2" timeOffset="383219.919">3115 14816 64,'26'54'11787,"-26"-1"-11915,27-2-1,0 3 194,-27 26 255,28-28 160,-4 2-31,2-1-33,1-1 193,-27-25 191,0-27-31,0 0 416,0 0 513,-27-27-1314,1 0-192,2-25 193,-4-28 95,1 2-127,0 24-161,27-26-128,0 27 192,0 1-384,27-1 256,28 26-160,-31 0-96,29 2 64,-25 25 32,23 0-64,-23-27 0,25 27-321,-26 27-704,-2-27-993,2 25-1473</inkml:trace>
  <inkml:trace contextRef="#ctx0" brushRef="#br2" timeOffset="383586.94">3644 15002 18193,'27'26'-737,"-1"-26"32,-26-26 1858,27 26-576,-27 0-385,27-28-96,1 2-128,-28 26 64,24-25-32,-24-3-160,26 3 128,-26-2-160,-26 27 96,2-27-32,-4 27-129,1 0 97,0 0 160,-26 0-32,28 27 289,25 25-161,0-24 192,0 23-64,25 3 32,2-27-128,-1 0-31,28-1-1,-2-26-96,1 0-32,2 0-321,23 0-127,-24-26-1122,-2-1-2946</inkml:trace>
  <inkml:trace contextRef="#ctx0" brushRef="#br2" timeOffset="383818.9532">4200 14736 16655,'-25'27'417,"-2"0"-610,0-1 866,27 1 32,-26 0-545,26-2-256,0 28 96,0-27-96,26 2 0,28-2-353,-2 1-63,1-27-65,-1 0-256,1 0-480,2 0-641,-4-27-1281,3 1-4196</inkml:trace>
  <inkml:trace contextRef="#ctx0" brushRef="#br2" timeOffset="384596.9977">4783 14790 10570,'-27'0'1825,"27"0"-2017,-27 0 576,2 26 577,-2 1-416,27 0-513,-26-2-64,26 3 32,0-3-320,0 1-161,26 2 193,1-28 192,-2 0 0,2 0-129,0-28 193,-1 28 128,1-26 321,-27 1-225,25-3 64,-25 3 97,0-29-257,0 28-256,-25 26 128,25-27 64,-27 27-161,27 27-191,0-27 256,0 26 160,0 1 32,27 0-64,-27-27 0,25 25-32,2-25-32,0 28-160,27-28 160,-27 0 32,-3 0 32,3-28 65,1 3-1,-28 25 192,26-54-64,1 28 64,-27-1-159,0-25 255,0-1-96,-27-1-224,1 2-96,26-28-256,-28 27-737,1 0 609,27-1 1024,-24 54-607,24 0-386,-27 0 193,27 28 320,27 26 64,-27 24-95,24 2-33,3-28-32,1 28 32,25-28-96,-1 2-385,1-1 225,-26-53 96,25 27 160,-25-27 289,-1-27 159,1 27 161,-2-53-1,2 26-95,-27-25-161,27-1-31,-27-1-193,-27 2-128,27-28-96,-27 27-640,2-26-129,-2-2-224,1 56 865,-1-2 384,27 27-256,0 0 128,0 52 705,27 29-128,-27-27-65,26 24-191,26 2-65,-25-28-96,26 28-128,-25-53-224,23 25 32,-23-25-32,-1-1-256,-1-26 160,-2 0-609,-24 0-352,0 0-833,0 0-2338</inkml:trace>
  <inkml:trace contextRef="#ctx0" brushRef="#br2" timeOffset="385181.0311">6345 14394 12716,'26'0'1345,"0"-28"-769,1 28 1827,0 0-866,-1 0-576,26 0-545,-25 0-384,28 0-96,-31 0-800,2 0-1411,-26 0-1889</inkml:trace>
  <inkml:trace contextRef="#ctx0" brushRef="#br2" timeOffset="385360.0414">6477 14552 13805,'26'0'224,"0"26"192,1-26 1346,0 0-865,25 0-737,1-26-641,-25 26-928,23 0-2499</inkml:trace>
  <inkml:trace contextRef="#ctx0" brushRef="#br2" timeOffset="385744.0633">7509 14180 14413,'0'-53'2595,"0"53"-3300,-26-27 1314,-1 2 576,2 25-256,-2 0-769,0 25-224,-27 2 32,30 26 0,24 1 0,-27-1 64,27 0-193,27 26 225,-3-26-160,30 1 64,25-2 64,-26-26-96,26 1 160,1-27 257,-1 0 351,2-27 97,-2 1-128,-26 0-65,-1-27 97,1 0 0,-26 1-289,-27 24-64,-27-26-159,-26-24-225,1 51-65,-29-26-159,3 26 128,-3 0-192,2 27-641,-26 27-993,25 0-2178</inkml:trace>
  <inkml:trace contextRef="#ctx0" brushRef="#br2" timeOffset="487606.8896">1395 3186 3042,'-27'0'1218,"27"0"255,0 0 993,0 0-352,0 0-576,0 0-673,0 0-449,0 0 32,0 0 193,0 0 96,0 0-33,27 0-63,-27 0-161,0 26 97,0-26 64,0 0-225,26 0-64,-26 0-31,27 0-65,-27 0-64,25 0-96,-25-26 64,0 26-96,27 0 32,-27 0 129,27 0-65,-1 0-192,2 0 96,-1 0-32,-3 0 32,31-28-32,-29 28-128,26 0 160,2 0-64,-28 0 32,26-26-32,2 26-64,24 0 128,-24 0-64,0 0 32,-30 0-96,31 0 96,-2 0 32,-29 0-128,31 0 64,-2 0-32,-27 0 64,27 0-64,0 0 128,-27 0-192,0 0 32,1-27-64,28 27 128,-29 0 0,25 0-96,4 27-33,-5-27 33,-22 0-32,26 0 128,-28 0 64,26 0-64,-25 0-96,26 0 96,-27 0 32,27 0-64,2 0 96,-5 0-128,5 0 64,-4 0-64,3 0 64,0-27-32,-2 27 32,1 0 0,-26 0 0,25 0 0,1 0-32,-26 0 96,25 0-96,1 0 64,-25 0-32,23 0-32,-23 0 128,-2 0-128,1 0 96,0 0-64,-27 0 32,25 0-32,2 0-480,-27 0-1666,0 0-3459</inkml:trace>
  <inkml:trace contextRef="#ctx0" brushRef="#br2" timeOffset="489945.0233">9575 2973 4067,'0'0'2050,"0"0"-1441,0 0 448,0 0 865,0 0 288,0 0-833,26 0-993,-26 0-95,24 0 95,-24 0-32,28 0 33,-1-27-65,0 27-96,25 0-96,1 0 33,0 0-97,-1 0 0,2-25-128,24 25 128,-23 0-128,24 0-64,1 0-65,-2 25-31,2-25-32,-1 0-64,0 0-33,2 0 129,24 0 32,-26 0 32,28 0 96,-29 0 64,1 0 0,29 0-32,-29 0 0,-1 0 32,2 0 32,-1 0-32,1 27 32,-1-27-32,26 0 0,-24 0 96,25 0 0,-1 0 96,0 0-64,3 0 192,-2 0 65,-28 0 63,29 0-127,-28 0-65,26 0-32,-24-27-128,-30 27-32,4 0-64,-29 0 0,0 0 0,-26 0-384,0 0-865,0 0-1858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44:00.6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10533 4438 3971,'-26'0'2178,"-1"0"-544,27-27-641,0 27 96,0 0 480,0 0-255,0 0-546,0 0-479,0 0 159,27 0 97,-1 0-97,1 0-160,25 27 0,29-27-127,25 0-1,-1 0-96,54 0-32,-27 0 32,1 0-64,26 0 0,-1 0 32,-24-27-32,24 27 0,0 0-32,-26-27-32,0 27 32,-24 0-353,-30-25-575,-24 25-834,-28 0-1313</inkml:trace>
  <inkml:trace contextRef="#ctx0" brushRef="#br0" timeOffset="2243.1283">15272 4411 3971,'-27'0'993,"27"0"769,0 0-833,0 0 0,0 0 288,27 0-288,-27 0-129,53 0-319,-1 0-129,28 0 1,26 0 63,26 0 0,28 0-63,24-27 63,56 27-32,-3-25-31,27 25-193,28-28 0,-28 28-64,1 0 0,-27 0 128,-28 0 33,-23 0-65,-28 0-32,-27 0-160,-26 0 0,-26 0-288,-28 28-385,2-28-736,-28 0-1218,-26 25-6053</inkml:trace>
  <inkml:trace contextRef="#ctx0" brushRef="#br0" timeOffset="18497.058">4154 6848 4964,'0'-25'1794,"0"25"-1506,-26 0 225,26 0 319,0 25-351,-27-25-65,27 27-95,-25 1-193,-2-3 96,0 29-32,1-1-96,-2-1-64,4 28 0,24-1-32,-27 27 32,27-27 64,0 2 0,0 25 33,27-28-33,-3-24 96,4 26-96,25-28 0,-1-26 64,1 1 32,1 0 1,24-27 159,-24 0-96,-2 0 129,2-27 31,-3 0 32,4-26-95,-29 1-1,1-28-128,-2 28 193,-25-55 287,0 27-95,-25-24-321,-2-4-128,-27 3-64,3 25 737,-4 0 512,2 28-640,-26 25-224,26 2-353,1 25-96,25 0-224,1-28-417,-1 28-736,27 28-1666,0-28-2178</inkml:trace>
  <inkml:trace contextRef="#ctx0" brushRef="#br0" timeOffset="19449.1118">10056 6903 12203,'-52'-28'481,"25"28"383,1 0-543,-1 28-225,2-3 64,-2 2-160,27 25 0,-27 3-32,1 23 32,-1 2 0,27 26 0,-25-1 64,25 28-32,0-26-32,25-2 32,2 1-64,-1-26 32,1 0 0,25-27 0,-25-1 32,26-25 32,-1-1 96,-25 1-96,27-27 96,-3-27-64,4 27-63,-29-26 95,1-28 0,25 1 64,-25 0 513,-27 1 223,26-2-127,1-24 0,-27-2-128,0-26-193,0 0 33,-27-1-129,1 2-32,-28 25-31,2-26-129,-1 53 224,1-27-96,-3 55-31,2-2-193,1 0-192,-1 27-321,26-25-640,2 50-1505,25 2-3236</inkml:trace>
  <inkml:trace contextRef="#ctx0" brushRef="#br0" timeOffset="24402.3957">3944 15910 14445,'0'0'-64,"0"0"-2723,0 26 1730,0-26-2081</inkml:trace>
  <inkml:trace contextRef="#ctx0" brushRef="#br0" timeOffset="52545.0053">1401 11856 10826,'0'27'352,"0"-27"-352,0 0 64,-27 0 865,27 0 512,0 0-704,27-27-417,-27 1-63,27-1 31,-1 2 96,1-3-160,-2 2-127,2-27-33,26 0-64,2 1 96,-4-28-32,30 1 0,-2-1 0,-1-1 96,2-23 0,-1 24-64,2-27 0,25 2-64,-28-2 32,-24 28 1,24-27-33,-24 26-32,-2 1 0,1-26 64,2-2 32,-5 2 96,32-2 128,-32 2 257,5-2-321,-2 27-192,-1 28 0,-25-28-32,26 28 0,-27-1 32,27-1-160,-26 1 224,25 0-192,-26 1 32,1 24-32,1-24 0,-1 25 32,-3 0 0,-24 27 96,28-26-160,-28 26 192,26-27 0,1 2-256,-27 25 192,27-27 32,-27 0 0,25 1-64,2-1 64,-27 0-96,0 2 64,26 25 32,-26-27-64,0 27-32,0 0-64,0 0-128,0-26-64,0 26-385,-26 0-544,26 0-481,0 0-544,-27 26-1762</inkml:trace>
  <inkml:trace contextRef="#ctx0" brushRef="#br0" timeOffset="52861.0229">3148 8915 1729,'-52'27'9737,"25"-27"-8904,27 0 32,0-27-224,27 27 127,-1-27 225,26 2-512,30-28-321,-5 26-64,2 0 0,2-1 0,-2 3-96,1 0 0,-55 25-96,2 0-128,-1 25 0,1-25 160,-27 53 96,0-26 160,-27 26 96,27 26 32,0-26-160,-26 1-95,26-2-33,0 1-64,26-26-33,-26 25-127,27-24-256,-27-2-353,27 0-1121,-27 27-3138</inkml:trace>
  <inkml:trace contextRef="#ctx0" brushRef="#br0" timeOffset="53829.0789">237 12227 10153,'-27'0'256,"-26"0"-416,53 27 673,0 26 928,27-26 129,-1 25-545,28 1-481,-29 27-288,2-28-32,26 1-95,-26 2 31,-2-30 128,-25-25 577,0 27 160,0-54-929,0 27-128,-25-53 64,-2 1-32,0-1-96,1-1-32,-1 1-225,27 0 97,0 1 64,0-2 0,27 28 96,26 26-32,-1 0-33,-25 0 161,-1 0 0,29 26 0,-55 28 96,27-28-31,-27 28-33,24-29-32,-24 28 0,0 1-32,0-29-33,28 3-63,-2-3 64,1 2 64,0 1-128,25-28 64,-26 25 32,1-25 64,0 0 160,-27 27 417,0 0-193,-27-27 97,0 25-289,1 3-96,-26-1-32,25-2-96,-26 2-352,25-27-609,4 0-1185,24 0-2595</inkml:trace>
  <inkml:trace contextRef="#ctx0" brushRef="#br0" timeOffset="54031.0903">1085 12519 17168,'0'27'-417,"0"-27"353,0 0 833,0 25-385,0 3-223,0-3-193,24 2-833,3 1-449,-27-3-1120,28-25-1345</inkml:trace>
  <inkml:trace contextRef="#ctx0" brushRef="#br0" timeOffset="54181.099">1109 12334 3459,'-24'0'13837,"-3"0"-16079,27 0 128,0 26 1633,0-26-672,0 0-6342</inkml:trace>
  <inkml:trace contextRef="#ctx0" brushRef="#br0" timeOffset="54564.1209">1481 12386 17264,'-80'53'-513,"53"-26"161,2-1 384,-2 28 96,1-29-160,26 28-416,0-26-321,0 1 224,26-3 225,1 2-160,-2-27-257,2 0 321,26-27 127,-1 27 65,-25-25 192,0-3 192,-27 1 353,26-26 127,-26 28-255,-26-2 415,26 0 514,-27 27-161,27-26-288,-27 26-673,2 0 0,25 0-256,0 0 160,0 26-64,25-26 0,-25 27-32,27 0-448,0-2-353,27 28-384,-27-53-769,24 27-1121,3 1-5061</inkml:trace>
  <inkml:trace contextRef="#ctx0" brushRef="#br0" timeOffset="54896.1399">1957 12307 15630,'-27'-27'32,"27"27"-576,-25 0 800,25 0 96,-27 0-256,1 27-160,26 0 32,0-27 0,0 26 32,0 0 32,26 2-32,1-3 0,25-25 0,-25 27 32,26-1 32,-1-26-64,-25 27 33,-1 0 63,-26-27 320,28 25 225,-56 3-129,28-3-128,-26 2-95,-28 1-33,2-3-192,26 2-320,-28 0-673,2-27-1986,26 25-9224</inkml:trace>
  <inkml:trace contextRef="#ctx0" brushRef="#br0" timeOffset="56351.2228">4049 10319 10954,'0'27'2146,"0"-1"-2242,0-26 128,0 27 64,-27 0-192,27-27-1217,0 26-641,0 0 160,0-26-1345</inkml:trace>
  <inkml:trace contextRef="#ctx0" brushRef="#br0" timeOffset="56690.2425">4049 11539 2626,'0'52'769,"0"1"288,0-26 736,0 0 193,0-1-1505,0 0-577,0 2-1154,27 24-992,-27-26-897</inkml:trace>
  <inkml:trace contextRef="#ctx0" brushRef="#br0" timeOffset="56754.2462">4128 12043 3042,'-27'79'513</inkml:trace>
  <inkml:trace contextRef="#ctx0" brushRef="#br0" timeOffset="56862.2523">4208 12624 8872,'25'80'-1890</inkml:trace>
  <inkml:trace contextRef="#ctx0" brushRef="#br0" timeOffset="57093.2655">4260 13260 12075,'0'55'288,"-27"-30"-64,27 2 673,0 26-993,0-26-1089,-25 0-865,25-2-2242,0 2-1409</inkml:trace>
  <inkml:trace contextRef="#ctx0" brushRef="#br0" timeOffset="57194.2712">4181 13790 5124,'0'81'801,"0"-28"-384,0-27-1,0 0-512,0 1-1954</inkml:trace>
  <inkml:trace contextRef="#ctx0" brushRef="#br0" timeOffset="57353.2804">4208 14135 7879,'0'0'801,"-27"0"-993,27 0-1442,0 0-3010</inkml:trace>
  <inkml:trace contextRef="#ctx0" brushRef="#br0" timeOffset="57888.311">4181 14003 10922,'0'-27'1986,"0"27"-1089,0-26 736,0 26 385,0 0-801,0 26-576,0-26-353,0 54 0,0-28 161,0 53-225,0-26-288,0 26 576,0 1-544,0-27 32,0 1-32,0-29-32,0 0-416,0 3-545,0-28-1666,0 27-2754</inkml:trace>
  <inkml:trace contextRef="#ctx0" brushRef="#br0" timeOffset="58738.3597">3944 15036 10730,'-55'0'1857,"28"-28"-1152,1 28-128,26-26 223,-24 26-95,-4 0-513,1 0-256,0 0 0,27 26 64,-26 2 0,26 24-96,0-25 0,0-2-64,0 30-96,0-28-129,26-27 129,1 25 32,0-25 160,1 0 96,-4 0 64,2 0 32,-26-25-32,27 25 32,-27-27-32,0 0-96,0-1 64,0 3-128,0-28-64,0 27-256,-27-54 63,1 27 161,26 0 128,-24 1 128,24 25 321,-28 27 448,28 0-225,0 0-191,0 0-65,28 27 641,-28-2-288,24 2-481,-24-1 288,26 1-319,1 0-97,-27-1-160,28 0 32,-1 0 0,-3 2-449,4-2-255,25 0-161,-26 1-320,-27-2-289,25-25-576,2 28-2210</inkml:trace>
  <inkml:trace contextRef="#ctx0" brushRef="#br0" timeOffset="59085.3795">4260 14876 14413,'0'27'929,"0"-27"-1025,0 0 897,0 0 480,26 0-608,1 27-321,0-27-192,-2-27-128,2 27-64,-1 0-192,2 0-513,-28 0-672,27 0-545,-27 0-1698</inkml:trace>
  <inkml:trace contextRef="#ctx0" brushRef="#br0" timeOffset="59243.3885">4340 15036 12267,'0'26'0,"25"0"320,2-26 962,-27 0 191,54 0-1025,-27 0-608,-3 0-993,3 0-769,1 0-2434</inkml:trace>
  <inkml:trace contextRef="#ctx0" brushRef="#br0" timeOffset="59526.4047">4762 14744 13324,'0'0'769,"0"0"-1025,0 0 1633,0 27 737,27 0-1217,-27 25-481,0-26 449,0 28-481,27-28-159,-27 0-161,0 0-32,0 2-353,0-2-896,0 27-1826,26-28-5701</inkml:trace>
  <inkml:trace contextRef="#ctx0" brushRef="#br0" timeOffset="66973.8307">10507 8915 6854,'0'-27'1377,"-27"27"225,27 0-833,0 0 223,0 0 98,0 0-386,0 27-223,27 0 512,-1 26 32,1-1-33,25 1-319,3 27-160,-2 26-321,-1-26-128,28 0 0,-1 25 0,-26-25 64,26-1-192,-26-26 64,-1 0-192,3 1 0,-5-2-257,-23-26-95,-27 1-161,28 0-192,-28-27-736,0 0-1058,0-27-3907</inkml:trace>
  <inkml:trace contextRef="#ctx0" brushRef="#br0" timeOffset="67362.8529">10533 9658 8648,'-26'0'192,"26"0"288,0 0 193,0 0 608,0-27-128,0 27-448,0-27-225,0 1-319,0-1 95,0 0 160,0 2 1,0-55-97,-27 27-96,27-27-96,-25 28-96,25-55 32,-27 54-64,0-26 96,27 26 673,0 26-385,-26 0-127,26 2 63,0 25-96,0 0-64,26 0-64,1 0 1,0 25 127,-2-25-192,28 27-32,2 0 64,24-1-128,-26-26-545,-1 27-736,1 0-673,-1-27-1665</inkml:trace>
  <inkml:trace contextRef="#ctx0" brushRef="#br0" timeOffset="69201.9581">11724 9631 7527,'0'-27'1313,"0"27"-192,0 0-160,0 0-224,0 27 544,27 0-448,-27-2-289,28 30-288,-2-3 65,-2 0-1,4 28-128,-1-27-160,0 0 0,-1-27 32,0 2 0,0-3 0,-26 3 129,27-28 351,0 0 385,-27-28 0,0 3-417,0-29-255,0 1-129,-27 0 32,27 1-32,-27-2-32,27 1-128,-26 0 32,26 26-32,0-25 0,-26 52-352,26-27-738,26 27-767,-26 0-706,0 0-1280</inkml:trace>
  <inkml:trace contextRef="#ctx0" brushRef="#br0" timeOffset="69975.0024">12253 9658 6245,'0'0'4997,"0"-27"-4933,0 27 0,0 0 0,0 0 609,0 0 256,0 0-705,0 0-192,0 0 320,0 0 225,0 0 64,0 0-353,0 0-224,0 0 128,0 0 32,0 0 129,0 0 63,0 0 64,0 0-127,-26 0-65,26 0-160,0 0 32,-26 27-128,26-2 64,0 2-96,-26 1-96,26 24 64,0-26 64,0 28-64,0-28 64,26 0-160,0 0 32,0 1-32,1-27-96,0 0 96,1 0 96,-4 0 32,2-27 32,2 1 0,-1-26-32,-27 24-96,0-24 0,0 25-1,0-26 97,-27 26-96,27 2-224,-28 25-96,2-27-1,26 27 33,-24 0 128,24 27-65,0-2 97,0 2-64,24 1-257,-24-3-159,26 2-1,2-1-96,-1 0 33,0-26 95,-3 28 257,4-28 127,-2 0 225,-26 0 0,27 26 96,-27-26 128,0-26 193,0 26-193,0-28 32,0 28 417,-27-26-1,27 0 97,0-1 64,0 27 159,-26-25-383,26-3-225,0 28-31,26-27-33,-26 2 128,27-2-96,-27 27-127,27-27-97,-1 27-96,-26 0-65,26 0-479,0 0-385,-26 0-320,27 0-129,-27 0-607,27 27-1315</inkml:trace>
  <inkml:trace contextRef="#ctx0" brushRef="#br0" timeOffset="70120.0106">12757 9631 4516,'0'27'1121,"0"-27"-897,26 0 577,-26 0-64,0 25-193,26-25-480,-26 27-64,27 1-160,-27-28-833,28 25-1601,-28-25-1538</inkml:trace>
  <inkml:trace contextRef="#ctx0" brushRef="#br0" timeOffset="70234.0171">12809 9499 4996,'-26'-53'1634,"26"26"-1314,0 27-800,0 0-1827</inkml:trace>
  <inkml:trace contextRef="#ctx0" brushRef="#br0" timeOffset="70781.0484">13048 9471 3299,'0'28'10474,"-25"-3"-10346,-2-25-160,27 27 32,-27 26 192,27-26 32,27 0-224,-27 25-320,27-52-129,-2 28-159,2-28 319,-1 0-31,1 0 0,0 0 96,-2-28 192,-25 1-64,27 27-1,-27-25 97,0-2 0,-27 0 32,27 1 161,-25-1 63,25 0-128,-27 27-96,27 0-160,0 0-288,0 0 95,0 27 289,27 0 0,-27-1 32,25 1 0,2-27 0,-27 27 32,0-2 64,26-25-160,-26 27 288,0-27 289,0 0 63,0 0-191,0 0-161,0-27-64,0 2-32,0-2-32,27 0 0,-27 1 1,27-1 479,-2 0 193,-25 27-289,0-25-63,27 25 159,-27 25-95,0-25-97,26 27-288,-26 26-64,0-26-64,27 0-673,-27-2-832,28 2-1154,-4 1-3586</inkml:trace>
  <inkml:trace contextRef="#ctx0" brushRef="#br0" timeOffset="71186.0716">13525 9524 11370,'0'0'257,"-28"0"-354,28 27 97,0 0 225,28-1 287,-28 1-95,27 25-353,25-25 0,-25-27-32,-1 28 32,26-28-32,-25 0 96,26-28 192,-26 28 257,0-27-97,-2 2-31,2-29 95,-27 28 1,26 26-129,-26-27-64,-26 0-127,26 27-161,-52-25-192,25 25-129,0 0 129,1 25 192,-1 2 224,0 0-31,27-1 63,27 1-32,0 0 193,-1 25-129,28-24 32,-2-28-127,29 25-129,-30-25-96,3 0-64,-27 0-96,-3 0-513,4 0-1185,-28 0-2434</inkml:trace>
  <inkml:trace contextRef="#ctx0" brushRef="#br0" timeOffset="71922.1137">9263 14242 6694,'0'-27'2658,"0"0"-1761,0 27 1057,0-26 256,0 26-288,0 0-417,0 0-480,0 0-352,0 0-225,26 26 225,-26 28-385,0-2-160,0-26-96,0 54-96,0-26-32,27-29-256,-27 28-513,27-26-544,-27-27-1186,26 27-3362</inkml:trace>
  <inkml:trace contextRef="#ctx0" brushRef="#br0" timeOffset="73076.1797">9635 14744 11306,'-54'0'737,"26"0"224,2 0-289,2 0 33,-3 27 0,-1 0-417,1-2-256,1 2 0,26-1 0,0 1-64,0 0-32,26-1-128,1-26-64,1 0-33,23 0 65,-25 0 192,29-26 0,-28-1-32,-27 0-32,24 1 160,-24-1-32,0 2 0,-24-2 128,24-26 96,-27 26-31,0 0 31,-1 2 160,2-2 33,2 1-97,24 26-160,0 0-96,0 0-128,0 0-64,0 0 417,24 26 191,-24 26-128,26 2-63,2-28 255,-1 28-480,0-2-32,25 1-160,-26-26-320,28-27-481,-29 0-576,2 26-898,-1-26-2914</inkml:trace>
  <inkml:trace contextRef="#ctx0" brushRef="#br0" timeOffset="73329.1942">9924 14744 14477,'-25'0'1313,"25"0"-1313,0 0 993,25 0 865,-25 0-737,27 0-704,-1 0-257,1-26-128,1 26-32,-4 0-641,3 0-832,-1 0-1250,-26 0-1441</inkml:trace>
  <inkml:trace contextRef="#ctx0" brushRef="#br0" timeOffset="73465.2019">10004 14823 13036,'0'27'64,"0"-27"320,28 0 1218,-4 0-641,3-27-801,27 27-577,-27-25-1344,-3 25-2307</inkml:trace>
  <inkml:trace contextRef="#ctx0" brushRef="#br0" timeOffset="74172.2418">10507 14586 6534,'0'-27'3267,"0"27"-2498,0 0 1665,0 0 128,0 0-1152,0 0-706,0 0-159,0 27-321,-27-27-192,27 26 32,-25 1-96,25-27 32,-27 25 0,27 2 32,0 0-96,0-27 64,27 26-32,-27-26-32,25 0 64,2 0-32,-1 0 0,1 0 0,1 0-32,-4-26-128,3 26-1,1 0-127,-2 0 0,1 0-289,-3-27-63,-24 27-289,28 0-705,-28 0-1024,0 27-2788</inkml:trace>
  <inkml:trace contextRef="#ctx0" brushRef="#br0" timeOffset="74391.2549">10612 14639 11530,'0'25'1121,"0"2"-768,0 26 1889,27-26 128,-27 0-1217,0-2-800,0 28-289,0-26-481,28 0-1344,-2 25-3044</inkml:trace>
  <inkml:trace contextRef="#ctx0" brushRef="#br1" timeOffset="93203.3309">4684 6346 512,'0'0'1153,"26"0"160,-26 0 257,0 0-65,0 0-256,0 0-128,0 0-160,0 0-64,0 0 0,0 0 32,0 0 64,0 0-224,0 0 31,0 0-223,0 0 96,0 0-97,0 0-192,0 0-63,0 0-33,-26 0 64,-1 0-288,0 0 65,2 0-65,-28 0-321,-2 0 514,-24 25-257,1-25-64,-29 28 64,2-28-64,-27 0 31,25 27 130,30-27-450,-5 0 577,4 0-127,-2 0-258,28 0 33,-28 0 0,28 0 96,25 0 32,-28 0-32,29 0 0,2 0 32,-4 0-32,28 0-32,0 0-64,0 0-32,0 0 32,0 0 31,0 0 33,-27 0 0,27 0 32,0 0 0,-27 0 32,27 0 0,-26 0-32,26 0-32,0 25 64,0-25-32,0 0 32,-26 0 0,26 0-32,0 0 64,0 0 0,0 0-32,0 0-32,0 0 0,0 0 0,0 0 32,0 27 0,26-27 0,-26 0 0,0 26-32,0-26 32,26 0-64,-26 0 96,0 27-32,27-27 0,-27 0-32,0 0 96,0 0-96,0 0 96,0 0-64,27 0 0,-27 0 0,0 0 0,0 0 0,0 0 32,0 0-32,0 0 32,0 0-32,28 0 0,-28 0 0,0 0 0,0 27 0,0-27 0,0 0 0,24 26 0,-24 0 0,0-26 32,0 26-32,0 28 0,0-28 0,0 1 0,0 25 0,0-24 0,0 24 0,26 1-32,-26 1 0,0-1 0,0-1-64,0 28 0,0-27 32,0 26-32,0-26 32,0 26-32,0-26 32,0 1 64,0-1 0,-26 0-32,26-1 0,0-25 32,0 26 32,0 1-64,0-2 32,0-26-33,26 28 1,-26-28 32,0 28 0,0-29 0,0 3 32,27 24-32,-27-25 0,0 26 0,0-28 0,0 29-32,0-28 64,0 28-64,28-29 64,-28 28-32,0-26-96,0 26 96,0-27 0,0 28 0,0 0-32,0-29 64,0 28-32,0 1 0,0-1 0,0-1 0,0 28 0,0-28 0,0 28 0,0-27 64,0 27 33,27-1-65,-27-26-32,0 26 0,0-26 0,0 27 0,24-1 0,-24-24 32,0 23-64,0-24 32,0 24 0,0-24 0,0-2 0,0 1 0,28 0 64,-28 1 0,0-1-64,26-1-64,-26 1 64,0 1-64,0-28 128,27 0-64,-27 27 0,0-26 64,0-1-128,27 28 64,-27-28 64,0 0-128,0 2 128,0-3-32,0 2-32,0-1-32,0 1 32,0-27 0,0 27 0,0-1 32,25 1-64,-25-2 32,0-25-64,0 27 32,0 0 32,0-1-32,0-26-32,0 27 64,0 0 0,0-27 32,0 25-32,0-25 32,0 27-32,0-27 0,0 28-32,0-28 32,0 25-32,0-25 32,0 27 0,0-27-65,0 26 33,0-26 64,0 26-96,0-26 128,0 0-64,0 28 0,0-28 0,0 26 0,0-26-32,0 27 32,0-27 0,0 27 32,0-2-64,0-25 32,0 0-32,0 28 32,0-28-32,0 25 32,27-25 0,-27 0 0,0 0 32,0 27-32,0-27 0,0 0-32,0 27 64,26-27 0,-26 0 32,0 26-64,0-26 0,0 0 0,0 0 65,27 27-33,-27-27 96,0 0-128,0 27 0,27-27 32,-27 0 0,0 0 0,0 25 0,25-25 0,-25 0 0,27 0 32,-1 0-64,1 27 0,0-27 0,25 0 0,-26 0-32,29 0 32,-4 0 0,3 0-32,0 26 32,-2-26 32,1 0-32,-1 0 0,28 0 32,-28 0-32,29 0 0,-30 0-96,4 0 96,-2 0 0,-1 0 0,-25 0 0,26 0 0,-28 27-128,29-27-129,-28 0 129,26 0 32,-52 27 32,27-27 32,0 0 0,-27 0 32,0 0 32,0 0 0,0 0-32,0 0 32,26 0-32,-26 0-32,0 0-64,0-27-128,0 27 32,0-27-65,0 27 129,0-26 32,-26-1 64,26 2 32,0-2 0,0 0 0,0 1 0,0-28 64,0 29 32,0-28 97,0-1-1,0 0 96,0 2 0,0 0-96,0-28 65,0 26-65,0-26-96,0 2 32,0 24 192,0-24 33,26-2-193,-26 26-32,0-24-96,28-2 64,-28 0 192,0 1 65,0-1-1,0 0-160,0-25-64,0 25-64,27 0 33,-27 1-33,0-26 0,0 25-32,0-27-64,0 2 96,0 25-64,0-26 32,0 26-64,0-25 64,0 25 0,0 1-32,0 26 32,0-27-32,0 1 64,0-1-32,0 0-32,0-25 0,0 25-192,0-25 416,0 26-224,0-28 0,0 1 0,0 27-96,0-28 192,0 29-64,24-2 0,-24 1-32,0 0 96,27-2-64,-27 2 32,0-27-32,28 27 32,-28-28-128,0 27 128,0-25-32,26 25 0,-26 1 32,0 26-128,0 26 96,0-26 96,0 28-160,0-2 97,0 27 63,-26-28-224,26 28 192,0 0-192,0-25 160,-28 25-64,28-27-64,-27 27-97,3 0 97,-3-25 64,-1 25-64,-25 0 0,1 25 32,-1-25-64,-26 27-96,26-2-705,-26 3-769,26-1-736,-2-2-4612</inkml:trace>
  <inkml:trace contextRef="#ctx0" brushRef="#br1" timeOffset="98365.6262">4233 7167 224,'0'0'1025,"0"0"-577,0 0 161,0 0 736,0 0-224,-25 0-224,25 0-289,0 0-95,0 0 352,0 0 160,0 0-160,0 0-161,0 0 193,0 0 32,0 0-32,0 0-96,0 0-129,0 0-159,0 0-257,0 0-160,0 0-64,0 0 32,-27 0-32,27 0 64,0 0-64,0 0 64,-27 27-32,27-27 0,0 26-64,-26-26 32,-1 26-64,27 27 32,-25-26-160,-2-1 64,27 28-128,-27-1 64,1-28 32,26 29-96,-28-1-33,4 0 97,-3-1-160,27 2-65,-28 26-255,1-28 127,27 28 193,-26 0 256,2-27 32,24 26 0,-28-1 0,28 2-32,-27-26 64,27 24 0,-27 2-32,27-28 64,-26 30-64,26-32 96,0 5 0,0 25-32,0-28-32,0 1 64,26 1-64,-26-2-64,27 1 0,-27-26-32,27 25 32,-27-24-64,0 24 96,28-26 32,-28 1-64,24 0-33,-24-1-31,26 1 128,-26 0 32,27-2 0,-27-25 64,28 28 33,-28-28 159,27 0-192,-3 25-32,-24-25-32,28 0 64,-28 0-32,26-25 0,-26 25-64,27-28 64,0 28-64,-2-25 32,-25-2 0,27 0-32,-27 1 64,26-1 33,-26 0-65,27-25 32,0 26-64,-27-2 32,25-24 64,2-2-64,-1 1 0,1 1-32,0-1 32,25-26 64,-26 26 0,2-1 128,-28-24 0,27 24 353,-3-26-97,-24 0-63,27 27 63,-27-26-127,0-1-129,28 2 32,-56-1-32,28-2-32,-27 2-95,27 26 31,-24-26 160,-3-1 32,27 28-31,-28-1-129,2-1 96,26 2 0,-27-1-96,2 25-160,-2 3 96,0-29-128,27 54-32,-26-26-224,26 26-128,-27 0-193,2 0-768,-2 26-1025,0 2-1794</inkml:trace>
  <inkml:trace contextRef="#ctx0" brushRef="#br0" timeOffset="105095.0111">18025 7380 128,'-26'0'1377,"26"0"-544,0 0 704,0 0 449,0 0-416,0 0-257,0 0-64,0 0 192,0 0 33,0 0-417,0 0 64,0 0 0,0 0-256,0 0-545,26 26-256,-26-26 32,51 0 0,4 0 64,23 0-128,2 0 97,26 0-194,-1-26 1,0 26 64,3-28-192,-2 28-96,-28 0-481,-24 0-320,-2-26-1121,1 26-2691</inkml:trace>
  <inkml:trace contextRef="#ctx0" brushRef="#br0" timeOffset="105376.0272">18581 7406 8936,'-54'53'1954,"54"-53"-2018,0 25 128,0 3 96,28-2 673,-2 0-193,-2 28-479,31-28-129,-28 26 0,25 2 0,-26-1 0,-26-26 0,27 25 96,-54-26 512,27 1 193,-52 0-32,-1-1-96,-2 0-193,5-26-160,-32 28-191,4-28-65,-1 0-160,26 0-353,26 0-800,0 0-929,2 0-737,50 0-4740</inkml:trace>
  <inkml:trace contextRef="#ctx0" brushRef="#br0" timeOffset="105666.0437">18924 7882 13516,'0'0'0,"27"0"577,-1 0 480,0 0-160,27 0-353,26-27-384,-25 27-160,-27 0-160,26-25-256,-27 25-545,0 0-1185,-26-27-1570,0 27-3587</inkml:trace>
  <inkml:trace contextRef="#ctx0" brushRef="#br0" timeOffset="105860.0549">19056 7644 6117,'28'27'1762,"-28"-2"-128,27 2 95,-27 26-480,24 1-128,-24-2-832,0-26-257,26 28-128,2-2-449,-28-24-352,27-3-352,0 3-1634,-1-28-2209</inkml:trace>
  <inkml:trace contextRef="#ctx0" brushRef="#br0" timeOffset="106091.0681">19427 8042 2626,'0'53'-64,"0"-53"-128,0 25 640,0-25 1730,0 0-480,0 0-513,0 0 256,0 0-640,0-25-96,-26-3-1,26 3-383,0-3-289,0 2-64,0 26-289,26-26 1,0-1-737,1 27-897,0-27-2114</inkml:trace>
  <inkml:trace contextRef="#ctx0" brushRef="#br0" timeOffset="106574.0957">19772 7908 11114,'0'0'1505,"0"0"-1280,-27 0 704,27 0 96,-28 27-1,2-27-703,2 27-257,24-1-64,0 0-32,0 2-64,24-3-225,2-25-415,2 28-65,-1-28 288,0 0-63,-2-28-193,2 28 289,-1-25 288,-26-3 128,0 2 64,0 0 0,0-1 0,-26 0 448,26 27 96,0 0-159,-27 0-257,27 0-192,0 27 0,0-27 64,27 27 0,-27-1 0,26 0-96,1-26-161,0 28-95,-2-28 160,2 0 32,-1 25-257,-26-25-415,0-25 95,0 25 353,0-28 384,0 2 160,-26 0 288,26-28 417,-27 28-64,2-1-193,25-25-448,-27 25-160,27 1-64,-27 26-1377,27-27-9353</inkml:trace>
  <inkml:trace contextRef="#ctx0" brushRef="#br0" timeOffset="106848.1114">20141 8014 384,'0'53'13677,"27"-25"-13261,-27-3 513,0-25 320,0 0 385,28 0-577,-28 0-449,0 0-287,0-25-289,24-3-96,-24 3-161,27-3-63,-27 2-192,26 26 191,-26-26-95,28 26 512,-28 0-64,27 26 225,-27-26 95,27 26-160,-27 2-96,25-3-96,-25 3-160,27-3-1057,-27 2-1666,26 0-2658</inkml:trace>
  <inkml:trace contextRef="#ctx0" brushRef="#br0" timeOffset="107338.1394">20963 7272 11883,'-27'0'1089,"27"27"-385,-28 0 321,4 27 64,24-3-160,-27 30-544,1-2-225,26-26-64,0 26-64,0 1-32,26-28-160,1 1-385,25-26-255,-25 0-802,-1-1-736,26 0-2979</inkml:trace>
  <inkml:trace contextRef="#ctx0" brushRef="#br0" timeOffset="107713.1609">21305 7538 13196,'0'-26'577,"-24"-2"-1955,24 28 1026,-28 28 256,2-2 768,26 27-159,0-26-353,26 26-64,2-1 0,-4 1 0,30-26 32,-26 0 33,25-27 63,-1 0 224,1 0 33,-26 0-161,-2-27-96,2-26 0,-27 26-63,0-25-65,-52 25-96,25 1-321,-54-1 129,30 27 96,-3-27 0,0 54-32,30-27 96,-4 27 0,28-1 192,0 1-32,28-2-32,23 2-32,4 0-32,-2-27-192,-1 26-256,1-26-705,-1 0-929,-25 0-2915</inkml:trace>
  <inkml:trace contextRef="#ctx0" brushRef="#br0" timeOffset="107944.1741">21464 7272 12940,'55'54'672,"-2"-28"514,-1 28 159,28-29 224,-28 28-127,1 1-1154,26 26-256,-52-27-128,27-1-256,-54 28-353,0-28-448,0 1-385,-26 1 225,-2-2 0,1-24-1089,0-3-6375</inkml:trace>
  <inkml:trace contextRef="#ctx0" brushRef="#br0" timeOffset="111140.3569">23055 7671 10730,'0'-27'961,"-27"27"384,27 0 609,0 0-193,0 0-832,0 0-673,-28 27-159,28-2 191,0 29 32,-27-1-160,27-26-64,27 25-32,-27 1 97,28-26-129,-1-1 32,-3-26-160,2 0 64,2 0 128,-1 0-96,0-26 32,-27-1 32,25 0 0,-25 1-160,0-1 0,0 27-97,0-25 1,0 25 0,27 0-32,-27 25 160,0-25 32,26 27 0,-26-27 32,27 26-64,-27-26 0,27 0-129,-2 0 33,-25 0-64,27 0-513,-27 0-672,26 0-929,-26-26-2723</inkml:trace>
  <inkml:trace contextRef="#ctx0" brushRef="#br0" timeOffset="111305.3663">23556 7750 11691,'0'26'1857,"0"1"1,0 0-256,0 25-866,0-26-383,28 28-321,-28-28-673,24 0-640,3-26-961,-27 0-2371</inkml:trace>
  <inkml:trace contextRef="#ctx0" brushRef="#br0" timeOffset="111442.3741">23608 7591 15983,'-24'0'896,"24"0"-1440,0 0-65,24 0 289,-24 0-705,27 27-2530</inkml:trace>
  <inkml:trace contextRef="#ctx0" brushRef="#br0" timeOffset="111666.387">23822 7220 4067,'0'-26'11980,"-27"26"-12044,27 52 384,0-26 993,27 54-96,-27-1-672,0 2-385,26 25-224,-26-28 0,27 2-577,-27-1-320,25-26-768,-25-26-674,27 0-287,0-1-2147</inkml:trace>
  <inkml:trace contextRef="#ctx0" brushRef="#br0" timeOffset="111868.3985">24032 7194 16751,'0'78'897,"0"-24"-705,27 26 801,-27-2 353,27 2-321,-1 0-705,2-1-544,-4-26-961,3 26-1,1-52-960,-1 26-864,-27-26-4486</inkml:trace>
  <inkml:trace contextRef="#ctx0" brushRef="#br0" timeOffset="112409.4295">24934 7114 3299,'26'-27'9192,"0"27"-9160,0 53 481,-26 1 672,27 24-224,0 30-353,-1-29-415,0 26-129,0-25-64,1-28-128,0 2 160,-27-1 0,0-26 64,0-27 224,0 0 353,0-27-481,0 0-64,0 1-64,28-28-64,-4 29-160,2 25-160,1 0 31,1 0 225,-1 25 128,-3 29 0,4-28-32,-28 28 64,0-29 1,0 2 191,-28-27-32,4 26-256,-31-26-288,28 0-897,27-26-1378,-26-1-3971</inkml:trace>
  <inkml:trace contextRef="#ctx0" brushRef="#br0" timeOffset="112712.4462">25515 7696 13901,'53'27'256,"-26"-27"352,0 0 994,25-27 192,-26 27-321,1-25-928,0-2-417,-2 1 0,-25-1-224,0 0-128,-25 27-225,-2-26-127,0 26 31,-26 0 385,28 26 96,-2-26 128,0 54 160,1-28 225,26 26 127,26 2 33,28-28-193,-2 28-64,28-29-256,-2-25-31,4 0-97,-30 0-193,1 0-415,-1 0-577,-25 0-1538,-27-25-3203</inkml:trace>
  <inkml:trace contextRef="#ctx0" brushRef="#br0" timeOffset="113210.4753">27051 7167 11082,'53'79'1313,"-26"1"-864,-27 25 95,0-24 353,0 25-128,0-28-609,0-24-32,0 26-96,0-55 32,0 2 128,0-27 321,0 0 95,0-27-544,0 2-160,0-29-32,25 1-64,2 26-96,0-25-289,26 26 353,-28-1 160,-25 27 32,27 27 64,-27-1 224,27 1 0,-27 25-127,0-25-129,0 26-161,26-1-607,-26-25-1186,27-1-641,-27-26-2850</inkml:trace>
  <inkml:trace contextRef="#ctx0" brushRef="#br0" timeOffset="113368.4843">27579 7671 11659,'0'0'3010,"0"0"-3202,0 0 384,0 25 321,0 2-289,0 0-384,0-1-737,28 1-1153,-1-27-1473,-27 0-3043</inkml:trace>
  <inkml:trace contextRef="#ctx0" brushRef="#br0" timeOffset="113468.49">27684 7538 7879,'-24'-54'384,"24"54"-2434,24 0-2017</inkml:trace>
  <inkml:trace contextRef="#ctx0" brushRef="#br0" timeOffset="113852.5119">28003 7644 13708,'-53'0'1602,"27"0"-1346,0 27 737,-1-27-256,0 25-545,27 2-128,0-27-256,0 27-289,27-1-223,26-26-1,-1 0 0,-25 0-95,28-26 383,-29 26 449,25-27 193,-23 0 255,-28 2 193,0-2-321,0 27-64,-28 0 65,28 0-353,-27 27 0,27 52 288,-24-26 288,24 26-223,0 1-257,0 0 0,24-27 32,-24-1 481,0 1 159,-24-26 161,24-2-256,-26 2-129,-2-27-223,-26-27-289,28 27-160,-26-52-257,25 26-512,-26-53-1217,27-2-2562</inkml:trace>
  <inkml:trace contextRef="#ctx0" brushRef="#br0" timeOffset="114176.5305">28348 7167 13901,'79'79'-32,"-52"-26"-193,-27 28 289,0-2 353,0 0 608,-27 1-801,27-2-352,-27-24 96,27-1 64,0-26 96,0-27 160,0 0 289,0-27 160,27 27-641,-27-27-160,27 1-161,25-1 65,-26 0 32,28 27 128,-2 0 513,-26 27 608,1 0-289,1-1 33,-1 28-320,-3-2-385,-24-26-160,28 28-352,-28-28-705,0 0-1410,0 2-2081</inkml:trace>
  <inkml:trace contextRef="#ctx0" brushRef="#br0" timeOffset="115676.6163">18605 8968 15022,'-78'27'512,"51"-27"129,27 0-545,0 0-32,55 0 673,-5 27 31,58-27-415,-2 0-225,-28 0-96,28-27 96,-25 27-128,-4-27 0,-22 1-352,-28 26-481,-27 0-96,0 0 64,-27 0-448,0 0 352,-27 26 769,3 1 160,23 0 128,-25 25 128,27 28 257,26-28 127,0 28-288,26 0-127,0 0-65,29-27-32,-4-1 160,-25 1 321,29-26 31,-55 0 65,27-2 32,-27-25 95,-27 27-31,0-27-481,-27 0-64,3 0-159,-4 0-65,3 0-65,-28 0-351,28 0-160,26 0-546,-1 0-447,0 0-513,27 28-1185,27-28-4901</inkml:trace>
  <inkml:trace contextRef="#ctx0" brushRef="#br0" timeOffset="117278.708">19667 9604 8391,'0'0'1762,"0"-26"-929,0 26 1089,0-27 32,-27 27-225,27 0-768,-28 0-577,28 0-191,-27 27-33,1-1 64,26 1-96,-26 0 32,26-2-64,-26 2-160,52 1 96,-26-3-416,52 2-193,-25-1-255,28-26-193,-31 26-96,30-26-545,-27-26-704,25 0-2627</inkml:trace>
  <inkml:trace contextRef="#ctx0" brushRef="#br0" timeOffset="117494.7203">19877 9631 6342,'0'0'3267,"0"27"-2947,0-2 577,0 2 288,27 1-96,0 24-609,-2-26-287,28 0 63,-26 2 256,25-28 193,-25 0-32,-1 0 95,1-28 1,-27 2 96,0 0-417,0-26-416,0 24 32,-27-24-160,27 25-448,-26 0-866,26 1-832,-27 26-1505</inkml:trace>
  <inkml:trace contextRef="#ctx0" brushRef="#br0" timeOffset="117768.736">20512 8968 13869,'-25'-80'1025,"-2"55"-737,27 25 833,-27 0-641,27 52 97,-26-25-33,26 53-127,0-2 127,0 2 129,0 26-385,26-26-128,-26 0-96,54-2-64,-29-24-64,28-1-352,1-26-321,-2-2-480,1-25-577,-1 0-1473,3-25-5157</inkml:trace>
  <inkml:trace contextRef="#ctx0" brushRef="#br0" timeOffset="118150.7578">20989 9180 13292,'-26'-26'64,"26"52"256,-27-26 193,-1 54 160,28-2-193,-24 1-320,24 27-96,24-28 0,4 28 32,25-27-96,-1 1-320,2-29 128,-1 2 192,26-27 224,-1-27-64,-24 2 129,0-29 127,-27 28 64,-3-28 97,-24-24-193,-24 24-159,-3 1-258,-27 0-191,0 1 128,-24-2 96,-1 28-32,26 26 0,-1 0-64,2 0-32,26 26 224,26 28-32,0-28-32,26 26 64,26-25 32,2 26-32,24-53-64,2 27-192,-1-27 0,-24 27-737,-2-27-832,-1-27-1891</inkml:trace>
  <inkml:trace contextRef="#ctx0" brushRef="#br0" timeOffset="118381.7711">21440 8915 13292,'79'53'320,"-26"-26"1282,-28 25 63,29 1 257,-1 1-833,-28-2-704,2 28-289,0 0-96,-27-27-32,0-1-417,-27 1 129,27 1-160,-27-28 63,-25 1-352,26 0-1345,-1-27-2210</inkml:trace>
  <inkml:trace contextRef="#ctx0" brushRef="#br0" timeOffset="118936.8028">22365 9366 11498,'0'-27'257,"26"27"-321,-26 0 960,26 0 770,-26-27 0,27 27-802,1-26-127,-1 26 64,-27-52-32,50 24-129,-50-24-95,28 25-225,-1-26-160,0 1-96,-27 25-128,26 27 64,-26 0-256,0 0-225,0 27 257,26-2 64,-26 28-64,26 1 64,1-2 32,0-24 96,-1-2-32,0 0-1,0 0 162,1-26 95,-27 0 288,27 0-31,-27-26-65,26 0-96,0 0 1,-26-28-386,0 28 1,26-1-256,-26 0-577,0 27-1121,0 0-1697,-26 0-6887</inkml:trace>
  <inkml:trace contextRef="#ctx0" brushRef="#br0" timeOffset="119311.8243">22577 9604 13260,'-28'27'641,"28"-27"-225,0 0 1218,28 0-353,-1-27-705,-27 1-448,27-1-95,-1 0 127,-26 2 32,26 25-288,-26 0 32,26-28-161,-26 28 193,27 28-32,-27-28 32,27 25-32,-27 2 64,26 0 0,0-1 0,0 1 128,1-27-128,0 0 161,-1 0 287,0 0 161,0-27 31,1 1 161,1-1-64,-28 0-321,0-26-352,0 28-64,0-2-128,0 27-256,0-27-385,0 27-160,-28-26-705,28 26-1825,0 26-6887</inkml:trace>
  <inkml:trace contextRef="#ctx0" brushRef="#br0" timeOffset="121324.9394">23663 8968 10121,'-28'-26'1986,"1"26"-737,27 0 128,0-27 65,0 27-65,27 0-768,1 0-193,25 0 97,26-27-193,1 27-128,-1 0-32,26 0-96,0-25-96,-23 25 64,-4 0-64,2-27-672,-54 27-289,0 0-993,-26 0-1217,-26 0-2723</inkml:trace>
  <inkml:trace contextRef="#ctx0" brushRef="#br0" timeOffset="121612.9559">23954 8915 7206,'26'0'1858,"-26"0"-1570,27 27 1186,-2-27 448,2 26-449,0 1-1025,-1 25-319,26 1-65,-25 27 0,28 0-32,-29-1 0,-2 1 32,4-28 32,-1 1 320,-27 1 321,0-1 224,-27-1 160,-1-25 128,-22 1-320,-5-28-96,4 25-321,-3-25-223,-25 0-129,26-25-96,26 25-449,0-28-415,2 28-738,25-27-1505,0 27-3203</inkml:trace>
  <inkml:trace contextRef="#ctx0" brushRef="#br0" timeOffset="121990.9775">24670 9446 32,'0'0'15214,"-28"0"-14926,28 0-128,28 0 801,-28 0 513,24 0-513,2 0-577,29 0-224,-2 0-160,-1-27-448,-25 27 223,26 0-1056,-27 0-1057,0-27-577,-26 27-448,0-26-3235</inkml:trace>
  <inkml:trace contextRef="#ctx0" brushRef="#br0" timeOffset="122153.9867">24802 9260 9609,'0'52'2050,"0"2"-929,0-1 0,0-1 128,26 1-512,-26 1-577,26-1-577,0-1-768,1-25-160,-27 1 352,27-28-352,-1 0-2563</inkml:trace>
  <inkml:trace contextRef="#ctx0" brushRef="#br0" timeOffset="122774.0223">25092 9683 4356,'0'27'2018,"0"-27"1953,0-27-1697,-26 27-704,26-25-417,0-2-384,0 0-97,0 1-319,26-1-257,-26 27-352,26-27-193,0 27-320,28 0-159,-2 0-194,-26 0 418,29 0 448,-28 0 224,-3 27 32,4-27 192,-28 0 576,0 27 289,0-27 32,-28 0-704,4 26-97,-3-26 0,-1 27-192,1 0-96,1-2-64,2 2 0,48 1 0,-24-28-416,26 25-193,29-25 289,-4 0 96,-23-25-33,25 25 193,-26-28 96,-2 28 96,-25-27 385,0 2-97,0 25-32,0-27-160,0 0 33,0 27 127,0-26-192,0 26-96,0 0 160,0 0-32,0 0-32,0 26-63,27 1-33,-1 0-32,1-2-257,0 2-255,-2-27 31,2 28 1,-1-28 288,1 0 64,-27-28-33,0 28 65,0-27 96,0 2 0,0-29 32,0 28-64,-27-1-256,27-25 96,-26 24-417,26 3-768,0-29-417,0 54-3330</inkml:trace>
  <inkml:trace contextRef="#ctx0" brushRef="#br0" timeOffset="123042.0376">25832 9658 6566,'0'25'7783,"0"2"-6950,0-27 1505,0 0-480,0-27-1153,0 27-513,0-25-192,28 25-32,-1-27-193,0 27 1,-3-27 96,4 27 96,-2 0 0,1 0 160,0 0 128,-27 0 129,25 0-289,-25 27-32,0 0-128,27-2-32,-27-25-577,0 27-1281,0-27-2306</inkml:trace>
  <inkml:trace contextRef="#ctx0" brushRef="#br0" timeOffset="123474.0623">26388 8995 4676,'-26'-53'7975,"26"53"-7430,-27-27-449,2 27 353,25 0 287,-27 27 449,27-1-320,-27 28-256,27-2 159,0 28-223,0 0-417,0-2 128,27 2-63,25-1-450,-25-26-127,27 1-385,-3-1-672,4-26-801,-2-2-1282</inkml:trace>
  <inkml:trace contextRef="#ctx0" brushRef="#br0" timeOffset="123885.0858">26918 9074 15758,'-54'26'64,"29"1"-224,-2 0 96,1 25 288,-1 2 161,27 25-225,0-26-96,0 1 0,27 24-64,-1-24 0,26-28-160,2 1 96,27-27 96,-29-27 0,28 27 32,-28-26-64,-25-28 0,26 29 0,-53-28 0,0-1 0,-27 1-160,1 0-192,-28 27 127,2 0 129,-1-2-32,1 2 64,-29 26 32,54 0 160,-25 26 257,52 2-33,-27 24-160,54-26-64,-2 28 0,29-28-192,27-26-128,-2 27-32,-1-27-225,2 0-512,-28 0-736,2-27-2915</inkml:trace>
  <inkml:trace contextRef="#ctx0" brushRef="#br0" timeOffset="124123.0994">27156 8836 14253,'107'52'577,"-55"2"512,1 26 736,26-28 193,2 1-705,-2 26-992,-26-25-225,-1 25-32,-25-26-32,-27 26-160,0-26-545,-27 27-320,-25-26-256,-1-2-737,-2 1-1922,3 0-8742</inkml:trace>
  <inkml:trace contextRef="#ctx0" brushRef="#br0" timeOffset="126756.2501">29275 7140 3138,'-55'0'7399,"55"-26"-6438,0 26-320,0 0-96,28 0 63,-1 0-63,0 0-321,25 0-192,1 0-32,-1 26 160,-25-26 64,26 27-160,-26 0-64,25-1-32,-52 26-32,26 2 96,-26 26-64,0-2-64,0 2 32,-26 27 96,26-28-32,-27 53-128,27-26-192,0 1 159,0-2-63,0 1-64,27-1 128,-1-25-160,28-1-97,-29 1 257,28-52 160,2-3 256,-4 0 289,-23 3-1,-2-28-480,-26-28-224,27 28 224,-27 0 64,-27-25 65,27 25-33,-26-25 192,-2 25 257,-23 25-289,24 0-192,-1 3-128,-25 26 32,53-1-32,-25 26 0,-2-26 0,27 26-128,27 1-96,-2-28 96,2 28 96,-1 0 32,2-27 288,-1 27 0,24-1 64,-23-26-159,-28-1-97,26 28 64,-26-27-128,-26 1 64,26-28 481,-55 26 95,31-25 289,-31 0 192,2-27-32,1 26-288,-28-26-256,28 0-449,-28 0-96,28 0-128,-1 0-257,1 0-319,-2 0-417,26 26-737,2-26-2210,2 28-7271</inkml:trace>
  <inkml:trace contextRef="#ctx0" brushRef="#br1" timeOffset="139731.9922">10480 6371 6245,'-25'-25'2146,"-2"-2"-832,0 27-193,1 0-192,-28-25-33,29 25 129,-55 0-256,28 0-192,-3 0-289,-22-27-96,22 27-32,2 0 33,-26 0-97,26 0-64,28 0 96,-29 0 64,28 0-64,-2 0-64,28 27-64,-24-27-64,-3 52 0,27-27-32,0 30 64,0-3 32,0 1-32,0 0 32,0 26-96,0-26 32,0 26-64,0 29-129,0-29-191,-27 26 288,27 2 32,-28-2 64,28 2 32,-26 25 32,2 1 0,24-1 32,-27 27-32,-1-1 0,28 1 0,0-27 0,-27 27 32,27-26 64,0 27 0,0-1 0,0-27-32,-26 26 64,26 1-96,-26 1-64,26-1 32,0-1 0,0-24-32,0 24 32,0 1 0,0 26 0,-26-26 0,26 1 32,0-1 0,0-1 128,26 1-96,-26 1 32,0-28 0,0 27-63,0-26 31,0-1-32,0 0-32,-26 1 0,26-1 0,0 0 32,0-25-32,0 25 0,0 1 0,26-27 64,-26-1-128,0-25 64,0 27 0,0-27 0,0-2 64,0-24-32,0-2 0,0 1-64,0 0 64,0 1-96,0-29 64,0 28 0,0-25-64,0-2 160,0 0-64,0-26 0,0 27-32,0 0 0,0-1 0,0-26-32,0 27-32,0-27-64,0 25 96,0-25-33,0 0 65,26 0 33,-26 0 31,26 0 0,-26 0 32,27 0-96,1 0 32,-1 0-32,-3 0 0,2 0-32,2-25 32,-1 25-32,24 0-64,-23 0 64,25 0 32,26 0 32,-26-27-64,26 27 64,2 0-64,-4 0 32,2 0 0,2 0 0,-2 0 0,1 0 0,-1 0 0,-26 0 64,-1 27-64,3-27 64,-29 0-32,1 25 0,-3-25-64,4 0 32,-28 0 0,0 0 32,0 0 64,0 0 0,0 0-32,0-25 0,0-2 32,0 1-64,0-28 0,0 28-32,0-28 0,0 1 32,0-26 32,0-1 32,0 2-96,27-29 96,-27 2-96,0-2 0,0 2 65,0-29-65,0 2 32,0 27-32,0-55 0,-27 28 0,27-1 32,0 1-32,-28-27 32,28 27 0,0-28 64,0 1-32,-24 1 0,24-1-64,-27-1 0,27 1-32,-26 1 64,26-28-64,0 28 64,-28-29 32,28 28-32,0 1 64,0-28-32,28 1-96,-28 0-224,0 25 512,26-26-224,-26 28-32,0-1 0,0 0 0,0 26-32,0-26 64,0 27-32,0-1-32,27 1 0,-27 0 64,24 0-96,-24-1 64,0 1-64,28 25 96,-28-25-32,0 27 32,27 25-96,-27-27 32,0 2 0,-27 25 64,27 26-32,-28 2 64,28-1-64,0 26 32,-24 1-32,24-1 64,0 27 128,-27 0 97,27-25-257,0 25 64,0 0-192,0 0-1,0 25 65,0-25 32,-26 0 129,26 0-129,0 0 0,-28 27-32,28-27 160,-27 0-128,27 0-257,-24 0-447,-4 0-225,28 0-64,-27 0-1986</inkml:trace>
  <inkml:trace contextRef="#ctx0" brushRef="#br0" timeOffset="142518.1513">19003 12571 7847,'-52'28'6406,"52"-28"-5125,0 0-544,0 0-289,52 0 545,1 0 32,26-28-416,2 28-417,24 0-32,1-25-128,0 25-64,-27 0-224,-24 0-673,-5-27-833,-22 27-544,-1 0-897,-27 0-2754</inkml:trace>
  <inkml:trace contextRef="#ctx0" brushRef="#br0" timeOffset="142740.1643">19585 12546 5477,'-105'53'2626,"52"-28"-1249,27 30-287,26-3-130,0 28-351,26-28-225,0 1 33,28 1-129,-28-2 192,26 1-159,-25-26-65,1-1 192,-28 1 353,0 0 64,-28-2-64,-25-25-257,1 28-63,-28-28-289,28 0-224,-28 0 32,28 0-384,-2 0-834,26 25-1216,28-25-1442,0 0-6596</inkml:trace>
  <inkml:trace contextRef="#ctx0" brushRef="#br0" timeOffset="142956.1766">19904 13075 17680,'-27'0'481,"27"0"127,0 0 449,27 0 128,0 0-608,25 0-577,1-27 0,-1 27-256,1 0-385,-26 0-608,1-26-1378,-4 26-608,3 0-3235</inkml:trace>
  <inkml:trace contextRef="#ctx0" brushRef="#br0" timeOffset="143136.1869">19956 12783 11755,'-25'55'1697,"25"-30"-1376,0 28 1120,25 27 96,2-28-255,-27 2-898,26-1-224,1-1-256,0 1-256,25-26-353,-26 1-1025,1-3-1761,1-25-7143</inkml:trace>
  <inkml:trace contextRef="#ctx0" brushRef="#br0" timeOffset="143823.2262">20328 13260 13132,'-27'55'320,"27"-30"-384,0-25 224,0 0 737,0 27 32,0-27-128,0-27-32,0 27-321,0-25-256,-28-3-128,28 1 0,0 2-224,28-3-288,-28 3-1,27-2 289,0 27 64,-2 0 32,28 0 32,-26 0-32,0 0 32,-2 0 32,2 0-64,-1 0-353,1 0-63,-27 0 96,27 0-257,-27 0-352,0 27 449,0-27 511,-27 0 130,27 0 223,-27 25 224,27-25-223,0 28 223,-26-3-159,26-25-289,0 27-96,26-27-96,1 28-225,0-28 1,-2 0-64,2-28 63,-1 28 1,1 0 224,1-27 96,-28 2 64,0 25 32,0-28-96,0 3-32,-28 25 0,1-27-32,27 27 128,-26 0-64,26 0 160,0 27 417,0-27 191,0 25-415,26 3-193,1-3-32,1-25-224,23 27-192,-23-27-225,-2 0-63,1 0 31,-27 0 161,0-27-257,0 27-160,0-25 225,0-3 352,0 3 160,-27-2 64,27 0 32,-26 1 256,26-1 64,0 0-352,-28 27-352,28-26-32,28 26 255,-28 0 129,26 26-32,-26-26-320,27 27-2659</inkml:trace>
  <inkml:trace contextRef="#ctx0" brushRef="#br0" timeOffset="144060.2398">20963 13287 12203,'0'0'448,"0"0"289,0-27 801,0 27-930,26-25-512,-26 25-64,27-28 0,-2 28-32,2 0 32,0 0 0,-1 0 385,-26 0 448,27 28 31,-27-3-447,0 2-321,25 1-64,-25-3-96,0 2-801,0-27-1505,0 0-4260</inkml:trace>
  <inkml:trace contextRef="#ctx0" brushRef="#br0" timeOffset="144478.2637">21597 12624 9833,'-25'0'3972,"25"27"-4165,-27 1 225,27-3 481,0 29 800,0 26-192,0-28-416,-26 28-481,26-2-192,0 2-32,26-26-384,1-1-417,-2-1-128,2-24-224,26-28-160,-26 0-833,25 0-2915</inkml:trace>
  <inkml:trace contextRef="#ctx0" brushRef="#br0" timeOffset="144831.2839">21969 12890 11691,'0'-79'1921,"0"79"-1985,-26 0 257,26 27 1440,-28 25-63,1 1-706,27 26-639,0-26-97,27 27-128,1-28-128,-2-24-289,26-3 161,2-25 32,24 0 160,-24 0 32,-2-53-96,-26 28-65,1-29 161,-27 1 32,0 0 96,-27 27 0,-25-27-31,-1 26-1,-26 27 352,26 0 225,-2 0-225,5 27-224,22 0-192,28-1 160,0 26-128,28-25-64,22 0-256,5-27-128,-2 0-129,-1 0-384,2 0-544,-2-27-1090,-26 0-4195</inkml:trace>
  <inkml:trace contextRef="#ctx0" brushRef="#br0" timeOffset="145034.2955">22153 12599 11947,'80'25'2146,"-28"-25"-929,28 55 641,-28-30-161,30 29 33,-32-1-801,5 26-577,-28-26-256,-1 26-128,-26-26 64,0 0-64,-26 1-160,-1-29-224,-28 3-417,5-3-961,23-25-2274</inkml:trace>
  <inkml:trace contextRef="#ctx0" brushRef="#br0" timeOffset="145591.3273">23743 12890 11723,'0'-27'544,"25"27"-512,-25 0 96,27 27 545,-27 26 160,0 0-353,27-27-384,-27 27 64,26-26-96,-26-1 33,27 1-1,-2-27 64,2 0 160,0-27 64,-1 1-255,-26-1-65,27-26-128,-27 27-257,25 0-191,-25 26-417,0-27-929,0 27-736,27 27 1152,-27-27 1250,0 26 288,27 0-32,-27 0 128,26 1 193,2 0 63,-4-27 33,-24 0-161,27 0 32,1 0-31,-1-27-225,-27 27 32,26-27-416,-26 1-1314,0 0-3395</inkml:trace>
  <inkml:trace contextRef="#ctx0" brushRef="#br0" timeOffset="145798.3389">24456 12943 13260,'0'0'288,"-26"0"-2209,26 0 1792,0 0 482,26 0-97,-26 0-929,27 0-1441,0 0-480,-1-27-1186</inkml:trace>
  <inkml:trace contextRef="#ctx0" brushRef="#br0" timeOffset="146094.3559">24670 12386 13965,'0'28'1377,"0"-28"-1473,0 25 640,0 2 1122,0-1-545,0 28-512,0 24-97,0-23-31,0 24-193,24 1-192,-24-2-192,26-24-321,1-2-351,1 1-97,-1 0-64,-27-26-448,26-27-417,-26 0-576,26 0-3908</inkml:trace>
  <inkml:trace contextRef="#ctx0" brushRef="#br0" timeOffset="146304.3681">24907 12414 15054,'0'78'1665,"0"-24"-1280,27-1 31,-27 27 577,0-1-96,26 1-737,-26-28-288,26 28-224,-26-54-321,26 26-865,1-25-864,-27-27-2082</inkml:trace>
  <inkml:trace contextRef="#ctx0" brushRef="#br0" timeOffset="146816.3973">25860 12439 11883,'0'0'-128,"0"27"-353,27 26 353,24-1 96,-23 28 96,-2 0 192,28 0-96,-29-1 161,28-26 576,-53 0 416,27-27-480,-27-26-65,0 26 193,0-26-64,0-26-641,-27 0-63,27 26-97,0-26-64,0-1-289,0 27-127,27 0 128,0 27 128,-27-1 96,0 0 32,0 0 0,0 28 32,0-28-32,-27-26 0,27 0-192,-27 27-417,27-27-512,0-27-1185,0 27-3876</inkml:trace>
  <inkml:trace contextRef="#ctx0" brushRef="#br0" timeOffset="147103.4138">26310 12970 13388,'25'26'801,"2"-26"-577,-1 0 993,29-26 129,-31-1-1,3 27-608,1-27-545,-2 1-64,-26-1-32,0 2-128,-26 25-160,-2-27-97,1 27 65,-24 27 96,23-2 160,2 2 64,-1 26-32,27-26 0,0 25 225,0-26-1,53-26 64,2 27-96,24-27-159,-1 0-97,-24 0-257,24-27-415,-51 27-706,0-26-1152,-27 26-3107</inkml:trace>
  <inkml:trace contextRef="#ctx0" brushRef="#br0" timeOffset="147451.4337">27368 12334 12107,'0'0'1249,"27"26"-1089,-27 28 32,25-2 865,-25 1 289,0 27-193,0 0-673,0-1 1,0 1-481,0-28 0,0 1-513,27 0-704,0-27-705,-27 0-1377</inkml:trace>
  <inkml:trace contextRef="#ctx0" brushRef="#br0" timeOffset="148034.4671">27739 12811 11274,'-27'52'4613,"-1"-52"-4710,4 27 65,24-1 96,0 28-64,24-54-256,4 26-256,-1 0-97,26-26-63,-27 0 479,0 0 129,-26-26 128,0 26 64,0-26 257,0-1 159,-26 0 129,26 1-321,-26-1-192,26 2-127,0 25-1,0-27 64,0 27 224,26 0 128,0 0-63,28 0-193,-2 0 0,-26 0-160,28 0 0,-26 27-96,-2-27 0,-26 25-64,0 2-96,0-27 64,0 26-1,0 1 33,0 0 64,0-27 0,0 0-128,24 26 32,3-26 192,1-26 32,-1 26 0,-1-27-32,0 27 0,0 0-32,-26 0-64,0 0-64,0 0 96,0 27 32,0-1 0,0 0 0,0 0-32,27-26 32,0 27 32,-1-27 0,0 0 96,0 0 352,1-27 257,0 1 96,-27 0 64,26-27-193,-26 26-223,-26-26-417,-1 28-352,0-2-833,1 27-1346,0 0-2626</inkml:trace>
  <inkml:trace contextRef="#ctx0" brushRef="#br0" timeOffset="168380.6308">19216 14215 2081,'27'0'10314,"-27"0"-9321,52 27 417,1-27-129,26 0-448,1 0-193,25-27-256,-26 27-95,29-27-225,-3 1 0,-26 26-32,-26 0-384,-1 0-1090,-25 0-1537,-1 0-2594</inkml:trace>
  <inkml:trace contextRef="#ctx0" brushRef="#br0" timeOffset="168624.6448">19824 14267 10473,'-79'53'1666,"51"-26"-1250,2 0 257,52 25-289,-26 1-191,28-28 127,26 30-224,-29-2-32,28-1-96,-26 2 128,0-1 32,-27-26 257,0-2 159,0 2 225,-27-1 96,-26 1-97,1 0-255,-30-1-161,5-26-352,22 0 96,3 26-288,-1-26-192,26 0-673,1 0-1121,26 0-1826,0 0-2819</inkml:trace>
  <inkml:trace contextRef="#ctx0" brushRef="#br0" timeOffset="169159.6754">20407 14771 10922,'-27'0'705,"2"-27"-449,25 27 1377,-27 0-384,0 27-672,-1 0-417,2-2-96,-1 2 160,3-1 65,-4 28 63,28-28-64,0 0-128,28 0-127,-4-26 31,29 28-128,-25-28-225,26 0-512,-2-28-960,1 28-1859</inkml:trace>
  <inkml:trace contextRef="#ctx0" brushRef="#br0" timeOffset="169461.6927">20619 14823 7046,'0'27'4997,"25"-27"-4196,-25 26 63,27 1 97,-27 0-320,26-1-417,1 0-160,-27 0 32,28 2 32,-28-28 225,24 26 255,-24-26 129,27 0 64,-27-26-193,0-2-287,0 28 63,0-26-160,0 0 65,0 0-289,0-1-97,28 0-159,-28 27-352,0-26-449,0 26-417,0 0-608,-28-27-1409</inkml:trace>
  <inkml:trace contextRef="#ctx0" brushRef="#br0" timeOffset="170031.7253">21332 14056 13004,'-27'0'897,"3"0"-545,-4 0 321,28 52 159,-26 2-95,-1-1-96,27 26-129,-27 27 161,27-27-33,0 28-447,0-29-33,27 2-256,0-26 0,-1-2-289,26-26-255,2 1-321,-26 0-961,25-27-1345,-1 0-8168</inkml:trace>
  <inkml:trace contextRef="#ctx0" brushRef="#br0" timeOffset="170499.752">21837 14347 15054,'0'-53'1057,"0"53"-1249,-28-27 95,28 27 226,-26 0-1,-1 27-160,0-1-193,2 1 129,-2 26 96,27 1 32,0-4 32,0 32-64,0-56 65,52 26-130,-25-25 33,26 0-128,-1-1-32,30-26 64,-32 0 32,5 0 128,-28-26-32,25 26 0,-52-27 0,26 0 64,-26 2 0,0-2 0,-26-26-64,-26 26 96,25-1-64,-28 3-64,-23 0 32,24 25 64,2 0 64,-1 0 129,1 25 31,25 28-192,27-26-64,0 0 64,27-1-160,25 1 192,1-27-96,-1 0-64,30 0-192,-32 0-385,5 0-736,-2 0-2082,-27 0-6310</inkml:trace>
  <inkml:trace contextRef="#ctx0" brushRef="#br0" timeOffset="170745.7661">22021 14083 13324,'27'52'1057,"0"-25"-769,25 26 737,-26-1 577,28 1-289,-28 1-672,26 26-449,2-30-224,-28 5 64,0 25-32,-26-28-545,0 1-832,-26 1-513,0-2-512,-28 1-1954</inkml:trace>
  <inkml:trace contextRef="#ctx0" brushRef="#br0" timeOffset="173540.9259">23556 14188 13260,'-26'0'1089,"-1"-26"-897,27 26 801,0 0 256,0 0 129,0 0-706,0 0-255,27 0 191,-1 26-95,2-26 31,23 27-255,4 0-129,-2-2-128,26 28 64,-1-53-32,2 27 0,-1 0-320,2-1 544,-30 0-256,4 2-64,-5-3 0,-22 0 32,-28 3 64,0-28 64,0 27-256,-28 0 416,-22-27-288,23 26 64,-28 1-64,-23-27 96,-1 25-96,-1 2-96,28-27 64,-1 27-128,26-1-128,0-26-513,27 0-480,0 27-801,27-27-641,26 0-3138</inkml:trace>
  <inkml:trace contextRef="#ctx0" brushRef="#br0" timeOffset="174399.9751">24456 14162 9769,'-26'-27'1217,"0"27"-96,26 0 1217,0 0-512,0 0-673,0 0-480,0 0 159,0 27-127,26-27-289,0 0-31,1 26-33,0-26 65,-1 27-225,26 0-96,2-2 32,-26 2-160,22-1 128,5-26-96,-28 27-224,25 0 544,-26-1-480,1 0 224,26 2-96,-53-28-128,26 25 128,-26-25 0,26 25 32,-26-25 64,-26 28-160,26-1 192,-26-27 0,0 27-192,-1-1 224,0-26-32,1 27 96,-26-2-192,25 2 32,-28 0 0,5-1-32,22 1 0,-26 0 0,2-2-96,-1 2-160,26-1-449,1-26-1056,26 0-1410,0 0-3716</inkml:trace>
  <inkml:trace contextRef="#ctx0" brushRef="#br0" timeOffset="174978.0082">25806 14030 15214,'-27'0'737,"27"0"-641,27 0 576,-1 0 417,29 0-224,-4 0-384,57 0-193,-30 0-384,28 0 96,-26 0 0,-2 0-449,1 0-608,-24 0-544,-29 0-353,-26 0-801,0 0-3010</inkml:trace>
  <inkml:trace contextRef="#ctx0" brushRef="#br0" timeOffset="175200.0209">26310 14056 4067,'-80'27'3332,"53"-2"-706,27 2-992,0 26 95,27-26-576,-1 25-320,1 1-385,25 1-223,-25-2-97,27-24 32,-27 22 192,-27-22 33,0-1 191,0 26 97,-55-26-129,2-2 33,1 2-1,-28 0 65,1-27-257,1 26-384,24-26-128,0 0-544,3 0-1058,24 0-1473,27 0-3427</inkml:trace>
  <inkml:trace contextRef="#ctx0" brushRef="#br0" timeOffset="175562.0416">26786 14559 15438,'-27'0'352,"27"-27"289,27 27 480,-1 0 641,1 0-865,-2 0-65,29-28-896,0 28 417,-3 0-417,-23 0-64,25 0-705,-1 0-865,-25-25-1281,0 25-3171</inkml:trace>
  <inkml:trace contextRef="#ctx0" brushRef="#br0" timeOffset="175749.0523">26972 14347 15758,'0'79'225,"0"-51"-97,0 22 1217,0 5 257,0-2-1186,27-1-320,-27 2-480,24-28-577,4 28-673,-28-29-1088,27 2-2724</inkml:trace>
  <inkml:trace contextRef="#ctx0" brushRef="#br0" timeOffset="176427.0911">27263 14798 12363,'0'25'-224,"0"2"-961,0-27 1281,0 26 416,0-26 97,0 0 32,0 0 512,0-26 0,0 26-352,0-27-161,-27 2-63,27-29-225,0 28-320,0-1-96,27 0-609,-2 27 65,29-25 255,-1 25-223,-28 0-1,29 0 65,0 25 192,-3-25 256,-23 0 160,-28 27 416,27-27-95,-27 0 383,-27 0-31,-1 27-192,28-27 31,-51 26-256,23 1-223,28 0-129,-26-2 0,26 2-64,26-1-353,2 1-159,-4-27-33,3 0 193,28-27-1,-5 27 33,-22-26 256,-1 26 96,0-27 64,-27 2 160,0-2 96,0 27 32,-27-27-159,27 1-33,-27 26-128,-1 0-64,28 0 0,0 0 64,0 0 224,0 26 128,28-26 1,-28 27-193,27 0-64,26-27-96,-27 0-385,0 25-191,1-25-1,0 0-159,-27 0-321,0 0-481,0 0-127,0 0-706,0-25 578,-27 25 1024,27-27 192,0 0 577,0 1 993,-27-1 481,27 0-97,0-25-384,0 26-256,0-1 127,0 27-703,0-27-834,27 27-2594,-27 0-3556</inkml:trace>
  <inkml:trace contextRef="#ctx0" brushRef="#br0" timeOffset="176686.1059">27976 14744 9064,'0'54'1473,"0"-29"-416,0 2 1794,0-27-1538,0 26-864,0-26 31,27 0 129,-27 0-385,0-26-320,27-1-256,-27 2 31,28-29-31,-2 54-96,-26-26 319,24-1 162,3 27 191,-27 0 288,0 0 385,28 27 128,-28-27-128,0 26-481,0 28-159,27-54-257,-27 25-193,0 2-736,26-27-1281,-26 0-1633</inkml:trace>
  <inkml:trace contextRef="#ctx0" brushRef="#br0" timeOffset="177141.1319">28719 14030 14477,'0'-27'705,"0"0"-545,-28 27 385,28 27 544,-27 0-96,1 26-193,2-1-127,-4 55-97,1-29-159,0 28-673,27 0 352,27-26-481,-27-1-95,55-26-225,-5 1-384,5-29-897,-4-25-2274</inkml:trace>
  <inkml:trace contextRef="#ctx0" brushRef="#br0" timeOffset="177581.1571">29115 14320 15855,'-53'-26'1857,"26"26"-2209,-25 0 384,25 26 32,1 28 32,26-2-96,0 1-64,0 0 64,0 27-128,26-28-192,28 2-225,-2-28-128,1 1 1,2 0 512,23-27 64,-24-27 128,-2 27 192,-26-53 288,28 26 129,-29 0-65,-25-25-95,0-1 160,-25 26-353,-2-26-256,-26 0 64,-26 1-224,-2 25 224,2-26 0,-1 53-32,1 0 64,53 0-64,-26 26 32,52 28-64,25-28 0,2 28 161,26-29-97,26 0 96,1 3-64,-2-28-288,4 0 64,-4 0-64,1 0-545,-52 0-1441,-1 0-1474,1 0-7334</inkml:trace>
  <inkml:trace contextRef="#ctx0" brushRef="#br0" timeOffset="177934.1773">29459 13950 13676,'-25'-26'513,"25"26"-65,25 0 1666,2 26-480,26 27-897,-1 0-33,28-1-31,-1 2 64,-25 26-289,24-28-352,-50 28-96,-2-28 0,1 26 0,-27-23-32,-27 25-320,-27-1 192,3 1-129,-30-28-479,2 28-642,-26-2-1633,25-24-8520</inkml:trace>
  <inkml:trace contextRef="#ctx0" brushRef="#br2" timeOffset="190289.8834">23608 15327 992,'0'0'2307,"0"0"159,0 0-897,0 0 161,0 0-192,0 0-97,-24 0 128,24 0-159,0 0-65,-28 0-160,28 0-256,-26-27-64,26 27-128,0 0-65,-27 0-223,27 0-257,0 0 64,27 0 32,-1 0-192,26 27 0,30-27-96,23 0 32,0 0-64,27 0 32,0 0-96,0 0 64,2 0-160,-2 0 0,-24 0 0,24 0 64,-27 0-289,-26 0-480,-26 0 257,0 0-161,-53 0-865,0 0-1184,0 0-8008</inkml:trace>
  <inkml:trace contextRef="#ctx0" brushRef="#br2" timeOffset="193412.0625">26864 16519 15118,'-25'27'801,"-2"-27"-801,27 26 384,0-26 1282,-26 0-738,26 27-415,26-27-129,1 0-31,-2 27-97,2-27-96,26 26-64,2-26-32,-31 0-32,31 0 32,-2 27-32,-28-27 0,29 0-32,-28 0 0,26 0 0,-25 25-96,0-25 128,-1 0-64,-26 0 0,0 0 96,0 0 64,0 27-160,0-27 96,-26 27 0,-1-27 33,-25 26-1,25-26-32,1 27 32,-1-27 0,0 27-128,2-27 64,-2 25-128,1 2-64,-1-27-193,27 28-255,-28-28-577,28 0-737,-24 25-609,24-25-1376</inkml:trace>
  <inkml:trace contextRef="#ctx0" brushRef="#br2" timeOffset="194134.1038">27528 16494 10986,'-28'0'1025,"28"0"-481,-26 0 1763,26 0-33,-27 0-1057,0 0-448,27 0-257,-25 0 129,25 0-257,0 0 32,0 0-95,25 0-129,2 0-64,0 25-64,-1-25 32,26 27-160,-25-27 160,28 0-128,-5 0 32,-22 26 64,26-26-64,-28 27 32,26-27-96,-25 0 128,0 27-32,-27-27-128,26 26 192,-26-26-128,26 0 96,-26 27-128,0-27 128,0 0 32,0 25 1,0-25 95,0 0-192,0 0 64,0 0 0,-26 27-96,0-27 96,-1 27-96,0-1 128,1 1-64,-26-27-64,25 27 128,-28 25-192,31-24 64,-2-3-384,-1 2-385,-1-1-929,1 0-1857,27-26-8297</inkml:trace>
  <inkml:trace contextRef="#ctx0" brushRef="#br0" timeOffset="208027.8983">30332 11698 14349,'-53'-27'192,"29"27"321,24 0 31,0-27 353,0 27-32,24 0-545,29 0 65,26 0-129,2 0-192,-2 0-96,-26 27 0,26 0 32,-26 25-32,-26-24-160,-2 24 31,2 28-63,-27-2 192,0 29-96,-27-27 32,27 25-32,-25 1 32,-2 27 128,27-28-64,0 29 64,0-2-32,0-26 0,0 26 0,0-25 32,27-27 32,-2 25-32,2-51 128,26-2 32,-1-26 161,3 1-161,-28 0-96,-1-27 0,-2 0-192,4-27 192,-1 27-128,0 0-96,-27-27 128,0 27 32,0-26 32,-27 26 32,0 0 0,-25 26-96,-1 1-32,-2 0 32,31 25-96,-4 1 128,28 0-64,0 26 32,0 2-32,0-2 32,28 1-32,-28 25 64,24 1 0,3-26-32,-27 25 96,28 2 32,-28-2-192,27 27 96,-1-25-32,-26-1 0,24-54 32,-24 0 64,0 3 129,28-28 159,-28 26 96,0-28 289,0 29 96,0-28-192,-28-26-225,4 27-128,-2-27-160,-29 25-160,-24-25-160,26 0 32,-26 27-160,-26-27-193,25 27-191,-25-27-193,26 26 0,-29 28-800,56-29-2019,-1 2-4291</inkml:trace>
  <inkml:trace contextRef="#ctx0" brushRef="#br1" timeOffset="229451.1239">16595 7882 8648,'-27'0'1697,"2"0"-544,25 0-64,0 0 449,0 0-129,25 0-608,-25 0-64,27 0-161,-1 0 1,1 0-33,0 0-95,25 0-289,1 0 32,26 0-128,-25 0-32,25 0-64,-26-27 128,26 27-96,-26 0-160,-26-25-224,25 25-289,-25 0-320,-27-27-192,0 27-128,0 0-737,0 0-1666,-27 0-3971</inkml:trace>
  <inkml:trace contextRef="#ctx0" brushRef="#br1" timeOffset="229870.1478">17019 7696 5893,'0'0'833,"0"0"-801,0-25 416,26 25 802,-26 0 159,0 25-320,0-25-416,27 0-161,0 0 257,-27 27-97,25-27-319,28 0-97,-26 27-96,0-27-64,-2 0 32,28 0-32,-26 26 0,25-26 1,-25 0 95,27 27 64,-27-27-128,-3 27 0,-24-27 32,28 25 65,-28 2-129,0-27 0,0 26 64,0-26 160,0 27 97,0-27-33,-28 27 32,4-1-31,-3-26-289,1 26-32,-2 2-64,-23-3 64,23-25-64,-25 28-64,1-3-481,25 29-544,-26-28-1409,1 1-9706</inkml:trace>
  <inkml:trace contextRef="#ctx0" brushRef="#br1" timeOffset="237506.5843">17283 12996 9769,'-27'0'961,"27"0"0,-25 0 704,25 0 193,0 0-321,0 0-576,0 0-672,0 0-1,25 0 96,-25 0 33,27 0-193,26 0-64,-25 0 32,23 0-128,3 0 0,-3 0-32,4 0 32,-2 0 0,-1 0-224,1 0 96,-1-26-288,-25 26 32,0 0-289,-1 0-96,2 0 65,-4-27-161,3 27-352,-27 0-385,0 0-640,0 0-1601,0 0-3236</inkml:trace>
  <inkml:trace contextRef="#ctx0" brushRef="#br1" timeOffset="237888.6065">17812 12758 7046,'-27'0'513,"27"0"-289,0 0 961,0 0 1153,0 0-640,27 0-865,-27 0-193,27 0-159,-1 0-97,2 25 32,-4-25 33,30 0-161,-26 28-64,22-28-31,-23 0-33,28 27-64,-29-27-64,26 0 0,-25 25 0,-27 2-32,27-27 32,-27 26 0,0 1 64,0 0 128,-27-27 225,27 26 159,-27 0 33,-25-26-97,26 26-31,-1 1-353,-28 0-160,31-1-160,-30 1-673,0 0-1025,2 26-2274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09:39.66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25568 3238 640,'0'0'1345,"0"0"97,0 0 127,0 0-320,0 0 65,-27 0 223,27 0-96,0 0-95,0 0-225,0 0-160,0 0-64,0 0-161,0 0-127,0 0-97,27 0-63,-27 0-65,25-27-96,29 27 33,-1 0-193,26-25 0,2 25 32,-2 0-32,26 0-192,-25 0 32,25 0 64,-26 0-64,2 0 32,-2 0-96,0 0-32,1 0-32,-2 0-225,-24 0 129,-28 0 32,26 0 32,-52 0 64,27 0 32,-27 0 64,0 0-65,0 0-127,0-27-320,-27 27-417,27 0-352,-26-26-577,0 26-833,26 0-2306</inkml:trace>
  <inkml:trace contextRef="#ctx0" brushRef="#br0" timeOffset="512.0293">26044 2867 256,'0'0'9032,"0"0"-8775,-27 27-225,27-27 224,-52 0 481,26 25-513,-1 3-256,-25-1-321,-1 0 1,-2-2 352,3-25 96,-1 25-64,26 3 192,0-1 321,2 0-65,-2-27-320,27 26-63,0 1-65,0-27 288,0 25 385,27 2 127,25 26-223,1-26-321,-1 0-256,2-2 0,27 28-96,-29-25-352,28-2-481,-28 0-993,-25 0-2818</inkml:trace>
  <inkml:trace contextRef="#ctx0" brushRef="#br0" timeOffset="5071.29">25807 5465 8263,'0'0'1378,"0"0"159,-28 0 65,28 0 127,0 0-319,0 0-674,0 0-319,0 0-97,0 0 0,0 0-128,0 0-31,0 0-65,0 0 0,28 0 32,-28 0-32,26 0 64,1 0-128,-3 0 96,31 0-96,23 0 0,-24 0-64,24 0 32,29 0 32,0 0-192,-2 0-32,0 25 96,1-25 160,0 0-288,0 27 64,-28-27 64,4 0-97,-4 0 33,2 0 64,-28 0 64,2 0 0,-2 0-32,-26 0-256,1-27-513,0 27-576,-27 0-834,0 0-992,0 0-2434</inkml:trace>
  <inkml:trace contextRef="#ctx0" brushRef="#br0" timeOffset="5640.3226">26468 5173 8808,'0'-27'256,"0"27"-96,0 0 769,0 0 480,0 0-416,0 0-1025,-28 0-512,1 27 159,3-27 97,-30 26 288,0 1-64,2-27-288,-28 27 160,28-2 160,-28-25 256,2 27 320,23-1-63,-22-26 31,49 27 33,1-27-257,0 27-256,27-1 0,27 0 224,0-26 129,1 28-33,49 24-128,4-26-32,-29 0-160,55 2 33,-28 24-33,-1-24-225,-24-3-1216,0 30-3043</inkml:trace>
  <inkml:trace contextRef="#ctx0" brushRef="#br0" timeOffset="9305.5322">24959 3981 6950,'26'0'-32,"1"-27"64,-27 27 32,0 0 801,0 0 608,0 0-704,0 0 64,-27 0-96,27 0 384,-26 0 32,26 0-385,-27 0-351,2 0-161,25 0 32,-54 0 1,28 0-33,-1 0-96,-25 0-160,-3 0 0,-22 0 0,22 0 32,-50 0-32,25 0 0,1 27 32,-26-27 0,0 0-32,-29 25 0,2-25 32,26 27 32,0-27-32,0 0 32,0 0 0,0 28 0,0-28 65,28 0-1,-28 0-96,25-28 0,-24 28 32,26 0 32,-28-27 32,29 27 0,-28 0-64,25-25-32,2 25 0,-1 0 0,-25-27-32,26 27 0,-2 0 32,2 0 64,2-27-96,-4 27 64,2 0-64,-1 0 0,1-26 129,1 26-226,-4 0 97,5 0 33,-4 0-98,2 0 97,-1 0-64,1 0-160,1-27 0,-30 27 128,29 0-32,0 0 64,-1 0-32,2 0 64,-2 0 0,28 0-32,25 0 32,-28 27-32,55-27 0,-26 0-257,26 0-223,0 0-65,0 0-127,0 0 287,0 0 129,0 0 32,26 0 0,-26 0 128,0 26 95,0-26 1,0 0 64,0 0-64,0 27 32,0-27 32,0 27-32,0-2 0,0-25 65,0 27-33,-26 26 0,26-26-32,0 25 0,0-24 32,0 24-32,0-26 0,0 28 0,0-1 0,0-1 0,0 1 0,0 1 32,26-1 32,-26 26 96,0-26-64,0 26 0,0-26-32,0 27-32,27-27-32,-27 26 0,0-26-32,0 27 64,28-26 0,-28-2 0,0 1 32,0 0-32,0 1 64,0-2-64,-28 0 32,28 2 33,0 25-1,-27-24-64,27 23 64,-26-24-32,26-2 32,0 1-224,0 0 96,-24 1 32,24-1 0,0 27 0,0-28-32,0 0 32,0 3 32,-28-3 0,28 1 0,0 0-32,0-1 0,-27 2 0,27-1 0,0-1 0,0 1 0,-27 2 0,27-30 0,0 27 32,0-25-32,-26 1 0,26 24 0,0-25 0,0-2 32,0 3-32,26-28 0,-26 27 0,0-2 0,0-25 32,0 27-64,0-27 32,0 0 0,0 26-32,0-26 32,0 0 0,0 0 32,27 0 0,-27 0 96,0 27 32,27-27-96,-27 0-32,28 0 0,-28 0 32,24 0-96,2 0 64,1 0-32,1 0 0,-1-27 0,-1 27 0,0 0 0,27 0 0,-26 0 0,25 0 0,1-26 0,-26 26 0,25 0 0,1 0 0,2 0 0,-31-27 0,30 27 0,-27 0 0,24 0 64,3 0 1,-27 0-1,25 0-32,1 0-32,-26 0 0,25 0 0,1 0 0,2 0 0,-4 0 0,3 0 0,0 0 0,-2 0 32,1 0-32,-1 0 0,1 0 0,1 0 0,-2 0 0,1 0 0,-1 0 0,1 0-32,2 0 32,-3-25 0,28 25-32,-28 0 32,1 0-32,26 0-33,-26 0 98,-1 0-66,30 0 33,-29 0 33,26 0-33,-26 0 32,26 0 32,-1 0 32,2 0-64,-1 0 32,2 0-64,-2 0 128,0 0-128,27 0 0,0-27 0,-28 27-64,28 0 32,-25-28-32,-2 28 0,1 0 64,-2-25-64,2 25 64,-28 0 0,30 0 64,-58 0-128,30 0 128,0 0-64,-2 0 0,-26 0 0,28 0 0,-2 0 0,-26 0-96,28 0 64,-2 0-97,-26 0 1,29 0 0,-31 0 64,29 0 32,-25 0 32,26 0 0,-29 0 0,28 0-32,-26-27-128,25 27-64,-25 0-257,-1 0 225,1 0 96,-27 0 96,27 0-32,-27 0 96,0 0 0,0 0 0,25 0 96,-25 0-64,0-25 32,0 25 0,0 0 0,0 0-64,0-27 0,0 27 32,27-28 0,-27 1 0,0 2 64,0 25 96,0-27 97,0-26-33,0 26 0,0-26-160,0 1-32,0-1 32,0-1-96,0 2 96,0-1 65,0 0 255,0-26-64,0 26-95,0-1-33,0-26-64,0 27-64,26 1 0,-26-28 32,0 1 0,0-1-256,0-25 449,0 24-225,0-25-32,27 28-96,-27-2 64,0 0 96,28 1 64,-28 26 64,0-1 65,24 1-97,-24-26 64,0 26-160,27-27-64,-27 27-64,0-26 192,0-26-288,0 25 96,0-27 0,-27 2 0,3 25-64,24 0 96,-28 28 32,28 0-32,0 24-64,-27-24-32,27 25-288,-26 27-289,26-27-191,0 1-578,0 26-2369</inkml:trace>
  <inkml:trace contextRef="#ctx0" brushRef="#br0" timeOffset="14653.8381">23581 6710 768,'0'0'2082,"0"0"673,0 0 96,0 0-737,0 0-481,0 0-224,0 0-320,0 0-256,0 0-96,0 0-129,0 0-127,0 0-225,0 0 64,28 0-95,-28 0-97,27 0-32,0 0-64,-1 0-32,26 0 0,2 0 64,-28 0-64,26 0-32,2 0-32,-2 0-96,1 0-129,-26 0-95,1 0-128,-28 0-193,0-27-224,0 27-288,0 0-417,0 0-2337</inkml:trace>
  <inkml:trace contextRef="#ctx0" brushRef="#br0" timeOffset="15136.8654">23821 6525 1153,'0'0'993,"26"0"-129,-26 0 482,0 0 511,0 0-351,0 0-705,0 0-257,0 0 193,0 0 544,0 0-672,-26 0-513,0 0-96,-1 26 64,0-26-64,1 26 64,0-26-32,0 26 96,26-26 64,-27 27 192,27-27-127,-27 27-257,27-27 0,0 0 32,27 26 32,-27-26 0,0 27 0,27 0-64,-27-27 64,26 25-64,-26-25 0,26 27 0,-26-27 0,0 26 0,26-26-256,1 27-481,0-27-832,-1 28-2019</inkml:trace>
  <inkml:trace contextRef="#ctx0" brushRef="#br0" timeOffset="22624.294">8469 14341 3587,'-26'0'448,"26"0"161,-27 0 800,-1 0 641,28 0-288,-24 25-65,-3-25-447,27 0-225,0 0-97,0 0-159,0 0-384,0 0-33,27 0 160,-3 0-31,31 27-193,-29-27-160,53 0 32,-26 0-64,-1 0-96,28 0 65,-28 0-97,2 0 32,0 0-33,-3 0 33,-23 0-224,-1 0 32,-27 0-64,26 0-449,-26 0-448,0 0-577,0 0-2017,-26-27-4613</inkml:trace>
  <inkml:trace contextRef="#ctx0" brushRef="#br0" timeOffset="23107.3216">8680 14155 5797,'0'0'1153,"27"0"-704,-27 0 351,0-26 962,0 26 160,0 0-993,0 0-545,0 26 32,-27-26-127,27 0-65,-27 27-128,2 0-96,-2-2-128,1-25 0,-28 27-32,29-1 63,-28 1 65,26-27 32,-25 27 0,25-2 97,-27-25 95,27 27-32,27-27-96,0 26 32,-24-26-64,48 0 96,-24 0 96,27 27 129,27-27-65,-27 0-160,25 27-128,1-27 0,-26 26-96,25-26-801,-25 26-1185,-1 2-3619</inkml:trace>
  <inkml:trace contextRef="#ctx0" brushRef="#br0" timeOffset="27023.5456">476 16433 6502,'-28'0'544,"1"0"257,1 0 576,-1 0 769,27 0-448,-25 0-385,25 0-544,0 0-193,-27 0-191,27 0-193,0 0 32,0 0 0,27 0-96,-2 26-31,2-26-65,26 0 0,-25 0-64,23 0 96,3 0-64,0 26-32,-2-26-32,1 0-129,-1 0-127,-25 0-224,26 0-129,-26 0-96,-2 0-512,2 0-1025,-27 0-1634</inkml:trace>
  <inkml:trace contextRef="#ctx0" brushRef="#br0" timeOffset="27441.5695">792 16221 4228,'-25'26'4131,"25"-26"-4643,0 27 256,0-27 1377,0 0 96,0 0-673,25 0-480,2 0-31,-1 0 31,1 27 0,0-27 0,-2 25 64,2-25-32,-1 27 32,2-27 0,-1 28 160,-3-2 33,-24-26-33,27 26 0,-27 0 97,0-26-97,0 26-96,0-26 160,0 28 257,0-28-64,0 26-289,0 1-96,-27-27-160,27 27 0,-51-2-96,23 2-257,2-1-800,-1 1-2786</inkml:trace>
  <inkml:trace contextRef="#ctx0" brushRef="#br0" timeOffset="33646.9245">12332 3927 1249,'-27'27'3203,"3"-27"-1570,24 0 353,-28 0-224,28 0 64,0 0-481,0 0-416,0 0-321,0 0-191,0 0-193,0 0 192,28 0 33,-4 27-97,3-27-64,1 0 97,25 0-33,-1 25-64,28-25-128,-28 0-96,28 0 1,-1 0-33,-24 0-96,-5 0-193,5 0-351,-28 0-834,-1 27-2786</inkml:trace>
  <inkml:trace contextRef="#ctx0" brushRef="#br0" timeOffset="34267.96">15324 3954 10505,'-27'0'32,"27"0"481,0 0 96,0 0 704,0 0-96,27 0-320,0 27-225,26-27-223,-1 0-161,28 25-32,-28-25 65,29 0-97,-30 0-128,30 0-64,-29 0-352,2 0-1346,-1 27-2626</inkml:trace>
  <inkml:trace contextRef="#ctx0" brushRef="#br0" timeOffset="34844.9929">18871 3981 7142,'-27'0'1281,"27"0"545,-27 0-545,27 0 225,0 0 191,0 0-960,27 0-385,0 25 225,-1-25-161,53 0-127,-24 27-97,22-27-32,4 0-128,-29 0 32,28 28-672,-28-28-2371,2 0-9769</inkml:trace>
  <inkml:trace contextRef="#ctx0" brushRef="#br0" timeOffset="38953.2274">5611 17201 800,'0'-26'1410,"0"26"319,0 0-416,0 0-223,0 0-194,0 0-159,0 0-321,0 0 65,0 0-97,0 0 33,0 0-65,0 0-96,0 0 33,0 0-97,0 0-32,0 0 32,0 0-32,0 0-32,0 0-32,0 0 33,26 0-65,-26 0 0,24 0 64,-24 0-32,28 0-32,-28 0 32,27 0-64,0-26-32,-27 26 32,26 0-32,0 0-32,0 0 64,1-28-64,-27 28 64,27 0-32,-1 0 0,0 0 0,-26 0 32,26 0-32,1 0 0,0 0 0,1 0-32,-2 0 32,-2 0 0,3-26 0,-27 26 0,28 0 0,-1 0 0,-1 0 0,-26 0-32,24 0 0,4 0 0,-1 0 32,-27 0 32,27 0-32,-1 0 0,0 0-32,0 0-32,1 0 32,0 0-32,-27 0 32,26 0-32,0 0-64,0 0 96,-26 0-32,27 0 31,0 0-31,1-26 64,-4 26 0,-24 0 0,26 0 0,1 0-32,1 0 64,-1 0-32,25 0 0,-26 0-64,1 0 128,25 0-64,-25 0 0,26 0 97,-1 0-97,1 0 0,1 0 32,-26 0-64,22 0 32,5 0 0,-4 0 32,3 0-32,0 0 32,-2 0 0,1 0 96,-26 0-64,25 26 0,1-26 0,26 0-32,-25 0 32,-3 0 0,4 0 32,-2 0 0,26 0-96,-26 0 128,-1 26-128,1-26 0,2 0 64,22 0-96,2 0 64,-24-26-64,23 26 96,-24 0-64,-1 0 0,-1 0 0,28 0 0,-28 0 0,1-26 0,-1 26 32,3 0-32,-2 0 0,26 0 33,-26 0-33,-1 0 0,28 0-33,-28 0 33,30 0 33,-5 0-1,4-27-32,-2 27 0,0 0 0,1 0 0,-2-25 64,-24 25 128,24 0-64,4 0-64,-4 0-32,-24 0 0,-2 0 32,1 0-64,0 25 0,-1-25-32,-25 0 64,28 27-64,-31-27 64,2 0 0,2 0 0,-28 0 0,27 0-32,0 0 64,-3 0-32,-24 0-32,0 0-32,28 0-256,-28 0-64,26 0-193,-26 0-288,0 0-832,0 0-3044</inkml:trace>
  <inkml:trace contextRef="#ctx0" brushRef="#br0" timeOffset="46587.6645">5345 2418 3843,'0'0'320,"0"0"641,0 0-32,0 0-224,0 0 416,0 0-64,0 0-641,0 25-384,0-25 257,0 0 95,0 0 64,0 28-223,0-2-33,0 0-64,0 1-64,0 0 0,0-2 64,27 28 64,-27 1-31,0 24-97,0-24 64,0-1-32,0 27-96,0-28 0,25 1 96,-25 27-32,0-28-64,0 28 64,0-1-32,0-26-32,0 27 64,0-26-32,0-1-32,0-1 64,0 1-32,0 1 0,0-28-32,0 26 32,0 2-32,0-28 0,0 1-32,0 0 32,0-2 0,0 2 0,0 1 0,0-3 0,0-25-192,0 27 128,0-27 0,0 26 64,0-26-64,0 26 32,0-26 0,0 28 32,0-28 0,0 0 0,0 0-32,0 26 32,0-26-32,27 0 32,-27 0-32,27 0 0,-27 0 96,26 0-32,2 0-32,-28 0 0,24 0 0,3 0 0,1 0 0,-1 0 0,-1 0 0,-2 0 0,4 0 0,-1 0-64,0 0-32,-1 0 0,26 0 32,-25 0 64,0 0-65,25 0 33,-26 0 0,28 0 32,-26 0-192,22 0 128,-23 0-64,28 0 32,-5 0 0,-22 0 64,26 0 32,-28 26-64,26-26 64,-25 0 0,26 0 0,-27 0 0,27 0 0,-26 0-32,25 0 64,-26 26-64,29-26 32,-28 0 32,25 0-64,-26 0 64,28 0-32,-29 0-32,28 0 64,-26 27 32,25-27 0,-25 0-64,26 0 0,2 0 32,-5 0-32,-22 0 32,26 0-32,-2 0 0,-26 0 0,28 0 0,-2 0 0,1 0-32,-1 0 64,1 0-64,-26 0 64,25 0-32,1 0-32,2 0 32,-4 0 0,3 0 64,25 0-64,-26 0 32,-1 0 0,28 0-64,-25 0 64,-4 0-64,30 0 96,-29-27-64,1 27 0,-1 0 0,28 0 0,-28-26 0,28 26 0,-28 0 0,28 0 0,-1 0 0,-24-26 0,23 26 0,2 0-32,-1 0 0,-26 0 64,26 0-32,2 0 0,-2 0 32,-2 0-32,5 0 0,-4 0 0,2 0 0,-1-26 32,-24 26-32,22 0 32,-22 0-64,-3 0 64,1 0-32,-1 0-64,1 0-192,1 0-385,-2 0-95,1 0 255,2-28 161,-31 28 224,30 0 0,-27 0 160,0-26-160,-3 26 128,30 0 32,-27 0-128,0-26 64,-2 26-32,-25 0-33,27 0 33,-27 0 0,26 0-160,-26 0-160,0 0 192,0 0 224,0 0-32,0 0 0,0-27-32,0 27 0,0 0 32,0 0 64,0-25-32,0 25-32,0-28 0,27 28 128,-27-27 225,0 2-97,0-2-128,0 0-128,0-26 32,0 26-32,0-25 64,0-1 32,0 0 33,0 1-1,0-2-128,0 0-32,0-24 0,0-3 0,0 2 32,0-1-64,-27 2 448,27 24 321,0-24-257,0 24-416,0 1-64,0 0 0,0-1 0,27 2 225,0-1-225,-27 0 96,25 1 64,2-2-128,-27 2 32,26 24-32,-26-25 32,0 28-32,0-1 96,0-28 32,0 27 129,0 0-33,0 1-32,0 26-256,-26 0-64,26 0 0,-27 0 32,2-26 0,-2 26 32,0 0-32,1 0 32,-26 0 32,-2 0-32,0 0 32,3 0 0,-30 0 32,2 0-32,0 0 0,-1 26 0,2-26 0,-30 0 0,2 0 0,28 0 32,-28 0-32,-26 0 32,0 0-64,0 0 32,-1 0 32,26-26-64,-25 26 32,-1 0-32,1 0 32,0-26 0,-27 26-97,26 0 97,-23 0-192,-4 0-96,1-27 0,27 27 64,-28 0 31,28 0 161,0 0-64,-28 0 96,28 0 96,-26 0-96,26 0-32,-2 0 64,29 0-32,-27 0 32,27 0 0,-1 27-64,-2-27 64,3 26 32,0-26-32,-1 0-64,26 26 32,2-26 0,-4 0-256,30 26-1505,26-26-5703</inkml:trace>
  <inkml:trace contextRef="#ctx0" brushRef="#br0" timeOffset="51900.9685">3467 10206 5028,'0'0'96,"0"0"673,0 0 2178,0 0-641,0 28-1057,0-28-416,0 0-160,0 0 63,0 0-191,0 0-193,0 0 65,0 0 31,0 0-64,25 0 97,-25 0-97,27 0 1,-27 0-97,26-28-64,-26 28-32,0 0-32,0 0 33,27 0-225,-27 0 128,27 0-32,-27 0-32,25 0-32,2-25 32,-27 25 96,26 0-192,-26 0 64,27 0 96,0 0-64,1 0-64,-28 0 32,24 0 64,2 0-64,1 0 32,1 0 0,-1 0-64,-3 0 32,4 0 96,-2 0-96,1 0 0,0 0 96,-2 0-192,2 0 160,-1 0-96,1 0 64,0 0-64,-2 0 64,2-27-96,26 27 160,-26 0-96,25 0 32,2 0 32,-27-27-96,24 27-32,3 0 96,-27 0-32,25 0 0,-25 0 0,26 0 32,-28 0-96,29 0 96,-28 0 32,26-26-96,-25 26 0,26 0 64,-25 0 0,23 0-64,-24 0 0,27 0 64,-2 0 0,-25 0-96,26 0 64,-1-27-32,2 27 64,-28 0 0,26 0 0,2 0-64,-28 0 32,26 0-32,-25 0 32,28 0 32,-5 0-64,5 0 96,-28 0-192,25-27 160,1 27 0,0 0-32,-1 0-32,2 0 0,0 0 64,-3 0-32,-23 0 32,25 0-32,-1 0 0,2 0-32,-2 0 32,28 0 0,-28 0 0,1 0 0,2 0 0,-5 0 0,32 0 32,-30 27-32,1-27-32,-1 0 96,1 0-96,26 27 0,-26-27 64,1 0 32,24 0-96,-23 26 0,24-26 32,-26 0 32,26 0-64,-26 0 32,26 0 32,-26 0-32,26 0-64,-25 0 160,24 0-96,-24 0 0,-2 0 0,2 0 0,-1 0 0,-1 0-32,1 0-32,2 0 64,-4 0 0,3 0-32,-3 0-32,4 0 64,-2 0-160,-1 0 192,1 0-32,-26 0-64,25-26 64,-25 26 0,26 0 0,-28 0 0,29 0 0,0 0 0,-30 0 64,31 26-128,-2-26 64,-29 0 32,31 0 0,-28 0 96,25 0-64,-26 0 32,-26 0-96,27-26 96,-27 26 0,27 0-96,-27 0 32,0 0 0,0 0-96,26 0 64,-26 0 32,0 0-32,27 0 65,-27 26-65,0-26 64,0 0-64,0 0 32,0 0-128,0 0-545,0 0-768,-27 0-1314,27 0-2434</inkml:trace>
  <inkml:trace contextRef="#ctx0" brushRef="#br1" timeOffset="57792.3055">1667 15533 9480,'0'0'929,"-28"25"-704,1-25 1440,27 0 513,-24 0-833,24 0-704,0 0-192,0 0 31,-27 0-32,27 0-159,0 0-97,0 0-128,27 0 32,-27 0 0,0 0 0,24 0 0,3 0-96,27-25 64,-27 25-64,25 0 32,1 0-32,-1 25 0,2-25 0,-1 0 0,26 0 32,-53 0-160,26 0-256,3 0 448,-28 0-224,-1 0-96,-2 0-257,-24 0-416,0 0-544,-24 0-1058,24 0-1120,0 0-4965</inkml:trace>
  <inkml:trace contextRef="#ctx0" brushRef="#br1" timeOffset="58175.3274">2036 15347 8744,'-52'0'416,"52"0"-640,0 27 384,0-27 1249,0 0-191,0 25-386,25-25-447,2 0 63,0 27 65,27-27-129,-3 0-224,4 0-64,-5 0 0,5 27-64,-2-27 32,-1 0-32,-25 0 1,0 0 191,-1 26-64,0-26-96,-26 0 32,26 27 160,-26-27-32,0 0-95,0 0-1,0 27 0,-26-27-32,26 25 0,-26 2-64,0-1 32,-28 1-96,28 0-320,0-1-609,-27-26-1473,-2 26-9033</inkml:trace>
  <inkml:trace contextRef="#ctx0" brushRef="#br0" timeOffset="74964.2877">24748 14446 9737,'-27'27'224,"27"-27"417,0 0 1921,0 0-864,27 0-1218,0-27-64,-2 27-63,2 0-65,26 0 64,-1 0-31,1 0 63,1 0-224,-2 0-64,1 0-96,-1 0 0,-25 0-128,27 0-384,-54-27-353,27 27-544,-27 0-705,0 0-801,0 0-3331</inkml:trace>
  <inkml:trace contextRef="#ctx0" brushRef="#br0" timeOffset="75288.3061">25117 14261 1057,'0'0'3747,"0"0"-2690,0 0 1057,27 0 673,-27 0-898,28 0-1152,23 0-352,-25 0-65,2 26 0,23-26 65,4 0-161,-29 27 96,26 0 193,-25-27 127,0 25-223,-1 2-65,1-1-64,-27 1-96,25-27 0,-25 27-192,0-1 193,0-26 63,-25 26-96,-2-26 128,1 28-63,-28-3-161,2-25-32,-1 28 0,1-3-32,-3-25 0,2 28-609,29-2-992,-4-26-3748</inkml:trace>
  <inkml:trace contextRef="#ctx0" brushRef="#br0" timeOffset="76406.3702">25965 16698 14061,'0'-27'416,"0"27"-128,0 0 609,0-26 801,0 26-833,-26 0-769,26 0-192,0 26 128,0 1 0,-27 26 0,-1-1 32,4 2 32,-3-1-224,-27-1 224,27 3-96,-25-3-64,25 0-192,1-24-257,26-2-448,-27-26-640,27 0-1026,0-26-2177</inkml:trace>
  <inkml:trace contextRef="#ctx0" brushRef="#br0" timeOffset="76644.3838">25779 16247 14798,'0'-26'160,"0"26"0,0 0 1089,28 53 417,-2-1-834,1 29-511,-3-3-193,4 30-128,25-30 32,-26 29-32,25-28-192,-25 1-193,-1-28-63,26 1-353,-25 0-480,0-27-1185,-27-26-2627</inkml:trace>
  <inkml:trace contextRef="#ctx0" brushRef="#br0" timeOffset="76932.4001">26440 16593 13004,'0'25'3203,"0"-25"-2755,0 0 449,28 0 512,-1 0-576,-1 0-448,26 0-353,-25 0-32,26 0-737,-1 0-608,-25 0-1858,0 0-11275</inkml:trace>
  <inkml:trace contextRef="#ctx0" brushRef="#br0" timeOffset="77084.409">26547 16698 14541,'0'53'321,"0"-26"736,0-27 544,26 25-928,28-25-577,-28 0-256,26 0-1218,2 0-2081,-28 0-9832</inkml:trace>
  <inkml:trace contextRef="#ctx0" brushRef="#br0" timeOffset="77531.4344">27420 16671 12107,'55'-26'2178,"-55"-1"-2114,0 2 737,0 25 1281,0-27-1474,-28 27-479,1 0-162,0 0 66,-25 27-66,26-2 98,-28 28-97,28 1-1,26-1 66,-26-1-66,26 1 33,26 26-64,27-24-96,-26-3 128,25-26 32,28 0 32,-2 2 96,4-28 33,-4-28 191,1 28 160,-26-26 1,1-27-97,-2 28-320,-26-30 0,-26 3-96,-53-1-32,1-1 64,-28 2 225,1-1-321,1 0-577,-30 26-768,29 2-2051</inkml:trace>
  <inkml:trace contextRef="#ctx0" brushRef="#br0" timeOffset="97936.6016">22947 11743 2370,'0'0'6214,"0"0"-4485,0 0-448,0 0 257,-27 0 95,27 0-543,0 0-610,0 0-256,0 0-64,0 27 97,0-27 31,0 27-96,0-27-128,0 25 32,0 2 128,0 1 65,27-3-257,-27 2 128,0 25-160,0-24 128,0-2-64,0 1 0,28 25 32,-2-24-32,-26 24 0,24-25 0,3-1-96,1 28 160,-28-29-256,27 2 192,-1-1-96,0 1 193,-26 0-226,26-1 33,1 0 193,-27 2-290,27-3 258,-27 2-129,26-1 64,-26 1-96,26-27 0,0 27 160,1-27-96,-27 26-128,27-26 160,-1 27-32,-26-27 0,26 0-64,0 25 128,-26-25-96,27 0 96,0 27-96,1-27 128,-4 0-224,2 0 160,-26 0-96,28 0 64,-1 0-32,0 0 32,-1 0-64,0 0 32,-26 0 64,53 0 32,-26 0-224,-1 0 96,0 0 32,0 0 0,1 0 0,0-27 0,-1 27-32,0 0 0,0 0 96,1-25-128,0 25 32,1-27 0,-4 27 0,2-26 32,-26 26 32,28 0-64,-1-27 64,-27 27 32,27-27-192,-27 27 128,24-26 0,-24-1 0,28 27-32,-28-25 32,0-3 32,26 28 0,-26-26-32,0 0 0,0 26 32,27-27 0,-27 27-32,0-27 0,27 1 0,-27-1 0,0 27 32,25-25-320,-25-2 608,0 0-384,27 27-192,-27-26 544,0-1-224,26 0-64,-26 2 64,0-3 96,27 3-96,-27 25-224,0-27 448,0 0-256,27 1-224,-27-2 384,0 28-128,25-26-128,-25 0 64,0-1 0,27 2 32,-27-3 33,26 1-33,-26 2 224,0-2-288,27 0 96,-27 1 64,0-1-128,28 0 32,-28 2 64,0-2-64,0 1 32,0-1 0,24 0 0,-24 1 0,0-26-32,0 24 32,0 2-96,27 0 193,-27-1-97,0 0 64,0 1-96,26-1 64,-26 2-32,0 25 64,0-28-128,28 2 0,-28 0 96,0-1-96,0 0 64,0 1 64,0-1-32,0 2-96,27-2 96,-27 0-31,0-26 31,0 26-64,0 2-32,27-3 128,-27 3-32,0-3 0,0 2-64,0 0 64,0-28-128,0 28 64,0 0-32,0 0 160,25-2-256,-25-24 192,0 25-96,0-26 128,0 26-128,0 2-32,0-29 160,0 28-96,0-1 33,0 0-33,0 2 0,0-3-96,0-24 96,0 25-32,27 1-32,-27-28 96,0 28-64,0-26 0,0 24-64,0 2 128,26-27-64,-26 26 0,0 1-32,0-26 160,0 25-224,0 0 32,27 1 96,-27-28-96,0 29 128,0-28-64,27 26-32,-27 0 0,0-1 32,0-22-97,25 22 97,-25 2 0,0-2 32,0-24-64,0 26 64,27-1-64,-27 0 32,0 1 97,0-1-226,26 2 129,-26-2-64,0 0 64,27 1-96,-27-1 32,27 0 32,-27 27-32,0-25 32,25-2 64,-25 27-32,0-26-64,0 26 96,27-27-96,-27 27 32,0 0-160,0-27 192,26 27-64,-26 0-32,0 0 32,27-25 0,-27 25-1,0 0-127,28 0 384,-28 0-192,0 0-32,0-28 32,0 28-64,24 0 64,-24 0-64,27 0 96,-27 0-64,0 0-32,0 0 32,26 0 0,-26 0-32,0 0 0,0 0 32,0 0 0,0 0 0,28 0 0,-28 0 32,0 28 0,0-28 0,0 0 96,0 0-192,0 0 96,0 0 0,0 0-32,27 0-32,-27 0 96,0 0-64,0 25 32,24-25 0,-24 0 0,0 0 0,0 0 0,0 0 0,0 0 0,0 27 0,28-27 0,-28 0 0,0 0 0,0 0 0,27 27-32,-27-27 64,0 0-64,0 26 0,26-26 64,-26 0-32,27 27 0,-27-27 0,0 25 32,25-25-96,-25 0 96,0 27-32,27-27 32,-27 27-64,0-27 96,27 0-64,-27 26 32,0-26-32,0 27 32,26-27-32,-26 27 0,27-27 96,-27 25-96,0 2-96,25-27 192,-25 26 0,27-26-256,-27 27 256,27-27-96,-27 27 0,26-27 32,-26 0 0,27 26-32,-27-26-32,25 0 64,-25 26-64,27-26 64,-27 26-32,27-26-32,1 28 64,-28-28-32,26 0 0,1 26 0,-3-26 64,4 28-160,-1-28 160,-27 0-64,26 0-64,1 25 96,-2-25-32,2 0 32,-27 0-256,27 25 480,-1-25-224,1 0-64,-27 0 32,25 0-64,2 0 96,-27 0-64,27 0 64,-1 0-64,1 0 64,-2 0-32,-25 0 64,27 0-160,0-25 160,1 25-64,-2 0-64,-2 0 64,3 0-128,1 0 192,-1-25-64,-1 25-32,0 0 64,-26 0 32,26 0-160,1-28 256,0 28-288,-27 0 128,26-26-32,0 26 128,-26-28-96,26 28 128,-26-26-160,0 26 64,27-26 64,-27 0-160,0 26 96,27-27 0,-1 0 32,-26 1-160,26-1 96,0 2 0,-26-2-64,27 27 96,-27-27 0,27 1-32,1 26 0,-28-27 96,0 0-96,26 2 32,-26 25 32,24-27-64,-24 1 65,0-1-33,0 27-64,28-27 64,-28 2-32,0 25 0,27-28 32,-27 28 32,0-25 0,0 25-64,0-28 0,27 2 32,-27 26 0,0-26 0,0-1-64,0 27 64,0-27-64,26 27 0,-26-26 64,0-1 0,26 27-32,-26-25-32,0 25 64,0-27-64,26 0 32,-26 1 32,27 26-32,-27-27-64,27 27 32,-27-27 32,26 2-96,-26 25 160,26-27-96,0 27 0,1-26 64,-27 26-32,27-27-32,-1 27 32,-26-27-64,26 27 224,0-26-256,-26 0 96,27 26 0,0-28 0,1 28 0,-28-25 0,24-3 0,-24 28 0,26-25-32,2 25 64,-1-26 0,-27 26-32,27-28-32,-27 28 32,24-26-32,4 26 0,-2-27 64,-26 27-64,27-27 32,0 27-32,-2 0 32,-25-26 0,27 26 0,-1 0-65,-26 0 33,27-26 97,25 26-130,-25 0 33,-1-26 64,1 26-32,1 0 0,-1 0-64,-3 0 128,2 0-160,-26 0 128,28-27-64,-1 27 32,0 0 32,-2 0 0,2 0-32,-27 0-64,26 0 64,1 0 0,0 0 32,-2 0-64,-25 0 64,27 0-128,-1 0 128,1 27-64,0-27 0,-27 0 32,25 0 0,2 26 0,-1-26-32,1 26 32,1-26 0,-4 0 64,3 26-96,-1-26 0,2 27 0,-1-27 32,-3 27 0,4-27 32,-1 26-32,-1-26 32,1 28-32,-2-28-32,2 26 32,-27-26-32,27 25 64,-1-25-32,1 28 32,25-28 0,-25 25-32,-1-25 0,1 28 32,1-28 0,-4 0-64,3 26 0,1-26 64,-2 0-64,1 26 64,-3 1 0,4-27-32,-1 27-32,-1-1 96,1 1-64,-2-2-64,2 2 64,26 0 32,-26-1-32,-2 1 0,2 0 0,0 25 0,26-26 32,-28 1 64,2 26-224,28-27 321,-29 2-258,25-3 33,-23 3-192,-1-3-384,-1 2-642,0-27-575,-26 0-2884</inkml:trace>
  <inkml:trace contextRef="#ctx0" brushRef="#br0" timeOffset="106106.0689">24456 16910 5765,'0'0'1986,"-27"0"-160,27 0-577,-26 0 769,26-27-449,0 27-768,0 0-385,0 0 1,0 0 95,0 0 33,0 0-193,26 27-128,1-27-64,0 0 33,-2 0-33,2 0-96,26 0-32,26 0-96,-25 0-64,0 0-321,-2 0-255,28 0-706,-55 0-1216,2 0-1891</inkml:trace>
  <inkml:trace contextRef="#ctx0" brushRef="#br0" timeOffset="106401.0858">24907 16698 3010,'0'0'5349,"0"0"-5445,0 0 192,25 0 801,-25 0 641,27 27-385,-1-27-288,28 26-161,-29-26-127,2 27 160,26-2-193,-25-25-256,-4 27-128,3 0-160,-27-27 97,0 26-33,0 1 0,-27 0 32,3-2-64,-4 2 0,1 1 0,-26-3-32,1 2-384,-1-1-609,26 0-1922,-25 2-8392</inkml:trace>
  <inkml:trace contextRef="#ctx0" brushRef="#br0" timeOffset="112914.4583">19692 14419 6950,'-28'0'1730,"28"0"-737,-27 0 480,27 0 289,0 0-225,0 0-480,0 0-576,27 0-33,1 0-128,-1 0 33,25 0-33,1 0-160,26 0 0,1 0-32,-2 0-128,4-26 64,-32 26 33,32 0-194,-30 0 97,1 0-64,0-27-224,-27 27-320,-26 0-257,26 0-320,-26 0-225,0 0-1152,-26 0-2339</inkml:trace>
  <inkml:trace contextRef="#ctx0" brushRef="#br0" timeOffset="113282.4794">20035 14182 8359,'-26'0'513,"0"0"-513,-1 27 32,0-27 0,1 25 192,-26-25 193,-2 27-161,28-1-128,-26-26 641,-3 27 640,28 0-320,3-2-448,-2 2-129,26-1-31,0 1 31,0 0 33,26-1-257,-2 28-96,31-29-96,24 3-96,-26-3-288,26 3-865,-26-2-3171</inkml:trace>
  <inkml:trace contextRef="#ctx0" brushRef="#br0" timeOffset="116971.6904">13472 12698 5733,'0'0'416,"0"0"-320,0 0 225,0 0 1184,0 0-480,27 0-544,-27 0-289,0 0 128,0 0 193,0 0 31,0 0 33,0 0 127,0 0 129,24 0 192,-24 0-256,0 0-321,0-27-128,0 27-159,0 0-33,0-26 32,0-1 0,0 27 64,0-27-64,28 1 65,-28 26-1,0-27 32,0 2-160,26-3 32,-26 2 97,0 26-1,0-26-32,27-1 64,-27 0-128,0 1 64,0-1 1,27 27-1,-27-25 0,0-2 0,0 0-64,0 1 32,0-1 1,0 0-33,25 2-64,-25 25 96,0-28-160,0 3 0,0-2 128,27 0-128,-27 1 0,0-2 32,26 2 0,-26 0-96,0-1 160,27 2-64,-27-3-32,27 1 96,-27 2 64,26-2-96,-26 0-64,26 1 0,-26-28 33,0 29 63,26-2-96,-26-26 0,0 26 96,27 1 0,-27-26 64,27 24 0,-27-24-224,0 25 96,28-26-256,-28 26 512,24 2-288,-24-29 0,26 28 0,-26-1 96,28 0-64,-28-26-128,27 28 64,-27-2 64,27 0 0,-3 1 0,-24-28-64,28 29 32,-28-3 32,26-25-32,-26 27 32,27 0-32,-27-1-32,27 0 32,-27 1 0,25-26 0,-25 24 64,27 2-128,-1 0 96,-26-26-64,27 24 64,-27 1-32,27-25 0,-27 25-32,25 1 32,-25-1 96,27-25-192,-1 24 96,-26 3 0,27-2-96,0 0 160,-2 1-128,2-1 128,-1 0 0,-26-25-128,28 26 64,-1-2 0,-3 2-32,-24 0 32,27-1 96,1 0-160,-2 1 32,-26-1 0,27 2 32,-2-2-32,2 0 96,0 1-128,-1 26 128,1-27-96,-27 0 32,27 2 0,-2 25 0,2-27 32,-27 27-64,26-26 128,1-1-224,1 27 256,-4-27-224,3-1 0,-1 28 192,-26-25-96,28 25-32,-1-25 128,-3 25-192,4-28 64,-1 28 128,-1-26-128,1-2 0,-2 2 64,2 26-32,0-26 32,-1 0-64,1-1 32,-2 27 0,2-27 32,0 1 32,-1 26-32,1-27 64,-2 27-128,2-25 32,0 25 96,-1-27-128,-26 27-32,28-27 160,-4 27-96,3 0-96,1-26 192,-1 26-128,-27 0 0,26-27 96,-2 27-64,4 0 0,-1-27 0,0 27-32,-1-25 64,1 25-32,-2 0 0,-25-27-64,27 27 96,0 0-32,-1-26 32,1 26-64,-2 0 128,2-27-192,0 27 128,1 0-32,-2-27-32,-2 27 64,3 0-64,1 0 128,-1-25-160,-1 25 32,0 0 128,0 0-96,1-28-32,0 28 0,-1 0 64,0-25-96,0 25 160,1 0-192,0 0 128,-1-28-64,0 28 64,0 0-64,1 0 32,0 0 0,1 0 32,-4-26-32,2 26 0,1 0 32,1 0 0,-1 0-128,-3-26 160,30 26-64,-27 0 0,0-27-32,-1 27 96,0 0-128,27 0 96,-26 0 0,-1-27-96,0 27 96,0 0-64,1 0 96,0 0-128,25 0 64,-26 0-32,2 0 64,-1 0-32,0 0 0,-3 0 0,4 0 0,25 0-32,-26 0 32,-2 0 32,2 0-32,-1 0 64,1 0-128,0 0 96,-2 0-64,2 0 32,-1 0 64,1 0-64,1 0 0,-4 0 0,3 0 97,-1 0-194,2 0 129,23 0-32,-24 0 0,1 0-32,-28 0 129,26 0-194,1 0 97,0 0 32,-2 0-64,2 0 0,-27 0 64,26 0-32,1 27 0,0-27 32,-2 0-32,2 0 0,-1 0-32,1 0 129,-27 0-65,28 0-129,-4 0 97,3 0 0,-1 0 65,2 0-97,-1 0 32,-27 0-65,24 0 226,4 0-257,-1 0 128,-1 0-97,1 0 162,-2 0-97,2 0-32,0 0 32,-1-27 32,1 27 32,25 0-64,-25 0 0,-1 0 0,26 0 0,-25-26 0,0 26 0,1 0 0,-2 0 0,25 0 0,-23 0 0,-1 0 0,-1 0 32,1 0 0,25 0-64,-25 0 0,-1 0 32,1 0 32,-2 0-64,2 0 64,0 0-64,26 0 64,-28 0-32,2 0 0,0 0 0,-27 0-32,28 0 0,-28 0-385,26 0-159,-26 0-257,0 26-96,0-26-1089,-26 27-6246</inkml:trace>
  <inkml:trace contextRef="#ctx0" brushRef="#br0" timeOffset="119271.8219">13551 12565 1057,'0'0'1089,"0"0"1345,0 0-128,0 0-929,0-27-608,0 27-64,0 0 288,0 0 0,0 0-97,0 0-255,0 0-160,0 0-33,0 0-96,0 0-31,-28 0-129,28 0-64,0 0 0,-24 27 0,-3-27 160,-1 26 33,28 1-65,-27 0-64,-23-27-96,22 26 0,1 1-96,-26-2 64,27 2-32,-27 1-64,26-3-32,27 2-320,-26 0-673,26-27-1505,-26 0-3428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4:30.05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7633 6193 3747,'0'0'1794,"0"0"192,0 0-33,0 0-671,0 0-546,0 0 129,27 0-32,1 0-160,-1 0-97,-1 0-159,26 0-65,2 0-160,-2 0-96,1 0 0,0-27-64,-1 27-32,2 0-96,0 0-192,-30-27-289,4 27-480,-28 0-672,0 0-962,0 0-1473</inkml:trace>
  <inkml:trace contextRef="#ctx0" brushRef="#br0" timeOffset="447.0256">7820 5982 4388,'27'-27'929,"-27"27"-609,0 0 1057,0 0 289,0 0-641,0 0-449,0 0-255,0 0-161,-27 27-128,27-27 64,-27 25 96,1 2-32,0-27-256,0 25-32,-29 3-96,28-1 192,27-2 32,-24-25 0,24 27-32,0 0 0,0-1 256,24-26 96,3 27-128,1 0 1,25-2-65,-27 2-32,27-27-160,-26 26-417,25 1-672,-26 0-1057,-26-27-5317</inkml:trace>
  <inkml:trace contextRef="#ctx0" brushRef="#br0" timeOffset="4109.235">6813 8153 3299,'0'0'1249,"-25"0"-128,25 0 256,0 0 769,0 0 32,0 0-929,-27 0-480,27 0-288,27 0-33,-27 0 161,25 0-97,2 0-63,26 0-225,2 0-128,-4 0 0,3 0 0,52 0-64,-28 0 0,29 0 0,25 0-32,-25 0-32,25 0 0,-27 0-256,0 0 128,3 0-1,-30 0-31,0 0-256,-23 0-449,-28 26-384,-1-26-1314,-26 0-3651</inkml:trace>
  <inkml:trace contextRef="#ctx0" brushRef="#br0" timeOffset="4808.275">6920 9585 7847,'-53'0'737,"53"0"-289,-27 0 0,27 0 866,0 0 319,27 0-768,-1 0-288,1 0-65,52-27-224,2 27-192,-2 0-63,26-28 31,27 28 32,0-25 0,28 25 0,-28 0-128,27 0 32,-54 0-160,28 0-353,-27 25-256,-26-25-832,-28 0-1442,-26 0-2242</inkml:trace>
  <inkml:trace contextRef="#ctx0" brushRef="#br0" timeOffset="5507.315">6867 10802 10762,'-27'0'736,"27"0"-511,0 0 768,27 0 704,-27 0-288,26 0-608,29 0-448,-4 0-129,30 0-32,-2 0-64,-1 28-64,29-28-64,-2 0 32,29 0 0,-2 0 32,0 0-96,0 0 32,-27 0-96,28 0-64,-53 0-96,26 0-161,-54 0-63,1 0-417,0 0-961,-53 0-2242</inkml:trace>
  <inkml:trace contextRef="#ctx0" brushRef="#br0" timeOffset="14961.8554">6920 14964 5252,'-27'0'2531,"27"0"-1378,0-28 737,0 28 224,-26-26-673,26 0-672,0 26-353,0 0-95,0 0 63,0 0 64,0 26 129,0-26-161,0 26 1,0 2-129,26-3 64,-26 28-352,0 1 96,0-2-96,0 28 0,0-28-64,0 2 96,0-27-384,27 25-96,-27-27-289,0 3-512,28-1-1250,-28-27-3683</inkml:trace>
  <inkml:trace contextRef="#ctx0" brushRef="#br0" timeOffset="15415.8817">7237 15174 8904,'0'-26'-224,"0"26"-97,0 0 546,0 26 351,-25-26-480,25 27-96,0 0 0,0-1-32,0 0 32,0 28-64,25-54-128,2 27 192,0-2 0,-1-25 288,26 0 129,-25 0 31,0 0 353,-1 0 320,1-25 0,-27-2-32,25-1-32,-25 2-256,-25 0-225,25 0-127,-27-1-65,1 0-192,-1-26-32,0 28-96,2-2-352,-2 27 0,1 0-769,26 0-801,0 27-1441,0-2-5830</inkml:trace>
  <inkml:trace contextRef="#ctx0" brushRef="#br0" timeOffset="15806.9041">7820 15201 9545,'0'0'4548,"0"0"-3843,0 0 480,-27 0 384,27 0-1056,0 0-449,0 0-128,0 0-321,0 27-480,27-27-1024,-27 26-2500</inkml:trace>
  <inkml:trace contextRef="#ctx0" brushRef="#br0" timeOffset="16303.9325">8033 14989 15246,'0'0'64,"0"0"-128,0-25 1505,24 25-512,-24 0-673,27 0-224,0 0 33,1 0-1,-2 25-64,-26-25 64,24 27-32,4-1-32,-28 28 0,0-29-32,0 2 64,0 26 0,0-26 32,0-1 0,-28-26-32,4 26 64,24 0-32,-26-26-160,26 28 192,0-28-128,26 27 96,-2-27-96,4 0 0,-1 0-256,0 0-193,-1 25-480,26-25-960,-25 0-1731,0 0-6341</inkml:trace>
  <inkml:trace contextRef="#ctx0" brushRef="#br0" timeOffset="16627.9511">8561 15069 12684,'0'0'1185,"-26"0"-1313,26 0 320,0 0 1121,0 27-993,-27-27-288,27 0-32,0 0 32,0 25-32,0 2-32,27-1 32,-27 1-64,0-27 32,26 27-64,0-1 0,-26-26 32,26 0-32,28 0 0,-26 0 128,-4 0 32,2 0-64,2-26 0,26 26 0,-30-27-641,4 27-1152,-2 0-1571,-26 0-3586</inkml:trace>
  <inkml:trace contextRef="#ctx0" brushRef="#br0" timeOffset="16858.9643">8745 15016 6149,'0'0'7015,"0"26"-6567,0 28 577,0-29 1250,0 28-1122,0 1-1121,0-2-545,0 2-1152,0-2-4325</inkml:trace>
  <inkml:trace contextRef="#ctx0" brushRef="#br0" timeOffset="30655.7534">2024 5346 672,'0'0'10282,"27"0"-10250,-27 0 32,0 0 1025,0-27 96,0 27-64,-27 0-320,0 0-160,27 0-33,-28 0-224,2 0 1,-26-28-33,25 28-320,-52 0 32,26-25-224,-26 25 64,-1 0-96,2 0 128,-4 0 64,32 0 64,-32 25-64,30-25-32,-28 28 32,54-28 0,-26 0 32,52 27-96,-27-27 32,27 0-96,0 0 96,0 0 32,0 0 32,0 25 96,27-25-128,-27 0 32,0 27-32,26-27 0,-26 25 0,0-25 0,26 28-32,-26-1 32,0 0-32,0 25-64,0-26-65,0 28-31,0-1 64,-26-1-32,26 1 64,0 1-32,0-2 0,-26 2 32,26 25 32,-27 1-1,27-28 65,0 28 0,-27-1 0,27 27 0,0-26 0,-26 0 0,26 24 97,0 3 31,0 0-128,-26-2 64,26 0 32,0 2 96,-26 0-96,26 25 0,0-27-64,0 2 0,0-1 0,-27 26-32,27-26 0,0-1 0,0 2 0,0-2 0,0 2 0,0-1 64,0 0-64,0-1 32,0 2 64,27-2-96,-27-25 0,0 25 0,0 2 0,0-27 0,26 25 0,-26-26 0,0 28 0,0-27 0,0-2 0,0 29 0,26-27 0,-26-1 0,26 26 0,-26-25 0,0 0 0,27 0 0,-27-1 33,27 1-66,-1-2 130,-26 2-97,0-1 64,26 1 0,-26 27 0,0-29-32,26 3-32,-26-1 32,0 25 0,27-25-32,-27-1 0,0 1 32,0 25-32,0-25 32,0-1-32,0 1 32,0 0-32,0-2 0,0 2 0,0 0 0,0-1 0,0 28 0,0-27 0,0-2 0,0 2 0,0-1 0,0 1-32,0-1 0,-27 1-32,27 0 32,0 0 32,0-2 0,0 2-32,0-1 32,0 1 0,0-1-96,-26-26 0,26 27 32,0 0 31,0-1-63,0-26 96,0 26-32,0 1 0,0-2 32,0-24-64,0 26 64,0 0 0,0-2 32,26 2-32,-26-28 0,0 28 0,0-28 32,-26 3-32,26-3 32,-26-25 0,26-2-64,26 3 32,-26-28 32,0 27 64,26-27 1,-26 0-1,0 0 0,-26 0 32,26 26 0,26-26-96,-26 0-32,27 0 64,-27 0-64,27 0 32,-1 0-32,0 0 32,0 0 32,1 0 32,28 0 0,-5 0-96,5 0-96,-2 0-704,-1 0-1379,-25 0-4066</inkml:trace>
  <inkml:trace contextRef="#ctx0" brushRef="#br0" timeOffset="44926.5695">8640 7411 11210,'0'0'833,"0"0"-577,0 0 545,27 0 256,1-26-384,-4 0-449,2 0-160,2-28 0,-1 1 0,24 0-64,-51-1 160,28-24 256,-2-2 1,-26 1-97,0-28-192,0 27-32,0-24-128,0 24 160,-26 0 1,26 27 31,-28 26-192,28 1-225,-24-1-191,24 2-128,-27 25-449,27 0-801,0 0-1089,0 0-3075</inkml:trace>
  <inkml:trace contextRef="#ctx0" brushRef="#br0" timeOffset="45316.5914">8640 6458 12427,'0'0'289,"0"0"-193,0 0 192,0-27 481,27 1-1,-27-28-511,28 28-193,-4-26 0,2 25-32,-26-26 32,28 26 0,-28 0-32,0 2-64,27-2 0,-27-1 32,0 3-96,27 25 64,-27 0-32,0 0 0,24 0 0,-24 0 32,28 0 128,-28 25 96,26 3-32,1-1-32,0-2-96,-2 2-32,2 0-192,-1-1-737,1 1-1121,0 0-1729</inkml:trace>
  <inkml:trace contextRef="#ctx0" brushRef="#br1" timeOffset="62151.5549">9780 6246 2786,'0'27'7751,"0"-27"-7238,0 0 64,0 0 864,0 0 256,24 0-415,-24 0-642,53 0-159,-25 0-65,23 0-64,4 0 161,23-27-129,2 27-191,26 0-129,-25 0 0,24 0 64,1 0-128,-28 0 64,29 0 32,-28 0-192,-1 0 64,4 0-32,-32 0 0,5 0-64,-2 0-65,-53 0 65,26 0 64,-26 0-32,0-27-96,0 27-289,0 0-672,0-26-833,-26 26-1665,26-27-3043</inkml:trace>
  <inkml:trace contextRef="#ctx0" brushRef="#br1" timeOffset="62469.5731">10997 5982 10473,'0'0'609,"0"0"-449,0 0 641,0 0 1025,24 25 127,3-25-960,1 27-448,25-2-161,-1-25 161,2 28-161,-1-1-128,26-27-31,-25 25-161,-3-25-32,4 27 64,-5 0-96,-22-27 64,-1 26-32,-27 1 0,0-27 64,-27 27 32,-1-2-96,4 2 64,-30-1-32,-24 1-32,24 26-192,0-26-128,2-2-513,-1 29-640,26-28-1602,1 2-5285</inkml:trace>
  <inkml:trace contextRef="#ctx0" brushRef="#br1" timeOffset="64871.7105">12689 5927 7302,'28'-26'1506,"-28"26"-289,27 0 64,-27 0 321,0 26-257,27 29-544,-27-3-385,25 1 1,-25-1-1,0 28-128,0-26-128,27-29 65,-27 2-129,0-1 0,0 1 32,0-27 128,0 0 32,-27-27-320,27 1-160,0-26-96,0-2-32,0 28-33,27-28-31,-27 2 32,26 24 95,-26 3 193,27 25 64,0 0 32,-27 0 96,25 25 97,-25 3-97,0-1-32,27-2-128,-27 2-64,0 0-64,0-1 96,0-26-33,26 0-127,-26 0-64,27 0-96,-27-26-161,27-1 193,-27 0 63,25 2 129,-25-2 96,27-1 128,-1 28 64,1-25 193,-27 25 383,28 0 1,-28 25-96,24 3 31,-24-1-223,0-2-289,0 29-128,0-28-577,27 1-672,-27 0-801,26-2-2146</inkml:trace>
  <inkml:trace contextRef="#ctx0" brushRef="#br1" timeOffset="65059.7208">13457 6114 15406,'27'25'64,"-27"2"128,0-27 97,0 27-193,0-1-32,27 1-128,-27 0-673,26-27-865,-26 25-1633,27-25-2978</inkml:trace>
  <inkml:trace contextRef="#ctx0" brushRef="#br1" timeOffset="65188.7286">13484 5849 5765,'0'-54'8456,"0"54"-9353,27-26-833,-27 26-5604</inkml:trace>
  <inkml:trace contextRef="#ctx0" brushRef="#br1" timeOffset="65455.7438">13696 6219 14093,'0'27'2274,"0"-27"-2178,0 0 417,0 0-225,28-27-32,-28 1-256,24-28-576,3 29-129,1-2 192,25-1 321,-29 28 288,-24 0 257,28 0 255,-1 28 257,-1-1-64,-26-2-481,27 29-224,-27-28-96,25 28-224,-25-29-609,0 28-1185,0 1-3715</inkml:trace>
  <inkml:trace contextRef="#ctx0" brushRef="#br1" timeOffset="66090.7801">13324 6775 11851,'-24'-25'544,"-3"25"-320,-1 0 65,28 0-193,-26 0 673,-1 25-321,27 2-384,0 26 32,0 1 64,0-29 385,27 28-97,-1 1-320,29-26-64,-3-3-64,1 0 0,-1-25 96,2 0 1,-1 0 159,-26-25-32,-2 0 64,2-30-96,-27 2-127,0 1-33,0 25 0,-52-26-96,-2-1-193,1 29 193,-26 25 128,-2-27 64,30 54 65,23-27-129,2 25-128,26 29 96,0-28 0,26 1 64,29 25 0,-3-52 64,1 27-64,26-27-32,-26 26-192,1-26-833,-2 0-1826,-26 0-4259</inkml:trace>
  <inkml:trace contextRef="#ctx0" brushRef="#br1" timeOffset="66963.8301">14569 5742 12780,'-26'0'1697,"52"0"-1441,1 0 321,0 0-32,51 0 223,-24 0-31,24 0-577,4-27-64,-4 27-96,-24-25 0,-2 25-96,-26-27-224,1 27-417,-27-26 129,0 26-353,-27 0-417,-25 26 385,26-26 513,-1 27 384,-28-2 96,31 2 192,24 26 353,0 1 159,0-2-255,0 2-193,24-2-96,4 0 32,-1 3 321,0-30-33,-27 29 65,26-28 95,-26 1 1,0 0-65,0-27-31,-26 25-65,-28 2-223,26-27-129,-22 0-192,22 0-161,-26 26-447,30-26-449,-4 0-801,28 0-1569,0 0-6535</inkml:trace>
  <inkml:trace contextRef="#ctx0" brushRef="#br1" timeOffset="67245.8461">15549 5742 4964,'-28'-27'8809,"2"27"-8777,26 0 608,-24 27 545,-4 0 449,28-1-673,-27 28-417,27-2-159,0 29-97,0-29 0,27 28-224,-27-28-32,28 1 32,-4-26 0,2 25-192,2-25-320,-1-1-161,0-26-448,25 0-929,-26 0-2562</inkml:trace>
  <inkml:trace contextRef="#ctx0" brushRef="#br1" timeOffset="67684.8714">15813 5927 15214,'-26'28'0,"0"-1"32,0-2 96,26 27 288,0-24 1,26 24-321,-26 2-32,26-1-160,27-1-417,0-25-31,-1-1 224,3 1-97,-4-27 225,3 0 352,0-27-32,-29 1 353,2-1 255,-1 2-31,1-29-32,-27 28-289,0-28-96,0 29-31,-27-30-97,-26 30-96,28-2-32,-29 2-96,-24 25 96,23 0 32,2 0-192,1 0 192,-2 25-416,54-25-65,-26 27 97,26-2 64,26-25 63,28 28-127,-28-1 64,26-2 32,30-25 63,-32 27-159,5-27-320,-28 0 63,25 0-96,-26-27-2305,1 27-4806</inkml:trace>
  <inkml:trace contextRef="#ctx0" brushRef="#br1" timeOffset="67944.8861">16211 5663 11787,'53'27'512,"-26"-2"962,-2 2 255,28 0 289,1-1-288,-2 28-801,1-2-545,-25 2-288,-4-2-32,3 28-96,-27-28-416,0 28-97,0-26-224,-27 24 65,-25-24-545,-1-1-289,1 0-992,-2-1-3652</inkml:trace>
  <inkml:trace contextRef="#ctx0" brushRef="#br1" timeOffset="69553.9783">17508 6139 8712,'-27'0'5925,"27"0"-4675,0 0-450,0 27-127,0-27 320,52 0-192,2 0-321,0 0-320,52 0-64,-29 0 97,31 0-290,-29 0 97,26 0-288,-24 0-256,-30 0-609,4-27-769,-29 27-1249,-2-25-3171</inkml:trace>
  <inkml:trace contextRef="#ctx0" brushRef="#br1" timeOffset="69761.9901">18116 6034 11883,'-27'25'512,"27"3"-384,27-28 161,0 27 479,-1-2 289,26 2-544,2 0-129,0-1 1,-2-26-33,-25 27-224,-27 0 160,0-2 129,0 2-1,-27-1-128,-1 1-192,-22 0-288,22-27-865,1 26-1665,0-26-6375</inkml:trace>
  <inkml:trace contextRef="#ctx0" brushRef="#br1" timeOffset="70533.0343">19439 5849 12523,'0'-26'673,"0"-2"-321,-24 28 65,-3 0-257,27 0 224,-28 0-320,1 0-96,1 28 0,0-2-32,-27 26 64,53 2 64,-27-2 64,1 0-192,26 3 128,0 24-64,26-26 32,1-1-128,26-25-224,-1 26-160,30 0 95,-32-26 1,32-27 192,-30 0 160,1 0 64,-1 0 96,1-27-64,1-26 32,-29 26 288,2-26 193,-27 1 127,0-1 33,-27-1-320,2 2-33,-2-1 192,-53 1-191,28 25-97,-28-1 161,28 2-65,-29 0-160,2 26-128,26 0-96,1 26-32,-2 0-32,28 2-64,26-1 32,0-2 0,53 27 96,-26-24 0,51-1 0,4-27-96,-4 25 96,1-25-64,1 27 128,-1-27-256,-26 0-193,-1 0-864,1 0-2018,-53 0-7816</inkml:trace>
  <inkml:trace contextRef="#ctx0" brushRef="#br1" timeOffset="77533.4347">20076 5451 4612</inkml:trace>
  <inkml:trace contextRef="#ctx0" brushRef="#br1" timeOffset="82674.7287">19916 5557 928,'0'0'1057,"0"0"-64,0 0-544,0 0-225,0 0-128,0 0-96,0 0 128,0 0-32,0 0 0,0 0 32,0 0 33,0 0-65,0 0 256,0 0 193,0-27 319,28 27 65,-28 0 128,0 0 96,0 0-32,0 0-288,0 0 0,0 0 0,0 0-161,0 0-191,0 0-225,-28 0-192,28 0-96,0 0 0,0 27 32,-27-1 0,27-26 96,-26 27-32,26 0 160,0 26-127,0-28-1,26 2-96,-26 0 0,27-27-64,-27 26-193,28 2-255,-28-28-353,24 26-160,-24-26-801,0 0-2017</inkml:trace>
  <inkml:trace contextRef="#ctx0" brushRef="#br1" timeOffset="82928.7427">20103 5637 5605,'0'0'3363,"25"26"-3203,-25-26 1249,0 27-512,0-27 64,0 25-448,0 2-481,27-27-192,-27 27-353,0-1-127,0-26-417,0 28-1442,0-28-5412</inkml:trace>
  <inkml:trace contextRef="#ctx0" brushRef="#br1" timeOffset="83157.7564">20208 5557 9192,'27'0'1089,"-27"0"-288,25 0 256,-25 26-160,27 1-160,-1 0-353,-26-1-256,27 26-32,0-25-96,-27 0-96,0-1-705,0 28-1537,0-28-2659</inkml:trace>
  <inkml:trace contextRef="#ctx0" brushRef="#br1" timeOffset="87897.0274">9964 7809 11691,'-28'0'1025,"4"0"-225,24 0-95,0 0 256,0 0-224,24 0-257,4 0 193,25 0-225,26 0-288,1 0 96,25 0 33,1 0-65,-1 0-96,28 0-64,-26 0-32,25-26 32,-25 26-64,-30 0-32,4 0-192,-2 0-64,-26 0-257,-26 0-127,-2 0-321,2 0-705,-27 0-1345,0-28-2370</inkml:trace>
  <inkml:trace contextRef="#ctx0" brushRef="#br1" timeOffset="88207.0451">11076 7518 4644,'53'0'5189,"-27"0"-4901,27 25 0,0 2 129,26-27 832,-26 27 64,26-1-736,2 1-353,-29 0-128,28-27 96,-28 25 32,2 3-31,-28-3-97,26-25-64,-25 28 192,-27-28 192,0 26 97,0-26-1,-27 26-95,1-26-225,0 27-128,-27-27-32,-26 27-32,26-1-192,-26 0-385,25 0-928,-52 1-2691</inkml:trace>
  <inkml:trace contextRef="#ctx0" brushRef="#br1" timeOffset="89224.1033">5015 8179 10153,'-27'0'1634,"0"27"-834,27-27-95,0 0 320,27 0 577,0 0-449,-1 0-481,26-27-223,2 27-225,-2 0 64,28-26 97,-2 26 127,28-27-160,2 27-31,-3 0-129,0-27-128,-23 27-32,23 0 64,27 0-96,-27 0 32,27 0 0,-26 0-96,27 0 96,-1 27 0,0-27-96,0 27 64,0-27-64,-24 0 128,24 26-64,0-26 64,-25 0-96,25 0 96,-27 0-64,0-26-64,-25 26 128,-1 0-64,2 0 32,-29 0-64,28-27 32,-54 27 32,27 0-32,0 0 32,-27 0 0,0 0 0,1 0-32,0 0 32,-1 0 0,0 0-32,-26 0 96,26 0-160,-26 0 128,0 0-128,0 0-256,0 0-449,0 0-576,-26 0-1089,26 0-3972</inkml:trace>
  <inkml:trace contextRef="#ctx0" brushRef="#br1" timeOffset="90342.1673">12903 7755 1537,'0'28'2146,"0"-2"-512,0 0-225,0 1-64,0 0-608,0-1-289,25-26-63,-25 26 287,0-26 161,0 0 320,0 0-256,0-26-641,0 26-192,0-26-64,0-1 0,27 0 0,-27 1 0,0-28-128,0 54 32,26-25 64,-26-3 0,27 28-64,-27 0 0,0 0 64,0 28 32,0-3 64,0 3 0,0-2 0,0 0-64,0-26 32,0 0 32,0 0-64,27 0 192,-27 0-96,0 0-64,25-26 0,2 0-32,-27 26 0,26-28 0,1 3 0,-27 25-32,28 0 32,-4 0 64,-24 0 65,27 0 159,-27 0-192,0 25 0,26 3 0,-26-2 32,0 0-128,0 1 0,28-27-320,-28 27-673,27-1-576,-27-26-1378,24 0-3844</inkml:trace>
  <inkml:trace contextRef="#ctx0" brushRef="#br1" timeOffset="90494.176">13457 7755 12107,'0'0'256,"0"28"-256,0-28 64,0 26-64,0-26-64,0 26-1153,0 1-1570,27-27-1889</inkml:trace>
  <inkml:trace contextRef="#ctx0" brushRef="#br1" timeOffset="90855.1966">13669 7755 4484,'0'28'1185,"0"-28"-929,0 0 1410,0 0 416,0-28-1153,27 28-609,-27-25-288,28-3 0,-4 3 128,3-2 353,-27 27 479,28 0-255,-2 0-384,-26 0-1,27 0-224,-27 27-160,24-2-481,-24 3-640,28-3-1121,-28 3-1633</inkml:trace>
  <inkml:trace contextRef="#ctx0" brushRef="#br1" timeOffset="91381.2267">13379 8099 7046,'0'-25'2210,"0"25"-2050,-27-27 1,-1 27 511,4 0 802,-3 27-385,-1-2-737,28 2-160,-26 0 0,26-1 97,0 28 95,26-29-160,2 2-32,-1 1-96,25-28 1,1 0 31,-26 0 0,25 0 96,-25-28 0,-1 28-128,1-27 32,0 2-64,-27-2 1,0 0-33,-27 1-64,0-1-33,1 27 1,-1-27 0,-25 27 32,25 0 0,1 0 32,-1 27-32,27-27 32,0 27 0,27-27 0,-1 26 0,1-26-32,25 0-160,28 0-417,-28 0-448,1-26-1089,26 26-2498</inkml:trace>
  <inkml:trace contextRef="#ctx0" brushRef="#br1" timeOffset="91820.2518">14331 7438 14958,'0'0'544,"28"0"-608,-2 0 545,-2 0 223,31 0 225,-2 0-512,-1-27-289,28 1 64,-28 26-320,2-26-97,-28 0-511,2 26-834,-28 0-736,0 0-448,-28 0 640,2 0 544,-28 0 1314,2 26 864,26 0 610,-1 0-1,0 1-353,27 0 1,0 26 224,0-28-96,27 29-512,26-1-289,-26-26-128,-2-2 32,2 3 96,0-3 257,-27 3 31,0-2 33,-27-26-65,0 26-288,2-26-96,-28 0-96,-1 27-192,2-27-609,26 0-864,-1 0-1506,-1 0-3236</inkml:trace>
  <inkml:trace contextRef="#ctx0" brushRef="#br1" timeOffset="92140.2701">15231 7359 12235,'0'-26'673,"0"26"-65,0 0-63,-26 26 512,26 0 128,0 0-512,0 28-289,-26-1-128,26 26-128,0-26-32,26 27-224,0-27-384,0-27-705,1 27-449,26-26-1505,-1-27-3587</inkml:trace>
  <inkml:trace contextRef="#ctx0" brushRef="#br1" timeOffset="92556.2937">15681 7543 14157,'-26'-25'224,"-2"25"64,4 25 129,24 2 63,-27 0-159,27 26-225,0-1-32,27-24-128,-3 25 32,4-27-161,25 27-191,0-26-192,-1-27 319,2 0 193,-28 0 128,26 0-64,3-27 32,-28 0 96,23 1 225,-50 0 319,0-27-351,0 25-257,0-24-96,-50 25-225,-5-26-351,2 26-65,1 2 417,-28-2 288,28 27 320,25 0 161,0 27-321,1-2-64,26 2 64,0 0 97,26-1-65,1 1-128,26 0-96,-1-2-224,28-25-321,-28 0-416,3 28-640,-28-28-2019,-3-28-4996</inkml:trace>
  <inkml:trace contextRef="#ctx0" brushRef="#br1" timeOffset="92752.3051">16000 7385 9609,'77'26'2082,"-22"1"-1474,-3 26 641,1-26 193,1 25 351,-2 1-704,-26 26-928,1-26-65,0 1-609,-27-1-736,25 0-1249,-50-1-3172</inkml:trace>
  <inkml:trace contextRef="#ctx0" brushRef="#br1" timeOffset="95607.4684">17244 7677 8456,'-27'0'5733,"27"0"-4868,0 0-385,0 0 289,51 25 192,4-25-128,23 0-449,2 28-192,-1-28-64,2 0-128,-3 0 32,0 0-64,4 0-384,-29 0-513,-1 0-865,-25-28-1024,-27 28-1570</inkml:trace>
  <inkml:trace contextRef="#ctx0" brushRef="#br1" timeOffset="95853.4819">17824 7543 11114,'0'0'256,"28"0"-160,-1 27 353,26-27 448,-1 27 320,28-27-384,-28 26-161,29 1-159,-30 0-65,-24-2 129,1 3-225,-28-3-256,0 29 128,-28-28 65,-26 1-161,30 0 32,-30-1-320,0-26-161,2 26-319,26 0-385,26-26-609,0 0-1665,26 0-2114</inkml:trace>
  <inkml:trace contextRef="#ctx0" brushRef="#br1" timeOffset="96437.5159">19149 7465 11498,'-26'-27'513,"-1"0"-225,27 27 1089,-27 0-191,1-26-290,26 26-799,-26 26-130,0-26-31,-1 27 32,0 0 0,-1 26 32,28-1 0,0 28 0,0 0 32,28-27-32,-1 26 32,26-26-64,-1 26-224,28-26-192,-28-26-1,28-2 321,27-25 128,-30 0 0,5-25 32,-4-2-32,-24 1 256,24-28 257,-51 2 96,0-1-193,-27 0 128,-27-1-287,-26-24-225,1 24-64,-28-26-32,1 28 96,-2 26 0,-25-1-32,1 27 0,26 0-64,-1 0 0,28 27-97,-1 26 65,53-28 0,0 29-32,0-28-96,27 28-64,25-29-65,1 28 1,26-53 256,1 28 32,-28-2 64,29-26 0,-30 0 64,3 0-64,0 0-128,-29 0-1506,2 0-7687</inkml:trace>
  <inkml:trace contextRef="#ctx0" brushRef="#br1" timeOffset="97670.5864">19916 7041 5285,'0'-27'5188,"0"27"-5091,-27 0 287,27 27 897,0-27 449,0 28-513,0-3-577,-26 0-223,26 29-129,0-26-224,26 24 32,-26-26-32,27 1-64,1 0-256,-4-27-128,3 26-417,-1-26-993,2 0-2626</inkml:trace>
  <inkml:trace contextRef="#ctx0" brushRef="#br1" timeOffset="97944.6021">20076 7147 9545,'0'0'192,"0"0"-192,27 0 993,-27 0 64,25 26 64,-25-26-737,27 28-384,-27-28 96,0 25 128,0-25-95,0 27-1,0-1 96,0-26-32,0 0 256,0 27-287,0-27-97,0 0-32,0 0-32,0 0 0,0 0-192,0 0-577,26 27-576,1-27-1346,-27 0-3235</inkml:trace>
  <inkml:trace contextRef="#ctx0" brushRef="#br1" timeOffset="98190.6161">20235 6987 10762,'25'-26'544,"2"52"673,-1-26 481,1 27-385,0 0-64,-2 1-576,28 22-449,-26-22-96,1-2 193,-28 27-193,0-26-96,0-1 32,0 1-192,-28 0-161,1-1-191,-26 0-673,28 0-1506,-29 1-3843</inkml:trace>
  <inkml:trace contextRef="#ctx0" brushRef="#br1" timeOffset="99322.6809">9647 9027 5669,'0'0'352,"0"0"-608,0 27 288,25-27 416,2 0 770,-1 0 159,1 0-608,25 0-257,-25 0-128,27 0 65,-3 0 127,4 0-159,-2 0-225,26 0-128,-26 0-64,-1 0 0,28 0 0,-28 27 0,29-27 64,-2 0-64,1 26 32,-1-26-32,26 0 352,0 0 513,27 0-769,28 0-32,-28 0-64,27 0 0,28 0 32,-3 27 129,1-27-65,2 0 128,-3 0-32,29 0-32,-2 0-32,1 25-96,-2-25 0,29 0-96,1 0 160,-3 28-96,-26-28 0,53 0 97,-51 0 159,25 0 64,-26 26-64,0-26-63,-2 0-1,4 0-64,-30 0-32,2 0 0,-27-26-96,25 26 0,-25 0 32,1-28 0,-2 28 0,1-25-32,-26 25 0,-1-27 0,-26 27 0,-28 0 0,2 0 0,-28-26-192,-25 26-224,0 0-97,-27 0-128,0 0-1280,-27-27-2916</inkml:trace>
  <inkml:trace contextRef="#ctx0" brushRef="#br1" timeOffset="99611.6975">17533 8842 11274,'80'27'192,"-52"-2"-160,23 3 64,-24-1 801,1-2 865,22 2-705,-23-1-577,28 1-31,-29-27 191,1 27-255,-2-1-129,-25 1-64,-25-2 225,-2 3-65,1-2-160,-29 0-128,-22 1-32,22 0-256,4-1-577,-3 1-704,27-2-1474,0-25-6534</inkml:trace>
  <inkml:trace contextRef="#ctx0" brushRef="#br1" timeOffset="100268.7351">18859 8789 12171,'-27'-27'416,"27"0"-448,0 27-96,-28 0-96,1 0 448,27 0 65,-26 27-289,-26 0 0,25 26 0,0 27 0,1-28 0,0 28 0,26 0-97,0-1-223,26-26 128,27 0 64,0-1-128,-1-25 95,3 1 129,22-28 64,5 0 129,-4-28-33,-24 1 32,24 2 96,-24-28 161,-2 26-33,1-26 192,-53-1-319,28-24-33,-56 24-160,1 1-64,1 1 0,-53-1 0,26-1 128,-53 28-128,28 26-32,-4 0 32,5 0-64,22 26-32,3 1 64,26 25-32,26-24-32,0 24 64,26-25 64,26 26 0,3-26 32,-4-27-64,30 26 64,-28-26-64,-1 0-256,2 0-1154,-2-26-2850</inkml:trace>
  <inkml:trace contextRef="#ctx0" brushRef="#br1" timeOffset="100541.7507">19547 8525 11050,'-27'26'-96,"0"0"512,27 0 1122,-28 1-129,28 0-961,0-1-351,0 26-65,28-25-64,-28 0-385,27-1-223,0-26-225,-2 27-705,2-27-1280,-1 0-3621</inkml:trace>
  <inkml:trace contextRef="#ctx0" brushRef="#br1" timeOffset="100894.7709">19704 8525 5701,'53'-27'8040,"-26"27"-8008,0-27 160,-2 27 576,2 0 257,-1 0-576,-26 27-385,0-27-384,0 27-97,0-1-63,0-26 256,0 26-33,0-26 161,27 26 64,-27-26 64,0 0 0,28 27 96,-4-27-96,-24 0 32,27 0-32,-27 27-64,26-27 0,-26 0 0,0 26 32,0-26 0,0 27 0,-26-2 0,26-25 32,-27 27-32,3-27 32,24 0-32,-28 27-192,28-27-641,0 0-2241,0 0-5446</inkml:trace>
  <inkml:trace contextRef="#ctx0" brushRef="#br1" timeOffset="101212.7891">20128 8471 12235,'27'-54'577,"-1"54"-321,1 0 1538,0 0-353,-2 0-64,2 0-576,-1 28-417,1-2-95,0 28-1,-27-28-96,25 26 0,-25 2-288,0-1-64,0-1 0,-25-25-481,25 26-480,-27-26 352,-26-2-512,26 3-833,2-1-961,-29-27-2498</inkml:trace>
  <inkml:trace contextRef="#ctx0" brushRef="#br1" timeOffset="102494.8624">1495 9371 11146,'0'0'481,"0"0"-449,26 0 864,-26 27-191,26-27-289,27 0-223,-26 0-97,51 0-96,-24 0-96,24 0-1025,-24 0-1666</inkml:trace>
  <inkml:trace contextRef="#ctx0" brushRef="#br1" timeOffset="103663.9292">19149 10378 15406,'26'0'769,"-26"0"-865,26 0-96,-26 0-385,27 28 225,-27-28-353,0 25-3075</inkml:trace>
  <inkml:trace contextRef="#ctx0" brushRef="#br1" timeOffset="103801.9371">19175 10775 12619,'-26'55'449,"26"-30"-801,0 2-641,0-27-257,0 27-447,26-27-5158</inkml:trace>
  <inkml:trace contextRef="#ctx0" brushRef="#br1" timeOffset="103980.9468">19307 11254 5509,'26'26'-1057,"1"0"-3043</inkml:trace>
  <inkml:trace contextRef="#ctx0" brushRef="#br1" timeOffset="105034.0076">9515 14301 12363,'25'27'577,"28"-27"-545,1 25 32,-2-25 192,1 0 545,26 0-225,26 0-447,3 0-65,24 0 0,28 0-32,24 0 32,28 0 224,-1-25-64,1 25-64,0 0 65,26 0 191,0 0-64,2-27-95,24 27-65,-27 0-64,28 0-32,-1 0 0,2 0-64,-2 0 0,28 0-32,-2 0 0,-24 0 192,24-27-32,2 27 1,-28 0-193,2 0 96,-2 0 0,1 0-64,-28 0 128,1 0-256,-25-26 320,-2 26-609,-25 0 834,-2 0-321,-52 0-128,0 0 96,-24 0-64,-29 0 32,1-27 32,-28 27-128,1 0 96,-1 0-32,-25-28-128,-27 28 32,0-25-353,0 25-223,0 0-641,0 0-1442,0 0-2786</inkml:trace>
  <inkml:trace contextRef="#ctx0" brushRef="#br1" timeOffset="105351.0257">17824 13982 12555,'55'0'449,"-2"27"-353,-1-27-32,1 27 480,26-1 417,-26 1-96,26-2-352,2 3 159,-2-2 161,-26-1-192,-1-25-353,2 28-96,-28-1-384,-26 26 640,-26-26-416,-1-2 225,-26 2-225,-26-1 64,24 1-96,5 26 192,-32-27-224,30 0-192,-1-26-289,1 27-320,25-27-512,1 0-961,-1 0-3203</inkml:trace>
  <inkml:trace contextRef="#ctx0" brushRef="#br1" timeOffset="107018.1211">5252 14804 10505,'-53'25'1025,"27"-25"-544,26 0 992,-26 0 289,26 0-417,-27 0-672,27 0-353,0 0 0,0 0 129,0 0-225,27 0 417,-27 0-289,26 0-224,0 0 160,0-25 257,1 25-353,28 0-64,-31-27 0,30 27 97,0 0 95,-2 0-320,1 0 64,26 0-64,1 0 64,-2 0-96,4 0 32,23 0 32,0 0-32,1 0-128,-1 0 0,27 0 64,-24 0-32,-3 0 0,1 27-1,-1-27-31,3 0-32,-29 0 0,26 25 96,-25-25-32,-1 0 224,26 0-160,-52-25-64,26 25 96,-24 0 0,-5 0-64,-23-27 64,1 27-96,-1 0-96,-27 0-353,0 0-672,0 0-1185,-27 0-7624</inkml:trace>
  <inkml:trace contextRef="#ctx0" brushRef="#br1" timeOffset="109404.2576">7027 15810 10441,'-28'0'1826,"28"0"-577,-27 0 289,27 0-33,0 0-448,0 0-640,0 27-1,27-27 0,1 0-223,49 0-33,-22 0 0,50 0 32,0-27-128,27 27 0,0-26-32,2 26-32,24-27 0,-26 27-32,0 0 64,-24 0-288,-2 0-353,-28-25 385,-24 25-320,-28 0-161,0 25-288,0-25-641,-26 0-2658</inkml:trace>
  <inkml:trace contextRef="#ctx0" brushRef="#br1" timeOffset="110810.338">19520 13982 13708,'-55'-26'737,"29"0"-192,2 26 416,-3 0-289,-1 0-255,-25 0-289,27 52-160,0 2 0,-28-1 0,28 26 32,0 27-32,0-27 64,-1 28-96,27-29 96,27 2 0,25-28-32,1 3 64,26-30-32,-26 2 0,52 0 32,-23-27 64,-4-27 0,1 0-32,1 2 0,-1-55 32,-26 27-32,-25-1 33,-28-24 127,0-2 128,-28 28 1,-25-2-385,1-27 96,-28 30-128,-26 23-64,28-24 128,-4 52-161,5 0 97,-4 0 161,29 27-322,-2 26 129,28-27-32,0 27 64,52 0 32,0-26 32,28 25-96,-2 1 0,29-53 96,-4 27-192,-22-27-32,24 0-481,-26 0-352,-1-27-672,-25 27-1859</inkml:trace>
  <inkml:trace contextRef="#ctx0" brushRef="#br1" timeOffset="111228.3619">19995 13532 11018,'0'-54'1057,"0"29"-416,0-2 1120,0 27-351,-27-26-65,27 26-448,0 0-289,-24 0-255,24 26-65,-28 1 160,28 26-480,-27 1 224,27-1-128,0-28-31,27 29-33,-27-1-33,52-26-223,-25-2-192,-1 2-65,2-1-319,-1-26-706,0 27-1537,-2-54-5061</inkml:trace>
  <inkml:trace contextRef="#ctx0" brushRef="#br1" timeOffset="111440.374">20181 13532 13933,'0'0'800,"0"28"-575,0-3 1472,27 3-287,-27-3-802,0 2-512,0 0 0,27-1-160,-27 1-64,0 0-320,25-2-385,-25-25-929,27 0-1761,-27 0-5894</inkml:trace>
  <inkml:trace contextRef="#ctx0" brushRef="#br1" timeOffset="111684.388">20340 13532 12107,'27'0'641,"-27"-26"223,25 26 674,2 0-641,-27 26-449,26-26-320,1 28-64,-27-3-64,0 3 32,-27-3 0,27 2-32,-26 0 32,26-1-64,0-26 160,0 0-63,0 0-65,0 0-65,0 0-415,26 0-1057,1 0-1763,1 0-4419</inkml:trace>
  <inkml:trace contextRef="#ctx0" brushRef="#br1" timeOffset="111899.4003">20524 13400 13356,'0'0'1089,"27"0"-961,1 26 1794,-2-26-481,1 27-319,25 26-514,-25-27-512,-1 27 96,1-25-128,-2 24 33,-25 1-129,0 1-513,0-2-672,-25 1-1121,-2-26-2915</inkml:trace>
  <inkml:trace contextRef="#ctx0" brushRef="#br1" timeOffset="113465.4899">20500 13772 1377,'0'-27'1569,"0"27"-2113,0 0 1024,-28 0 1026,28 0-129,0 0-704,0 0 127,0 0 738,0 0-65,0 0 129,0 0-225,0 0-64,0 0-64,28 0-544,-28 0-256,0 0-193,0 0-192,24 0-32,-24 0-64,0 0-224,27 27-930,-27-27-1920,0 0-4902</inkml:trace>
  <inkml:trace contextRef="#ctx0" brushRef="#br1" timeOffset="134176.6745">21001 6193 6085,'0'26'3395,"-26"-26"-1729,26 0 96,-27 0-289,27 0-128,0 0-384,0 0-448,27 0-129,-1 0 65,2 0-97,23 0 0,4 27-31,-2-27-161,26 0-32,-26 0 64,26 0-96,-26 0-32,-1 0-96,1 0 0,-1 0 0,-25 0-352,0 0-257,1 0-96,-2 0-352,-26 0-352,0 0-961,0-27-2115</inkml:trace>
  <inkml:trace contextRef="#ctx0" brushRef="#br1" timeOffset="134442.6897">21531 6059 10537,'0'0'833,"0"0"-801,26 0 833,2 28 320,-4-28-96,30 0-480,0 27-321,-2-27 161,28 25 63,-28 2-32,2 0-191,-2-1-161,-26 1-96,1 0 0,-27-2 32,0 2 0,-27-1 64,1 1 64,-26-27 33,-2 27-33,2-27-160,26 26 0,-28-26-160,26 27-481,4-27-896,24 25-2499</inkml:trace>
  <inkml:trace contextRef="#ctx0" brushRef="#br1" timeOffset="136045.7813">22748 5823 8071,'-79'0'2851,"53"0"-833,-1 26-481,0-26-95,27 0-289,0 0-705,27 0 97,26 0-129,-1 0-160,54 0-128,-25-26-128,24 26 64,1 0-64,-26-28-160,-2 28-320,-23 0-545,-31 0-513,3 0-1440,-27 0-2724</inkml:trace>
  <inkml:trace contextRef="#ctx0" brushRef="#br1" timeOffset="136289.7953">23145 5875 7142,'-53'52'833,"53"-24"32,0 24 736,0-25-191,27-2-353,-1 30-769,28-30-192,-29 29-32,28-1-32,-26-26 32,-27 25 64,28-26 321,-28 1 352,-28 0 224,1-1-129,-26 1-191,1-27-257,-28 0-319,1 25-33,26-25-96,-26 0-128,25 0-257,30 0-480,24 0-768,0 0-1346,24 0-352</inkml:trace>
  <inkml:trace contextRef="#ctx0" brushRef="#br1" timeOffset="136599.8131">23543 6351 10473,'0'-26'161,"0"26"31,-27-27 1473,27 27-287,0 0-97,-25 0-993,25 0-288,-27 27 64,0-27-32,27 26 64,-26 1-32,26 26-128,0-26 64,26-2-160,-26-25-256,54 28-353,-29-28-224,2 26-320,-1-26-833,28 0-1922</inkml:trace>
  <inkml:trace contextRef="#ctx0" brushRef="#br1" timeOffset="136852.8273">23701 6378 4804,'0'27'5061,"0"-27"-4901,0 26 352,0 1 674,27-2-290,0 3-511,-2-2-225,2 0-128,-1-26 128,1 0 353,1 0 191,-4 0-63,-24 0-33,0-26 129,27 26-192,-27-26-225,-27-2-224,27 3-160,0-2-416,0 1-385,0-1-769,0 27-1697,0 0-3203</inkml:trace>
  <inkml:trace contextRef="#ctx0" brushRef="#br1" timeOffset="137191.8469">24389 5849 14830,'0'-26'320,"-26"-2"-320,26 28 192,-27 0-96,27 28 64,-27-2-160,27 26 0,0 29 32,-25-29 64,25 28 97,0-1 127,0-26-160,25 26 0,-25-26-96,27 0 0,26-1-64,-25 2-288,23-28-256,-24-26-930,1 0-3202</inkml:trace>
  <inkml:trace contextRef="#ctx0" brushRef="#br1" timeOffset="137696.8758">24813 6034 11691,'-26'-27'288,"-1"2"-512,0 25 448,2 25 192,-2-25 225,27 52-385,-26-24-256,26 24 96,0 2-32,0 26 64,53-28-32,-28 1-64,29 0-64,-1-1-160,-1-24 192,29-2 32,-3-26 32,-24 0 161,25 0 223,-26-26 161,-1-2 159,-25-24 129,0-1-64,-27 26-481,0-26-160,-27 1-160,0-1-64,-51-1-416,24 2 160,-24-1 160,-4 53 96,4-27-64,24 27-33,2 27 1,52-2 0,-26 30 64,52-30 64,1 29-32,-2-28 64,29 28-192,0-29-96,-3 2-193,30-27-223,-29 26-65,2-26 0,-2 0-480,-26 0-2595</inkml:trace>
  <inkml:trace contextRef="#ctx0" brushRef="#br1" timeOffset="139003.9503">25580 5663 10730,'0'-26'1889,"0"26"-1344,0 0 1409,0 0-1025,-27 0-449,27 26 33,-26 1-129,26-2-192,0 29 64,-26 0-95,26-28-1,26 0-96,0 26-64,-26-24-128,27-1-289,1-27-544,25 25-704,-29-25-898,4 0-1953</inkml:trace>
  <inkml:trace contextRef="#ctx0" brushRef="#br1" timeOffset="139182.9608">25819 5742 11562,'-26'27'2179,"26"-1"-2147,0-26 1249,0 28-352,0-2-705,0 0-160,26 0-224,0 0-545,-26 2-896,27-28-1634,-27 27-3492</inkml:trace>
  <inkml:trace contextRef="#ctx0" brushRef="#br1" timeOffset="139411.9739">26031 5690 352,'0'25'11242,"26"2"-10729,-26 0 992,26-1 225,-26 2-929,26-2-353,-26 26-288,27-26-160,-27 2 0,28-1-64,-28-27-224,0 25-481,0-25-1249,0 0-3138</inkml:trace>
  <inkml:trace contextRef="#ctx0" brushRef="#br1" timeOffset="139773.9943">26241 5583 13644,'0'0'-32,"28"0"353,-28 0 1376,27 27-223,25 0-289,-25 26-352,26 26-289,-1-25 33,-25 24 31,26 3-480,-26-29-64,-2 28 65,2-1-129,-27-26-97,0 26-127,0-26 32,-27 0-192,2-1 127,-29-24-31,28-2-288,-26 0-481,25 2-577,0-2-864,1-26-3652</inkml:trace>
  <inkml:trace contextRef="#ctx0" brushRef="#br1" timeOffset="140531.0379">21188 7730 13228,'-27'25'2018,"27"-25"-1281,0 0-193,51 0 193,-23 0 32,25 0-289,26 28-160,-26-28-288,26 0-128,2 0-288,-3 0-161,0 0-416,4 0-1056,-30-28-1731,-26 28-3715</inkml:trace>
  <inkml:trace contextRef="#ctx0" brushRef="#br1" timeOffset="140747.0503">21796 7570 8744,'-55'0'3619,"55"0"-2530,0 0-608,0 27 544,55-1 0,-28 1-96,25 0-321,28-2-95,-28 3-161,-26-3-224,1 29-64,0-28-32,-27 1 96,0 26 96,-27-27 33,-26 0-161,1 1-64,-2 0-224,28-1-865,0-26-385,0 27-2369</inkml:trace>
  <inkml:trace contextRef="#ctx0" brushRef="#br1" timeOffset="141159.0738">22721 7411 15630,'-26'0'961,"26"0"-929,0 27 224,26-27 321,29 27 256,-4-27-289,30 0-319,24 0-129,-26 0-96,1 0 0,-1 0-64,2 0-417,-30 0-704,3 0-929,-27 0-1217,-27 0-1698</inkml:trace>
  <inkml:trace contextRef="#ctx0" brushRef="#br1" timeOffset="141367.0857">23304 7491 4484,'-105'52'4452,"78"2"-2754,0-28-385,27 28-192,0-1-224,27 0-417,-27-1-288,27-25 33,-2 26 351,2-27-95,-1 27 63,-26-26 97,0-1-33,-26-26 1,-1 27-257,2-2-128,-29-25-160,1 27 65,-26-27-546,26 0-352,28 0-992,-2 0-1859,0 0-4547</inkml:trace>
  <inkml:trace contextRef="#ctx0" brushRef="#br1" timeOffset="141628.1007">23675 7915 12459,'-52'-26'2018,"25"26"-1537,0 0 608,1 0-32,-1 0-128,27 26-481,0-26-416,0 26 0,0 0-96,0 1-32,27 0 0,-1-1-257,28-26-159,-29 27-193,28-27-384,1 0-1281,-29 0-2402</inkml:trace>
  <inkml:trace contextRef="#ctx0" brushRef="#br1" timeOffset="141902.1163">23993 7915 14894,'-26'52'224,"26"-25"224,0 0 769,0-1-608,26 1-385,1-2-96,-3-25-32,4 27 33,-1-27-194,-1 0 130,1 0 127,-2 0-64,-25-27 96,0 27 321,27-25-321,-27-2-64,0 1-64,0-1-448,0 0 320,0 1-321,0 0-255,0 26-609,0-26-1026,0 26-3298</inkml:trace>
  <inkml:trace contextRef="#ctx0" brushRef="#br1" timeOffset="142399.1448">24787 7518 1377,'0'-27'11307,"0"27"-10667,0 0-320,0 0 801,-27 0-160,27 0-384,-27 27-129,27-2 161,-25 29 64,25 26-33,-27-27-127,27 26-129,0 1-224,27-2-32,-2-24-192,2-1 128,0-1-384,26-25 320,-28-1-801,29-26-416,-28 27-1249,2-27-3428</inkml:trace>
  <inkml:trace contextRef="#ctx0" brushRef="#br1" timeOffset="142841.1701">25263 7730 15118,'-26'-28'833,"0"28"-1954,-1 0 672,0 28 353,-1-3 160,28 3-64,-24 24-64,48 2 32,-24-2-64,28 1-192,26 0 31,-2-26 97,1-2 64,0 2 256,-1-27 225,2-27-33,-2 27-128,1-25 225,-25-28-1,-1 26 0,-27-26-287,0 27-65,-27-27-256,-1 0-225,-25 27-416,1-2 33,-28 3 576,28-3 192,-28 28 192,28 0-192,25 28 416,0-28 129,27 25-225,0 29 64,27-28-63,26 1-161,-1 0-64,2-27-256,24 26-385,-24-26-1281,-2 0-2722</inkml:trace>
  <inkml:trace contextRef="#ctx0" brushRef="#br1" timeOffset="143070.1832">25685 7333 15246,'-24'52'576,"24"-26"-543,0 1 767,-26 0 97,26 26-513,0-1-287,26-25-418,-2 26-287,31-26-321,-28-27-288,-1 0-769,0 0-2563</inkml:trace>
  <inkml:trace contextRef="#ctx0" brushRef="#br1" timeOffset="143301.1963">25872 7438 10954,'53'0'480,"-27"0"-287,0 0 1088,1 27-224,-27-27 352,27 26-736,-27 1-289,26-2 129,-26 2-1,-26 0-288,26-27-96,0 26-96,-27-26 32,27 0-64,0 27-288,0-27-352,27 0-738,-27-27-1312,26 27-3076</inkml:trace>
  <inkml:trace contextRef="#ctx0" brushRef="#br1" timeOffset="143503.2079">26109 7465 4516,'0'0'5125,"0"0"-4805,0 0 1858,0 0 160,27 26-1089,-27 1-416,28-27-448,-1 25-353,-3 2-32,-24 0-225,26-1-95,-26 1-128,0 0-225,-26-27-224,26 0-288,0 0-1730,0 0-7014</inkml:trace>
  <inkml:trace contextRef="#ctx0" brushRef="#br1" timeOffset="143719.2203">26323 7306 1409,'25'53'11883,"28"-27"-11146,-26 27 480,25-26 769,-25 26-481,26-1-544,-26 28-544,-2-28-161,2 1-32,-1 27-160,-26-26-224,-26 24-513,-26-24-288,-2-1-672,1-1-2819</inkml:trace>
  <inkml:trace contextRef="#ctx0" brushRef="#br1" timeOffset="144181.2467">21399 9213 16976,'-27'26'1377,"27"-26"-1409,27 0 96,26 0 320,-1 0 161,29 27-193,25-27-288,-1 0-224,-26 0-320,27 0-33,-27-27-224,-26 27-1409,26 0-3299</inkml:trace>
  <inkml:trace contextRef="#ctx0" brushRef="#br1" timeOffset="144398.2591">22113 9054 9993,'-80'0'2498,"54"-27"-1601,26 27-96,0 27-225,26-27 514,28 27-290,-2 26-447,29-28-33,-28 3 32,26 24 33,-26-25-289,-27 26-96,-26-26 128,0-2-192,0 2 224,-52 1-64,25-3-64,-28 2-192,5-27-641,23 27-1665,-1-27-3140</inkml:trace>
  <inkml:trace contextRef="#ctx0" brushRef="#br1" timeOffset="144938.29">22748 9001 13324,'-53'-27'1474,"53"27"-1026,0 0-64,26 0 385,29-25 384,-4 25-480,30 0-481,24 0-128,1 0-32,-26 0 32,25 0-128,-26-27-96,-25 27-257,-27 0-640,0 0-256,-27 0-128,0-28-673,-27 28 64,-26 0 1153,25 28 769,-23-28 320,23 27 353,1-2 768,1 2 0,-1 26-288,27 0-160,27-1-385,-1 2-255,1-1-65,25 0 0,-25-1 288,1-25 289,-28 1-32,26-3-65,-26 2 1,-26 0-129,-29-27-255,31 25-161,-57-25-224,29 0-225,-2 0-287,28 28-834,-1-28-1344,2 0-3268</inkml:trace>
  <inkml:trace contextRef="#ctx0" brushRef="#br1" timeOffset="145147.302">23807 9319 15502,'0'0'-64,"-27"0"-160,2 0 448,-29 27 96,28-2 161,-26 2-385,25 1-64,27-3-32,0 2-64,0 0-192,27-2-193,25-25-384,1 0-640,-1 0-769,1 0-2434</inkml:trace>
  <inkml:trace contextRef="#ctx0" brushRef="#br1" timeOffset="145363.3143">23993 9426 1185,'0'25'10089,"0"2"-9833,0 0 225,27-2 1120,-27 3-672,24-1-96,4-27-320,-1 0 223,-27 0 161,26 0-192,1 0-129,-27-27 129,25-1-385,-25 3-96,0-2-191,0 0-322,0 2-672,27-3-736,-27 28-2147</inkml:trace>
  <inkml:trace contextRef="#ctx0" brushRef="#br1" timeOffset="145775.3379">24733 8842 13580,'-25'0'1474,"25"27"-1378,-27-2-32,27 30 673,0-3 384,0 28-513,0-2-352,0 2-159,0 0-129,27-1-545,-2-26-224,29 1-96,-28-29-800,26 3-609,2-1-705,0-27-4997</inkml:trace>
  <inkml:trace contextRef="#ctx0" brushRef="#br1" timeOffset="146164.3601">25289 8922 15758,'-52'0'193,"26"27"-225,-1-2 160,27 28 256,-27 1 257,27 24-385,0 2-192,0-26-96,54-1-192,-28-1-129,53-24-63,-26-3-64,-1-25 127,28 0 257,-28 0 160,-25-25 160,1-30 193,-1 30 31,-27-28 1,0-1-129,-27 2-160,-1-1-288,-25 0-128,1 26-353,-2 0 129,-24 1 480,24 26 0,28 0-64,-26 26 128,25 1-32,27 0 64,27-1 32,-1 1-32,26-2-96,-25 3-288,52-28-289,-26 26-1345,26-26-2498</inkml:trace>
  <inkml:trace contextRef="#ctx0" brushRef="#br1" timeOffset="146374.3721">25635 8683 14125,'-27'0'801,"27"27"-833,0-2 288,0 2 416,0 26-287,0-26-289,27 25-128,-1-24-384,-2-1-609,4-2-865,26 2-513,-28-27-2946</inkml:trace>
  <inkml:trace contextRef="#ctx0" brushRef="#br1" timeOffset="146699.3907">25819 8710 10441,'26'0'1186,"1"0"-1058,0 25 640,-1-25 289,-26 27-160,26 0-609,-26-27-191,0 26-33,0 1 64,0-27-32,0 27-64,0-27-32,0 25 0,0-25-32,26 28 32,-26-28 0,27 27-160,0-27-32,-27 25 95,26-25 65,-26 0 32,0 27 96,0-27 353,-26 0 63,-1 0-127,0 0-97,1 0-224,0 0-224,0 0-801,-1 0-1441,0 0-2211</inkml:trace>
  <inkml:trace contextRef="#ctx0" brushRef="#br1" timeOffset="146951.4052">26164 8710 4067,'-28'0'9193,"28"0"-9065,-27 0 449,27 0 1088,0 25-416,27 2-416,1 0-320,-1-1-289,-3 28 32,2-29-96,-26 3-128,28 24-96,-28-25 32,0-1-96,-28-26-64,2 27-192,26-27-962,-24 0-1312,-3 0-2563</inkml:trace>
  <inkml:trace contextRef="#ctx0" brushRef="#br1" timeOffset="147181.4183">26348 8630 13196,'53'53'737,"-26"-26"288,0 25 768,25 1-159,1 1-385,-1 26-704,-25-28-289,-1 28-128,-26 26 0,0-27-224,0 1-256,-26-28-97,-1 28-223,-25-28-866,-1 3-2338,-26-3-9608</inkml:trace>
  <inkml:trace contextRef="#ctx0" brushRef="#br1" timeOffset="147586.4413">24044 10750 16815,'28'25'1121,"-1"-25"-1121,-1 0 225,-26 0 159,27 0-96,-27 0-544,25 0-1249,-25 27-2019,0 1-7142</inkml:trace>
  <inkml:trace contextRef="#ctx0" brushRef="#br1" timeOffset="147715.4489">24204 11333 13644,'0'53'289,"0"-53"63,0 0-64,0 27-480,0-27-3203</inkml:trace>
  <inkml:trace contextRef="#ctx0" brushRef="#br1" timeOffset="148516.4943">21691 14406 11723,'-55'54'5861,"28"-28"-5573,27 0-352,0-26 160,27 26 289,28-26-65,23 27-320,2-27-128,-1 0-192,0 27 128,27-27-161,-27 0-287,-24-27-514,-5 27-383,5-27-609,-28 1-1602</inkml:trace>
  <inkml:trace contextRef="#ctx0" brushRef="#br1" timeOffset="148718.5062">22220 14328 10057,'-28'25'1698,"28"2"-769,0-1 416,28 1-352,25 0-257,-1 25 97,2 1 0,24-26 32,-24-1-353,-2 1-448,-52-2 161,0 2-33,-26 1-32,0 24-160,-28-25-224,2-2-225,-1 3-287,-2-1-834,31-27-2274</inkml:trace>
  <inkml:trace contextRef="#ctx0" brushRef="#br1" timeOffset="149050.5252">22935 14036 15118,'0'26'128,"25"-26"0,28 27 160,1-27 33,24 0 223,1 0-159,29 0-289,-29 0-64,1 0-385,-28 0-544,1-27-1537,-26 27-4164</inkml:trace>
  <inkml:trace contextRef="#ctx0" brushRef="#br1" timeOffset="149260.5372">23491 14089 12523,'-54'104'673,"54"-49"-737,0 25 0,0-28 32,27 1 288,-27 26-96,27-26-96,-2 0 32,2-1 385,-27-25 576,0 1 0,0-3-96,-27-25-193,-25 27-31,-1-27-545,-2 0-128,3 0-128,-1 0-480,1 0-225,-2 27-864,28-27-2724</inkml:trace>
  <inkml:trace contextRef="#ctx0" brushRef="#br1" timeOffset="149677.5611">24125 14565 6694,'-26'-27'7143,"26"27"-6343,-27-26 385,27 26-256,0 26-256,-28-26-385,28 27 225,-24 0-161,24-1-288,0 1-32,-27 25-32,27-24-96,27-3-160,-3 2-96,4-27-97,25 0-384,-26 0-416,25 0-641,-25-27-512,26 27-705,-28-25-1729</inkml:trace>
  <inkml:trace contextRef="#ctx0" brushRef="#br1" timeOffset="149871.5722">24389 14645 11627,'0'52'896,"28"-24"97,-28-3 705,24-25-97,3 27-351,0-27-257,1 0-225,-2 0-31,-26-27-257,27 2-63,-27 25-353,25-28-224,-25 1-321,0-25-608,0 26-320,0 26-1025,0-27-2787</inkml:trace>
  <inkml:trace contextRef="#ctx0" brushRef="#br1" timeOffset="150304.5969">24997 13904 14381,'-24'26'-32,"-4"26"-352,28 2 288,-26-1 704,26 26 545,-27 27 32,0 0-512,27 0-64,-25 0-193,50-1-448,-25-52-224,27 1-481,0-1-64,27-26-64,-30-1-512,30 0-929,0-26-5253</inkml:trace>
  <inkml:trace contextRef="#ctx0" brushRef="#br1" timeOffset="150751.6225">25685 14168 17712,'-50'0'-1089,"23"0"192,-28 25 545,29 3 384,0-1 0,0 26-96,-1 26 96,27 1 0,0-28 64,27 54-64,-27-54-128,52 3-224,1-30 192,2-25 32,-5 27 128,32-27 160,-30-27 288,1 27 129,0-53-65,-1 1-159,-25-1-1,-27-1-96,0 2 1,-27-1-97,1 0-288,-26-26 0,-2 26-449,-24 26 161,24-1 160,-24 3 640,23 50-192,2 3 0,1-1-160,52 26 97,0-1-65,26-25-64,26-1 32,3 1-96,-2 0-192,26-27-449,0 26-961,1-26-2433</inkml:trace>
  <inkml:trace contextRef="#ctx0" brushRef="#br1" timeOffset="151026.6382">26083 13745 8968,'0'0'7719,"-26"0"-7623,26 27 33,-26-27 895,26 52 258,-27-26-866,27 1-128,0 26 33,0-1-193,27-25-160,-27 26-128,26-26-289,0 26-191,0-53-193,29 26-448,-28-26-1058,-3 0-2465</inkml:trace>
  <inkml:trace contextRef="#ctx0" brushRef="#br1" timeOffset="151956.6913">26375 13772 14093,'-52'0'384,"25"-27"-384,0 27 865,27 0 224,0 0-769,0 0-192,27 0-63,0 0 63,-27 0-96,25 27 0,-25-27 64,27 0 64,-27 0 160,0 0 289,0 0 256,0 0-385,-27 0-96,27 0-63,-25 0-161,25 0-128,0 0 0,0 25-32,0-25 96,0 0-224,0 0 96,0 0 96,-27 0 96,27 0-64,0 0 160,-27 0 33,27 0 31,0 0-160,0 0-64,0 0-96,0 0 0,0 0 32,0 0-64,0 0 32,0 27 0,27-27 0,-27 26 32,0 1-160,0 0 64,27-1-32,-27 0 0,0-26-192,25 26-1,-25-26-223,0 27 64,27-27-353,-27 0-769,0 0-1633,26 0-5349</inkml:trace>
  <inkml:trace contextRef="#ctx0" brushRef="#br1" timeOffset="152273.7096">26507 13772 14509,'0'0'449,"0"-27"-353,26 27 1601,-26 0-928,27 0-641,0 27-128,25-27-128,-26 25 32,1 2-288,-27-1-65,0 1 321,0 0 160,-27-1 160,27 0 257,-26-26 63,-1 26 65,27 1-129,0-27-224,0 0-192,0 0 97,27 0-161,-1 0-289,1 0-223,1 0-353,-1 0-833,-3 0-2049,-24 0-6151</inkml:trace>
  <inkml:trace contextRef="#ctx0" brushRef="#br1" timeOffset="152512.7232">26825 13772 12427,'0'0'1025,"27"0"-801,-27 25 1730,27 2-512,-27-1-802,25 1-127,2 0 127,-1 25-351,1-26-321,-27 1-32,0 0-33,0-1-191,-27 1-64,27-2-33,-26-25-287,26 0-513,-27 0-1698,27 0-4548</inkml:trace>
  <inkml:trace contextRef="#ctx0" brushRef="#br1" timeOffset="153024.7525">27116 13692 13676,'-27'-27'1570,"27"0"-1282,0 27-128,0 0 1122,0 27-257,27 0-449,25 26-448,1-1 0,2 28 161,-4-1 95,3 1-32,-27-2 1,25 1-33,-25 29-128,-1-29-64,-26 27 64,0-27-192,0 26 0,-26-25-64,-1-26 64,-1-1-32,28 0 32,-24-27-96,-29 2-224,25 24-513,-23-26-640,-4 1-2627</inkml:trace>
  <inkml:trace contextRef="#ctx0" brushRef="#br0" timeOffset="169016.6672">9383 11545 13292,'52'0'-32,"1"0"-64,-1 0-64,1 0-225,26 0 161,1 0 224,25 0 128,29 0-32,-2 0-64,53 0 481,-1-27 31,29 1-127,25 26-65,27-26 1,-1-2 31,1 3 96,26-2-127,1 27-161,27 0-128,-30-26-32,28 26 32,29 0-64,-29 0 0,27-27 32,0 27 0,1 0-32,-2 0 32,0 27-64,2-27 64,26 26-32,-26 1 32,24-27 0,-25 25-32,28 3 192,-2-28 65,-26 26-1,28-26 32,-30 0-160,4 0 128,-4 0-31,-23 0-161,-3 0 32,3 0 0,-27-26 64,-28 26-64,0 0-32,1-28 32,-28 28-64,3 0 0,-56 0 161,3 0-322,-55-25 194,27 25-130,-54 0 130,-26 0-322,2 0-159,-30 0 64,-23 0 95,-2 0-223,-26-27-417,-26 27-1057,26 0-2402</inkml:trace>
  <inkml:trace contextRef="#ctx0" brushRef="#br0" timeOffset="169304.6837">23067 11201 15374,'25'0'-160,"2"0"160,26 0 32,-1 27 320,28-1 257,-1 0-97,2 0-319,24 1 63,27 0 128,-26-1 97,-25 1 127,-2-2-416,-53-25-128,1 28 0,-54-2 129,1 0-1,-53 1-128,-29 0 96,3-1-160,-1 28-96,1-29-256,-3 2-481,29 26-737,1-26-1857,24 25-9321</inkml:trace>
  <inkml:trace contextRef="#ctx0" brushRef="#br0" timeOffset="170307.7411">25211 11280 13612,'0'-52'1442,"0"52"-321,-27-27-256,27 0-353,-27 27-256,-1 0 65,-22 0-321,22 27-289,-26 26 610,2-1-385,-1 28 64,1 0 0,25 26 0,1 26 0,-1-26 32,27 0 0,27-26-64,26-2 64,-1-24-64,53-1 128,-23-53-96,23 0 224,0 0 160,1-27-159,0-25-97,1-28-64,-30 0 64,-22 2-96,-28-2 64,-27-27-64,0 28 0,-54-1-64,2 0-160,-29 2 64,2 51 64,-27-26-32,0 53-1,28 0 97,-28 26-128,25 1 32,2 26 64,53 27 64,-1-28 0,27 28 0,53-1 0,26-24-256,2-3 480,-2-26-256,0 0-32,27-26 0,-27 0 32,-26 0-64,-1 0-448,3-26-769,-28 26-1570,-27-26-5797</inkml:trace>
  <inkml:trace contextRef="#ctx0" brushRef="#br0" timeOffset="170654.7609">25899 10855 14221,'-27'27'544,"0"-27"-608,27 27 353,-26 26 768,26 0-160,-26-1-769,26 2-32,0 26-128,0-27-225,0-27-223,26 27-289,0-26-63,28-27-866,-28 0-1153,26 0-1665</inkml:trace>
  <inkml:trace contextRef="#ctx0" brushRef="#br0" timeOffset="171021.7819">26136 10962 11530,'0'-28'929,"0"28"-672,55-25 1280,-31 25-160,30-27-608,-27 27-609,0 0-128,-2 0-32,-25 0-64,0 0-96,-25 0-32,-2 27 0,0-27 128,-27 25-33,30 3 1,-3-1-96,27-1 64,-28 1-32,28-2 160,28 3-32,-1-28 64,-3 26-32,2 1-32,29-27 64,-28 26 32,-2-26 0,-25 27 160,0-27 0,0 27 1,-25-27-129,-2 0-32,0 0-96,-27 0-288,30 0-289,-3 0-512,-1 26-417,1-26-1761,1 0-5701</inkml:trace>
  <inkml:trace contextRef="#ctx0" brushRef="#br0" timeOffset="171281.7968">26296 10670 6021,'27'-27'6246,"-2"27"-5894,28 0 1410,1 0 288,-2 27-609,1 26-896,-1-26-545,1 53 128,-26-28-96,1 28 32,-28 0-384,0-1-161,0 1 1,-28-27-161,-25-1-832,-26 2-865,-1-28-1890</inkml:trace>
  <inkml:trace contextRef="#ctx0" brushRef="#br0" timeOffset="172370.8589">28493 11201 14637,'-26'-27'417,"-2"27"-97,28 0 545,0 0-128,54-26-129,-2 26 65,28 0-385,26 0-64,26 0-64,1-27 65,26 27-129,-54-26-32,27-2-192,-53 28-321,-53-25-832,1 25-320,-27 0-802,-53 0-223,1 0 1793,-2 0 673,-24 25 320,-2 3 513,28-2 608,-2 1 256,26 26-512,28 0-416,0-1-257,55 28-192,-28-28-128,25 28-32,1 0 0,0-26-32,-1-2 64,-52 1 0,27 0 193,-54-27 800,1-26 192,-26 28-288,-28-28-321,-26 0-127,1 0-449,-2 0-64,27 0-161,2 0-415,51 0-737,0 0-1794,27 0-3876</inkml:trace>
  <inkml:trace contextRef="#ctx0" brushRef="#br0" timeOffset="172652.8752">29736 11704 14157,'-25'0'288,"-2"0"-256,0 0 1025,-1 28 192,2-3-544,2 2-481,24-1-64,0 28-63,0-28-33,24 26 32,2-25-385,29 0-31,-28-27 0,-2 26 64,2-26-193,-1 0-256,1-26-608,0 26-32,-2-27-1057,-25 0-2435</inkml:trace>
  <inkml:trace contextRef="#ctx0" brushRef="#br0" timeOffset="172868.8873">29921 11810 10025,'0'26'64,"0"2"417,0-2 1985,27 0-640,-27 0-1154,27 1-448,1 0 1,-4-27 95,2 26 321,1-26 31,1 0-31,-1-26-193,-3-1 1,-24 0-225,0 1-32,0 0-224,0 0-64,0-2-385,0 2-319,0 0-802,0 26-1921</inkml:trace>
  <inkml:trace contextRef="#ctx0" brushRef="#br0" timeOffset="173387.9172">30688 10934 11915,'0'-25'1153,"0"25"-737,-24 25 193,24 3 736,-28-1-288,1 51-320,1 3-417,-1 25 32,2 0 129,-2 0-193,27 26-128,0-26-32,27-26-128,-2 0-224,28-2-64,2-24-96,-4-28-129,-23 1-1056,25-2-2371</inkml:trace>
  <inkml:trace contextRef="#ctx0" brushRef="#br0" timeOffset="173950.9493">31299 11306 6149,'-55'-26'4837,"31"26"-4869,-3 26 96,-27 1 897,27 0 416,2 26-864,-2 26-289,0 1-160,27 0 0,0 0-32,27-2 0,0 2-96,25-28-96,2 2 192,-3-1 256,4-28 545,23-25 256,-24 0-64,24 0-64,-24-25-96,-1-28-65,-1-1-95,-25 2-417,-1-28-288,-26 2-32,-26-2-128,-1 0-32,-25 0 64,-1 26 64,-53 2-32,26-1 0,2 53-33,-28 0 1,52 0 32,2 53 128,25-26-64,27 26 96,52 26 0,1-26-64,26 1 0,2-2 0,-2-24-160,-26-3-128,26 2-257,-52-27-383,26 0-802,-53 0-1057,25 0-6662</inkml:trace>
  <inkml:trace contextRef="#ctx0" brushRef="#br0" timeOffset="174260.9672">31855 10989 1665,'0'-55'8616,"-28"55"-8167,28 0 1633,-27 0 192,0 0-929,3 28-704,24 25-321,-28-26 128,28 26-191,0 0-129,28-27-96,-28 28 0,24-2-256,-24-26-257,27 1-480,0 0-544,1-1-1474,22-26-3811</inkml:trace>
  <inkml:trace contextRef="#ctx0" brushRef="#br0" timeOffset="174599.9863">32013 11042 12716,'0'-27'288,"0"27"-288,26 0 1473,-26 0-224,26 0-736,-26 0-385,0 0-96,0 0-32,0 0 32,0 0-32,0 27-64,-26-27 32,26 0 0,-26 25-32,26-25 32,0 28 32,-26-2 0,26 1-32,26-27 32,-26 26-64,26 1-64,0 0 64,1-1 0,0 0 31,-27-26 98,0 26 159,0-26 128,-27 27-64,0-27 1,1 0-257,0 0-321,0 0-543,-1 0-1411,0 0-2881</inkml:trace>
  <inkml:trace contextRef="#ctx0" brushRef="#br0" timeOffset="174846.0006">32197 11067 9833,'0'-25'1345,"0"25"-1217,27 0 2210,-27 0-736,27 25-865,-1 3-385,2-2 0,-4 1-63,3-1-161,-27 1-64,0 26-32,0-27-96,-27-26-449,3 26-127,-4 1-513,2-27-2147,26 27-4483</inkml:trace>
  <inkml:trace contextRef="#ctx0" brushRef="#br0" timeOffset="175177.0196">32277 10855 10057,'0'0'3043,"0"0"-2819,28 0 1410,23 27 191,-23 0-672,25-2-864,-1 30-161,2-2-64,-2 26 0,-26 1 32,1-1-96,0 1 32,-27-2-96,0 2 0,0 0 0,-27-1 128,0 1-64,-25-1 32,26-25 32,-28-2-64,26 2 0,4-1 0,-29 0-192,25-1-289,1-25-351,3 0-706,-4-1-1825,28 0-4805</inkml:trace>
  <inkml:trace contextRef="#ctx0" brushRef="#br0" timeOffset="175689.0489">32065 11067 7206,'0'0'1730,"0"0"0,0 0 1152,0 0-1184,0 0-1057,0 0-321,27-25-192,-27 25-128,27 0-513,-1 0-2177</inkml:trace>
  <inkml:trace contextRef="#ctx0" brushRef="#br0" timeOffset="184162.5335">21663 15625 8584,'-27'0'1697,"0"0"385,-25-27-320,52 27 160,-26 0-545,-1 0-320,0 0-480,27 0-385,0 0 256,27 0 65,0 0-129,-1 0-64,53 0-63,-24 0-289,50 0 384,-26 0-224,27 0-96,0-26 32,-1 26-96,-24 0-32,-2-26-96,0 26-385,-26-26-287,-26 26-161,-1 0-225,-26 0-191,0 26-1185,-26-26-2243</inkml:trace>
  <inkml:trace contextRef="#ctx0" brushRef="#br0" timeOffset="184552.5558">22087 15598 7783,'-27'0'1153,"27"0"-1121,0 27 1057,0-27 1473,-27 0-1056,27 0-769,0 27-65,0-1 129,0 1-160,27 0-225,0 25-288,-1 1-32,0 26-32,0-25-32,1 25 64,1-26-64,-1 27 64,-27-1-31,0-26 319,0 1 385,-27-2-193,-1-26 33,1 1 95,-25 0-159,-1-27-129,-26 26 65,26-26-225,-26 0-192,-1 0-128,28 0-320,26 0-481,-2 0-801,28-26 161,0 26-1474,28-27-9321</inkml:trace>
  <inkml:trace contextRef="#ctx0" brushRef="#br0" timeOffset="186247.6528">22616 16393 4644,'0'0'2082,"0"0"1025,0 0-32,0 0-801,0 0-673,0 0-576,0 0-544,0 0-257,0 0 353,27 0-129,-27 0-352,26 0-32,26 0 0,-25 0-96,28 0-64,-31 0-288,2 0-385,2-25-288,-1 25-801,-27 0-736,0 0-833,0 0-3908</inkml:trace>
  <inkml:trace contextRef="#ctx0" brushRef="#br0" timeOffset="186506.6676">22748 16102 11050,'0'27'1537,"0"-27"-1344,0 25 928,0-25 1089,0 28-897,0-2-833,0 0-191,0 28-97,28-1-64,-28-1-32,0 1-32,0 1-64,0-28-32,0 0-192,27 0-481,-27 2-544,0-28-1345,24 26-2595</inkml:trace>
  <inkml:trace contextRef="#ctx0" brushRef="#br0" timeOffset="186954.6932">22987 16446 12555,'-27'54'2018,"27"-54"-1954,0 0 545,0 0 1217,0 0-801,0 0-833,27 0 64,-1 0-192,1-27 192,0 27-192,-2 0 65,2-27-33,-27 1 0,0 26-64,0-27 0,-27 27 0,27 0-128,-25 0 0,-2 0 64,0 0 0,1 0 64,-1 27-32,2-27 32,25 26 64,0 1 0,0 0-96,0-1 96,25 0-192,28-26-128,1 26-193,-29-26-255,28 0-770,1 0-1280,-2 0-3268</inkml:trace>
  <inkml:trace contextRef="#ctx0" brushRef="#br0" timeOffset="187228.7089">23464 16393 14349,'-27'0'865,"27"0"224,-26 0 320,-2 0-896,28 27-417,-27-27-96,27 26 0,-24 1 0,24 0-224,24-27-65,-24 26-63,27 0 64,1-26 96,-2 26 95,1-26 130,-27 0 127,0 28 256,0-28-64,0 0-63,0 0-33,-27 0-352,1 26-160,-2-26-641,1 0-929,3 0-2658</inkml:trace>
  <inkml:trace contextRef="#ctx0" brushRef="#br0" timeOffset="187568.7283">23675 16446 5765,'0'0'5477,"0"0"-5125,0 0 1250,0 0 672,0 0-1345,0 0-320,26 0-1,-26 0-191,27 0-225,0 0-96,-27 0-96,25 0 96,2 0-224,-1 0-32,1 0-321,-27 0-191,28 0-449,-28-26-1058,0 26-3938</inkml:trace>
  <inkml:trace contextRef="#ctx0" brushRef="#br0" timeOffset="187848.7443">23807 16208 12011,'0'26'608,"-27"1"97,27 0 1569,-25-1-960,25 28-962,0-29-192,0 28-32,0-26-64,0 0 0,0 25-32,0-26 0,0 2 64,25-2-192,2-26 64,-1 0-128,1 26 0,25-26-320,-25 0-706,1-26-1504,-2 26-3332</inkml:trace>
  <inkml:trace contextRef="#ctx0" brushRef="#br0" timeOffset="189565.8426">24655 15466 10281,'0'-28'1570,"0"28"-513,-27-25 608,27 25-383,-27 25-386,27-25-351,-25 55-289,-2-2 225,1 26-129,26 1 96,-28 25-127,1 1-97,27 0-256,0 26 192,0-52-64,27 27 64,1-55-256,-2 1 160,26 1-160,-25-28-160,0-26-257,-1 26-736,1-26-897,-2 0-3171</inkml:trace>
  <inkml:trace contextRef="#ctx0" brushRef="#br0" timeOffset="190344.8871">25289 15757 13004,'27'-25'448,"-27"-2"-544,-27 27 192,27 0 64,-26 0 129,0 27 95,0-2-320,-1 2-32,0 26 96,-1 26 353,4-25-97,-2 25-224,26 1-64,0-1-32,26-26 32,-2 0-64,31 1-32,-2-29 33,-1 2 63,2-27 32,24 0 96,-24 0 64,-2-27 33,1 2-1,2-2 0,-29 0-32,-26-26 33,0 0-161,0-1 0,-26 29-160,-1-30-128,-28 3-32,3-28 0,-1 54 63,0-26 130,-26 25-130,26 27 33,1 0-128,25 27 96,0-1 96,-1 26 0,56-24-32,-28 24 32,54-25-32,-28 26-64,26-26 96,2-27 32,-2 25 0,-26-25-32,28 0-64,-28 0-705,0 0-1121,0-25-1761</inkml:trace>
  <inkml:trace contextRef="#ctx0" brushRef="#br0" timeOffset="190676.9061">25819 15466 8295,'0'-28'4709,"-26"3"-4581,26-2 577,-26 27 864,26 0-640,0 0-577,-27 27 33,27-2-1,0 3-96,0 26-96,0-2-95,0 1-97,27 0 32,-1-26-161,-26 0-287,26 25-705,27-52-929,-26 26-2338</inkml:trace>
  <inkml:trace contextRef="#ctx0" brushRef="#br0" timeOffset="191072.9288">26057 15546 10730,'0'-26'192,"0"-1"545,0 27 1312,26 0-1024,0-27-416,1 27-161,1 0-127,-1-28 223,-27 28-31,24 0-225,-24-25-192,0 25-32,-24 0-160,-3 0 64,-1 0-64,-25 25-64,27-25 96,0 28 0,-1-1 32,27 0 32,0-1-96,0 0-129,27 0 97,-27-26 0,52 27-64,-26 0 64,1-1 96,1-26 32,-28 27 64,0 0 128,0-27 192,0 0 1,-28 25-161,28-25-192,-27 0-32,1 0-128,0 0-417,26 0-832,-26 0-1249,26 0-2788</inkml:trace>
  <inkml:trace contextRef="#ctx0" brushRef="#br0" timeOffset="191318.9428">26215 15438 9673,'26'0'576,"-26"28"225,28-28 1729,-1 27-608,0 0-865,-2-1-576,2-26-161,-1 26-128,-26 0-96,27 1-32,-27 0-128,0-1-96,-27 1-224,27-27-513,-26 0-1121,-1 27-2306</inkml:trace>
  <inkml:trace contextRef="#ctx0" brushRef="#br0" timeOffset="191902.9762">26507 15280 4836,'0'0'3331,"0"-26"-1505,-27 26 1249,27 0-545,0 0-1056,0-26-738,0 26-255,0 0 191,27 26-255,-27-26 31,26 26 65,28 0 95,-29 2-287,2 24-225,26-25 0,-25 26-32,-1 27 0,-3-1-64,4 1 64,-2-1-96,-26 1 32,27 26 0,-27-27 0,0 1-32,0-27 0,0-1 64,-27 2 64,1-1-64,-2-26-320,4-2-385,-3 2-576,-28-1-545,29-26-2242</inkml:trace>
  <inkml:trace contextRef="#ctx0" brushRef="#br0" timeOffset="197880.3181">5517 15121 10185,'0'0'352,"-26"27"-384,26-27 481,0 26 1056,0-26-416,0 54-352,0-28-128,0 26-129,0 3 33,0-3-225,26 28-128,-26-27-128,27 26 0,-27 1 64,0-28-96,0 28 32,0-27-96,27-27-288,-27 0-513,0 2-352,25-28-513,-25 0-1217,0 0-2274</inkml:trace>
  <inkml:trace contextRef="#ctx0" brushRef="#br0" timeOffset="198335.3439">5307 15598 7751,'-28'0'544,"28"0"-223,0 0 1729,0 0 320,0 0-961,0-26-608,0 26-128,0-26-1,28 26-255,-28-26-225,0-1-32,24-28-64,2 30 64,-26-27-64,28-29 32,-1 29 65,0 25 95,-3-26-448,4 26 480,-28 2-128,26-2-192,-26 27-64,0 0 128,27 0 32,-27 27 0,27-2-96,-2 28 32,-25 1-64,27-28-384,-1 26-481,28-24-544,-29-1-1762,28-2-8969</inkml:trace>
  <inkml:trace contextRef="#ctx0" brushRef="#br0" timeOffset="204556.7">21557 16950 8936,'0'27'897,"0"0"-865,28-27 1697,-28 0 289,0 0-832,24 0-450,-24 0-127,0 0-65,27 0-159,0 0-1,-27 0-128,28 0-64,-28 0 1,26 0-1,-26 0-160,24 0-160,-24 0 512,28 0-288,-28-27 96,27 27-96,0 0 1,-1 0-1,0 0-96,0 0 160,28 0-352,-2 0 576,28 0-320,-2 0 32,4 0 0,-4 0-32,28 0-64,0 0 64,0 0-64,-1 0 0,-26 0-160,54 0 384,-26 0-192,-2-27-128,27 27 96,-25 0 0,-2 0 32,2 0-64,-2 0-160,-26 0 416,-26 0-256,-1 0 64,-25 0-64,1 0-96,-2 0-352,-26 0 512,27 0-256,-27 0 95,0 0-351,-27 0 672,27 0-224,0 0-192,0 0-257,0 0-95,0 0-1570,0 0-2466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8:35.4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171 6928 2402,'0'0'2146,"-27"0"-641,27 0 641,-26 0 225,26 0 31,-27 0-673,27 0-736,0 0-608,0 0-225,27 0 160,-27 0-160,53 27-128,-28-27 32,29 0 0,24 25-64,-24-25 0,24 0 33,-24 27-66,0-27-95,-3 0-32,4 0-192,-29 0-257,1 0-127,-27 0-450,0 0-1376,0-27-2275</inkml:trace>
  <inkml:trace contextRef="#ctx0" brushRef="#br0" timeOffset="398.0227">460 6822 3363,'-25'0'4868,"25"0"-5028,0 0 256,0 0 833,25 0 512,-25 0-95,27 0-545,0 0-289,-1 26-32,2-26-95,23 0-129,4 27-128,-29 1-64,26-28-32,2 25 0,-1 2-32,-28-27 0,29 25 64,-28-25-64,1 27 32,-2-27 129,-25 28 255,0-28 32,-25 0-255,25 27 31,-53-2 256,26-25 1,-25 27-225,-1-2-192,26 30-64,-25-30-192,-1 2-1314,26 26-4643</inkml:trace>
  <inkml:trace contextRef="#ctx0" brushRef="#br0" timeOffset="5126.2932">250 9496 2081,'-27'0'929,"0"0"929,2 0 833,25 0-385,0 0-512,-27 0-385,27 0-288,0 0-64,0 0-32,0 0-320,0 0-321,0 0-192,0 0 128,27 28-223,-2-28 31,2 0-64,26 27-160,-1-27 160,2 0-64,24 27 0,-24-27-96,-28 0-225,29 0-287,-31 0-449,4 0-801,-1 0-1025,-1-27-2818</inkml:trace>
  <inkml:trace contextRef="#ctx0" brushRef="#br0" timeOffset="5429.3105">568 9364 5893,'-28'0'4164,"28"0"-4228,0 0 608,0 0 417,28 0-224,-28 0-385,27 0-352,25 28-32,-25-28 32,-1 26 32,26-26-64,-25 28 64,0-3-32,-1 0 0,1-25 0,-2 28 64,2-1 481,-27 0 224,0-1-257,0 1-31,-27-2-129,2 2-128,-28 0-128,26-1-96,-25-26-128,25 27-1441,1 0-4901</inkml:trace>
  <inkml:trace contextRef="#ctx0" brushRef="#br0" timeOffset="8423.4818">144 12147 14093,'-81'28'-32,"57"-28"-1313,24 25 256,0-25 2081,0 0 194,24 0-546,4 0-287,25 0-225,26 0 0,-26 0-32,26 0-96,1 0 32,-28 0-128,1 0-609,-25 0-928,-1 27-1122,-27-27-1953</inkml:trace>
  <inkml:trace contextRef="#ctx0" brushRef="#br0" timeOffset="8761.5011">435 12013 13100,'-53'0'-64,"26"0"-321,0 28 321,27-28 961,0 0-448,27 0 672,0 0-801,-1 0-64,1 27 1,25-27-97,1 0-128,-25 27 0,-1-27 0,25 26 0,-25-26 0,-1 26-32,1-26 64,-2 28-32,-25-3 0,0-25 224,27 27 32,-27-1-95,0 1-33,-27 0-32,27-27 32,-25 26-96,-2 0 0,1 0 32,-1-26-448,-25 27-1634,-3 0-5573</inkml:trace>
  <inkml:trace contextRef="#ctx0" brushRef="#br0" timeOffset="20522.1738">1335 10213 5829,'-53'0'609,"53"0"-481,-26 0 769,26 0 1377,0 0 256,0 0-1024,0 0-802,0 0 1,0 0 0,0 0-193,0 0-160,0 0-31,0 0-129,0 0 160,0 0 1,0 0-97,26 0-32,0 0-64,1 0 0,0 0-64,-1 0-32,0 0-64,27 0 32,26 0-32,-26 0 65,52 0-130,-23 0-63,23 0 64,0 0-32,27 0 0,0 0-64,28 0 224,26 0-64,-2 0 0,2 0 0,0 0 64,-2 0-32,-51 0-32,26 0 32,-27 0-64,0 0 160,-27 0-32,3-26 64,-3 26-31,-26-27-97,1 27 0,-28 0-32,-25-27-96,1 27-193,-2 0-159,-26 0-481,0 0-416,-54 27-1218,27 0-8615</inkml:trace>
  <inkml:trace contextRef="#ctx0" brushRef="#br0" timeOffset="21965.2563">1520 12915 9961,'-106'28'641,"80"-28"-609,0 0 0,-1 0 480,0 26 1058,1-26-353,26 0-801,0 0-128,26 0 481,1 0-224,26 0-65,26 0-64,26 0 65,27 0-33,28 0 97,52 0-97,27-26-159,52-2-289,25 28 0,-24 0 32,-55 0 32,-50 0 0,-55 0-32,-51 0 0,-30 0-192,-25 0-961,-26 0-2339</inkml:trace>
  <inkml:trace contextRef="#ctx0" brushRef="#br0" timeOffset="38177.1835">18355 17208 5541,'0'0'4004,"0"0"-3492,0 0 673,0 0 641,0 0-865,0 0-801,0 0 320,0 0 97,25 0-161,-25 0-31,27 25-65,0-25-64,-1 0 129,2 0-1,-4 0-64,3 0 33,28 28-1,-5-28-96,5 26-160,24 0 0,27-26 65,0 27-129,27-27 128,-1 0-128,27 0 64,-27-27 0,52 1-64,-24 0 96,-2-27 0,1-2 64,1-23-31,-1 24-33,-27-24-96,-27-2 96,2 1-128,-2 26 64,-52-27 32,-1 1 64,2 24-192,-28 3 160,-26-28-32,27 28 128,-27-1-416,0 0 513,25 26-257,-25 2-128,0-2-32,27 0 96,-27 27-97,0-26 33,27-1-352,-27 2-705,26 25-513,-26-28-1280,0 28-4101</inkml:trace>
  <inkml:trace contextRef="#ctx0" brushRef="#br0" timeOffset="38504.2023">20896 16068 9961,'-54'27'1954,"54"-27"-1314,0 0 513,0-27 577,0 27-897,28 0-513,-2-25-160,25-3 65,4 2-1,-2 0 32,26-1-192,-26-1 128,-28 28 32,2-25-31,0 25-1,-27 0-64,0 0-64,26 25 96,-26 3 0,28-1-32,-28-1 1,24 0-65,3 2 0,0-3-32,1 2-96,-2-1-161,1 28-319,-3-29-609,4 2-1954,-1-27-10890</inkml:trace>
  <inkml:trace contextRef="#ctx0" brushRef="#br0" timeOffset="39630.2665">16450 16227 14990,'-82'-27'672,"56"27"-608,-25 0-64,-4 0-32,3 27 0,26-1 0,-1 1-224,0 26 128,54-27-160,0 0 95,25 29 97,1-30-32,26 27 32,-25-24 128,0-1-32,-2 0 160,-26-1 321,1 0 384,-27 0 96,-27 1-289,1-27-223,-1 27-481,2-27 288,-29 0-576,0 0-385,30 0-865,-3-27-1537,-1 27-2626</inkml:trace>
  <inkml:trace contextRef="#ctx0" brushRef="#br0" timeOffset="40121.2942">16739 16307 6021,'53'26'5125,"-26"0"-4709,-27 0 65,28 2 416,-28-1 64,0-2-673,0 2-160,0-2 0,0 3 192,0-1-95,24-27 127,-24 0-64,0 0-160,0-27-64,0-1-31,0 3-1,0-2 0,0-25-32,27 24 0,-27 2 32,0 0 64,26 0-32,-26 26 96,28 0-64,-1 0-32,-27 26 64,24 0-64,4 28 0,-28-27-64,27-2 0,-27 2-32,0-2 0,26-25 0,-26 28 160,0-28 97,0 0-65,0 0-96,27-28 32,-27 28 32,27-25 32,-2-2 32,2 2 353,-1-2-353,1 27-160,-27 0 0,0 27-96,27-27 64,-27 25-64,0 2-288,0-2-257,25 3-512,-25-1-673,27 0-480,-1-27-1057,1 0-1538</inkml:trace>
  <inkml:trace contextRef="#ctx0" brushRef="#br0" timeOffset="40900.3393">17508 16492 832,'27'-52'5125,"-27"52"-1730,0-27-1185,-27 27-256,1 0-608,26 27-610,-28-27-255,1 25-161,27 2-256,0-2-32,0 3-32,0-1-192,27 0-32,1-1 0,-2-26-1,1 0-63,25 0-64,-25 0 95,-27-26 193,26-1 128,-26 27-32,0-27 33,0-1 31,0 3 96,-26 25 0,26-27 0,0 27-128,0 0 64,0 0-32,0 27-64,0-2 33,26 3-65,1-1-65,-2-27-223,2 27 0,0-27 160,-1 0 128,-26 0-32,27 0 0,-27 0 64,25-27 0,-25 27 0,0-27 128,27-1 64,-27-24-32,0 27-63,0-56-65,0 29-32,0-28-64,0 1-129,27-1 33,-27 1 128,0 26 96,-27 25 97,27 28-193,0 28 128,-27-1 224,27-1-128,0 28-96,0 24-96,27-24 0,-27 24-64,27 2-224,-1 0-96,2-1-129,-4-54-127,3 30 287,0-28 193,27-1 256,-30-26-31,3 0 159,1 0-128,-1-26 192,-1-1 97,1-28-97,-27 30-96,25-54-160,-25-1-96,0 0-32,-25 2-32,25-2 128,-27 28 192,27-2 161,-26 28-65,26-1-192,-27 27 353,27 27 63,0 25-128,0 1-95,0 27-65,27-1-192,-27 1-32,26-2 64,1-23-224,-2-3-256,-25 1-417,27 1-352,0-2-224,-27-26-1666,0 1-7688</inkml:trace>
  <inkml:trace contextRef="#ctx0" brushRef="#br0" timeOffset="41290.3615">17058 17367 13965,'0'26'160,"0"-26"-480,0 0 768,-27 27 513,-1 0-641,28-2-224,-24 2-64,-3 26 32,-1-26-64,28-1-64,-26 0-160,26 0-384,0 2-449,0-28-609,0 26-736,0-26-2947</inkml:trace>
  <inkml:trace contextRef="#ctx0" brushRef="#br0" timeOffset="41571.3777">16871 17021 7174,'0'-52'7752,"0"52"-7656,0 0 0,0 0 1505,0 0-223,27 26-578,-1 28-383,2-28-1,23 52-63,-23-23-65,52-2-256,-28 26 128,1-26-192,1 1-160,-2-2-32,1 1-257,-1-26-288,3 25-416,-29-26-1153,1 2-4260</inkml:trace>
  <inkml:trace contextRef="#ctx0" brushRef="#br0" timeOffset="62171.556">30955 15804 8263,'0'0'417,"0"0"-193,0 0 2466,0 0-319,0 0-1186,0 0-160,0 25-32,24 2-257,-24 0-191,0-2-193,0 3-63,-24 25-65,24-27-32,0 54-64,-28-27-128,1-1 64,1 1-32,-1 1 0,2-2 0,-2 2 64,0-27-96,1 25 0,-1-27-128,27-25-128,-25 28-385,25-28-608,0 27-737,0-27-1409,0 0-2915</inkml:trace>
  <inkml:trace contextRef="#ctx0" brushRef="#br0" timeOffset="62770.5902">30636 15936 7911,'-26'0'1281,"-1"0"-608,27 0 1537,-25 0 0,-2 0-801,27 27-480,0-27-737,0 0 33,27 0-65,-2-27-64,28-1-64,26 3-32,1-2 0,-1 0 32,-26 2-32,-1-3 0,-25 28 96,-27-27 96,28 27 32,-28 0-127,0 0-33,0 27 32,0-27 0,26 28 0,-26-3 64,27 2-64,-27 0 0,24-2 0,-24 3-96,0-1-160,28-27-320,-1 26-673,-27-26-1506,26 26-8007</inkml:trace>
  <inkml:trace contextRef="#ctx0" brushRef="#br0" timeOffset="63419.6272">29419 16572 416,'0'-80'9769,"0"53"-7815,0 2-545,0 25 1,0 0-257,0 0-96,0 25-481,0 2-95,0 26 63,0-26 33,0 26-289,0-1 32,-27 2-352,27 26-96,0-28-480,0 1-385,0 0-417,27-1-608,-27-24-2210</inkml:trace>
  <inkml:trace contextRef="#ctx0" brushRef="#br0" timeOffset="63974.6591">29894 16836 384,'0'-25'13196,"-24"25"-13164,-3-27 32,-1 27 801,1 0 64,1 0-865,0 0-64,0 27-96,-1-2 64,27 2-160,-27-1-160,27-26-257,0 27-32,27 0-31,0-27-129,-1 26-32,0-26 481,0 0 224,1 0 128,1-26 64,-1 26 32,-27-27 32,24 27-96,-24-27 0,0 27-32,0-26 32,0 26-64,0-27-96,0 27 32,0 0-32,0 27 128,0-1-96,0 1-97,26 0-95,-26-27-128,28 26 256,-1-26 160,-27 26 128,27-26 384,-27 0 193,0-26 128,0 26 0,0-26-161,0 26-255,0-27-65,25 0-192,-25 27-160,0-26-224,0-1-449,0 27-320,0-25-768,27 25-97,-1 0 0,-26 25 0,0-25 641,27 0-1762</inkml:trace>
  <inkml:trace contextRef="#ctx0" brushRef="#br0" timeOffset="64429.6851">30294 16863 14093,'0'0'352,"-28"0"-320,1 0 705,0 0 96,1 26-833,-1-26-128,27 27-65,0-27-191,0 27-513,0-1-160,0 0 160,27-26 289,-1 26 352,-26-26 223,27 0 290,0 0 287,-27-26 161,28 26-32,-28-26-161,24 0-320,-24-1-128,0 0-128,0 27-128,0 0-160,0 0 127,0 0-95,0 27-64,26 0 192,-26-1 160,0 26 32,0 2 224,0-28 160,0 26 289,0-24 192,-26-1 192,26-2-64,-24 3-321,-4-28-95,28 0-449,-27 0-96,0-28-96,27 3-417,-26 25-608,26-27-1025,0-1-1953</inkml:trace>
  <inkml:trace contextRef="#ctx0" brushRef="#br0" timeOffset="64818.7073">30450 16995 9224,'28'0'513,"-28"26"-481,26-26 1601,1 0 33,0 0-1058,25 0-223,-26 0 127,1-26 1,0 26-225,-27-26 64,25 0-159,-25-1-65,0 27-32,-25-27-64,-2 27-96,-26 0 64,1 0 64,-2 0 64,28 0 32,-2 27-96,28 0 32,0-1 225,0 0-1,28 0 32,-2 2 1,28-2-257,-2 0 32,28 1-64,-28-27 0,28 0-128,-55 0-257,28-27-191,-26 27-865,-27 0-3140</inkml:trace>
  <inkml:trace contextRef="#ctx0" brushRef="#br0" timeOffset="65273.7332">31590 16969 13196,'-28'0'0,"28"0"-64,-27 0 608,3 0-95,-31 26-417,29 0 0,-26 28 0,25-28 32,-26 26-64,26-24 32,27-1-64,-27-2-384,2 3-737,25-2-1730,0-26-2434</inkml:trace>
  <inkml:trace contextRef="#ctx0" brushRef="#br0" timeOffset="65547.7491">31403 16651 13901,'-25'-26'192,"-2"26"-192,27 0 2050,0 0-545,27 26-832,-2 0-129,2 28 33,27-1 31,-3-1-159,4 1-257,-2 1-128,-1 24-96,28-24-160,-28-1-256,1 0 31,-26-26-191,25 26-417,-25-27-545,-1-26-1889</inkml:trace>
  <inkml:trace contextRef="#ctx0" brushRef="#br0" timeOffset="104676.9871">14331 5868 5701,'-27'0'2466,"27"27"-2434,0 0-32,0-1 192,0 0-192,0 0 449,0 1 384,0 0 160,0 26-289,0-26-287,0 26-33,0-1 32,27 1-191,-27 1-129,0-1-64,0 26 0,0 1 0,-27-2-32,27 2 32,0-1 0,0 1-32,0 0-32,0-28 0,0 28 96,0 0-64,0-28 64,-25 28 64,25-1-64,0-26 128,0 27-96,0-28 129,0 1-1,0 2-96,0-3-64,0 0-32,25-24 0,-25-1 0,27-2-32,-27 2 0,27-1 0,-27 1 32,26 0-32,-26-1 0,0 0 0,27-26 0,-27 26 32,0 1-32,0-27 32,0 27-32,25-1 32,-25-26-64,0 0 64,0 28-32,0-28-32,27 26 160,-27-26 97,27 0-65,-27 0 0,26 0-32,-26 25-160,27-25 32,-2 0 96,-25 0-96,27 0 32,0 0-32,1 28 0,22-28 0,-23 0 0,28 0 0,-3 0 0,1 0 0,27 0 0,-28 0-32,29 25 32,-30-25 0,30 0 0,-29 0 0,28 28 0,-1-28 32,26 0-32,-25 0 0,-1 0-32,26 0-32,-23 0 64,23 0 0,-26 0 0,27 0 0,-27 26 0,26-26 0,-23 0 64,-4 0-128,1 0 64,1 0 64,25 0-128,-26 0 64,29 0-32,-29 0-128,1 26 96,-2-26 0,1 0 32,1-26 32,27 26 0,-30 0-32,-22 0 32,23 0 0,2 0-64,-28 0 31,2 0 33,0 0-32,-3 0 0,4 0-32,-5 0-96,5 0 128,-2 0-32,-26 0 0,25 0 32,-25 0 0,26 0 0,-28 0 32,29 0-32,-28-26-288,26 26 63,-25 0-159,0 0 224,-27 0 192,28 0 0,-28-28 64,26 28-32,-26 0 0,0-25-32,24 25 32,-24-28-64,0 28 0,0-25-64,0 25 96,0-26 32,0-2 32,0 2 96,0 26-32,0-54 128,0 28-31,0-26-1,0 25-32,0-26-32,0-26 32,28 26-96,-28-26 1,0-1 31,27 0-32,-27 0-64,27-25-64,-27-2 0,26-25 0,-26 25-32,26-25-32,-26 27 96,26-2 0,-26 2-65,27-27 65,0 25-32,-27 2-32,26 25 128,-26-27-32,26 29 97,-26-2-1,26 28 416,-26-3-416,0 30-96,0-29 32,27 28-64,-27-2 0,0 28 0,0-26-64,0 26 64,0-26-32,0 26 32,0 0 32,-27 0-32,27-27 0,-26 27 0,0 0-64,0 0 32,-28 0-32,2 27 32,-1-27 32,-2 0 0,-23 0 0,24 0 32,-24 0-32,-28 0 32,26 0-64,-25 0-192,-28 0 192,1-27 64,0 27-32,0 0 64,-28-25 32,1 25 32,2 0 0,-2-28-31,-1 28-65,1 0 0,1 0-32,-26 0 0,-3 0 0,28 0 64,-27 0 64,28 0 96,0 28-64,26-28-128,-28 25-32,28 2-32,0-1-192,26 0-321,-2 2-544,58-2-864,-5 0-1539,3 2-3554</inkml:trace>
  <inkml:trace contextRef="#ctx0" brushRef="#br0" timeOffset="106232.0761">10572 5763 10922,'0'27'1089,"0"-27"-320,0 0-161,0-27 65,0 27 384,27-28-417,1 3-191,23-29-161,3 0-128,25 2-64,26-28 32,-25 1 33,26-26-65,-28 25 96,30-27 64,-29 2 64,-26 25-127,26 0-65,-52 28-128,26 0 0,-53 24-289,0 1-159,0 2-481,0-2-480,-27 27-449,1 0-1441,-1 27-2531</inkml:trace>
  <inkml:trace contextRef="#ctx0" brushRef="#br0" timeOffset="106636.0992">10572 5259 9288,'27'0'2563,"-27"0"-2563,0 0-128,0 27 256,0-27 192,-27 25 225,27 28-289,-26 1 0,-1-2 96,27 1-224,-25 0 97,25 27-65,0-54 96,0 27-96,25-25 96,2-28 161,-1 27 31,29-27-31,-4 0-65,3-27-64,25 27-31,1-53-97,-1 25-32,-1 2-64,-24 26-64,-1-26-609,-28 26-1120,2 0-2499</inkml:trace>
  <inkml:trace contextRef="#ctx0" brushRef="#br0" timeOffset="111931.4021">20842 14956 1249,'0'0'-160,"0"0"-928</inkml:trace>
  <inkml:trace contextRef="#ctx0" brushRef="#br0" timeOffset="112228.4191">20763 14956 2306,'-27'0'1825,"27"0"-1152,0 0 576,0 0 257,0 0-129,0 0-512,27 0 0,-27 0-161,28 0-223,-4 0-65,3-27-192,1 27-192,-2 0-96,1 0-352,-3 0-385,4 0-288,-1 0-96,-27 0 0,0 0-321,0-26-768</inkml:trace>
  <inkml:trace contextRef="#ctx0" brushRef="#br0" timeOffset="118301.7664">31111 5815 3619,'0'0'5958,"-24"0"-5446,24 0 481,0 0 833,0 0-289,0 0-768,0 0-417,24 0-160,-24 0-95,28-25 95,-1 25-192,-1 0 160,1 0-160,-2 0 0,2 0 0,0-27-32,-27 27 0,26 0 32,-26 0 32,0 0 64,0 0-64,0 0 0,0-28-64,0 28-64,-26 0-32,26 0-32,-54 0-97,29 28 33,-2-28 224,-26 27-32,1-2-128,-1-25 160,25 27-32,1-1 32,3 1-128,24-27-64,24 0-417,-24 27 161,55-27-353,-29 0 449,1 0-321,-3 0 641,4 0-481,-1 0 609,26-27-128,-28 27 32,2-27 0,-27 27 0,27 0-32,-27-26 64,0 26-128,-27 0-192,27 0-865,-52 0-3491</inkml:trace>
  <inkml:trace contextRef="#ctx0" brushRef="#br0" timeOffset="118582.7824">31111 5922 4612,'28'0'32,"-1"0"-3075</inkml:trace>
  <inkml:trace contextRef="#ctx0" brushRef="#br0" timeOffset="122088.9831">20763 14929 128,'0'0'5573,"0"0"-5925,28 0 352,-28 0 320,0 0 641,0 0-32,0 0-161,0 0-127,0 0 128,0 0 31,0 0-31,0 0 64,0 0-160,0 0-193,24 0-64,-24 0-191,0 0-65,0 0 0,0-26 0,27 26-96,-27 0 0,0 0 64,28 0-64,-28 0 33,0 0-1,26 0 0,-26 0-32,0 0 0,27 0 32,-27 0 0,0-27 0,24 27-64,-24 0 0,28 0 0,-28 0 0,27-25 0,-27 25-32,26 0-32,-26 0 96,27 0-64,-27 0 0,0 0 0,25 0 0,-25 0 32,0-27-32,0 27 32,0 0-32,0 0 32,0 0 0,27 0-32,-27-27 289,27 27-129,-27 0-160,26-26 32,1 26 0,-2-27-32,2 0 0,26 27 0,-1-25 32,-25-3-32,28 3 0,-2-3 64,-29 2-32,31-2 0,-2 3 96,-28-2-64,29 1 0,-1-1-32,-28 0-32,29 1 32,0 0-32,-30 26 32,30-26-64,0-1 32,-30 0 0,31 1 0,-2 0 32,-27 26-32,27-26 0,-26-1 0,25 0 32,1 27-32,0-26-32,-27-1 32,27 27 0,2-25 32,-5-3-32,5 1 0,24 2 0,-26 25 64,0-28-31,-1 2 31,2 0-32,-2-1 32,29 27 32,-30-27 32,3 1-64,25-1 32,-26 0-96,26 2 0,-26-2 32,26-26 0,1 26-32,-28 1 0,29 0 32,-2 0-32,-26-2 32,26-24-32,1 25 32,-28 2 64,28-3-96,-28 1 321,3 2-321,22-29 128,-22 28-96,23-1-32,-24 0 32,-1 1-32,26-28 0,-25 29 0,-3-2 32,30-26 0,-29 26 0,2 1-32,24-26 64,-24 24-32,-1-24 32,26 25 0,-25-26-160,24 1 160,-24 25-32,-2-26-96,28-1 96,-28 2-64,2 24 96,24-24-32,-24-1-64,-2 0 128,29 1-96,-28-2 0,26 1-32,-26 0 96,26 1-64,0-2-64,-26 1 64,26 0-32,2-1 64,-30 2-32,30-1 32,-2 0 64,-26-26-128,26 26 96,1-1 32,-28 2-96,29-1 96,-30-27 33,30 27-129,-29-1 64,28-24-32,-28 24-32,28-24 32,-1 24 0,-26-24-32,26 24 64,-25 1 32,25-27 32,1 28 32,-1-28-128,-1 27 64,2-27-128,-25 1 64,24 26-64,-1-27 32,-24 28 0,24-28 0,2 26 64,-1-26-32,-26 28 0,26-27 129,2 27-1,-29-28 160,28 26-288,-28-24 128,28 24-64,-28-24-64,28-4-64,-1 4 32,-24-2 32,23 28-64,-24-28 64,-2 1 32,1-1-96,0 28 64,-1-29 0,2 2-64,-2-1 64,29 28-32,-30-28 64,-25 1 33,29-1-97,-3 28 96,-25-29-96,-1 2 32,28-1-32,-2 2 0,-26-2 32,28 28-32,-26-28 0,22 1 0,5-1 0,-4 27 32,3-27 32,0 0-32,-29 28 224,28-28-256,-26 28 128,0-3-160,25-22 64,-26 22-64,1-24 64,25 26-64,-25-27 64,26 28-32,-25-1-32,-28-27 224,24 28-256,3-3 192,1 3 33,-2 0-129,1-1 160,-3 26-96,-24 0-96,28-26-32,-1 26 32,-27-26 160,26 1-320,1 25 128,-27-26 32,25 26 0,2-25-128,-27 26 320,27-1-224,-27-26-513,0 26-640,0 2-1698,26 25-5380</inkml:trace>
  <inkml:trace contextRef="#ctx0" brushRef="#br0" timeOffset="123128.0424">30979 7591 11530,'0'0'1570,"0"0"-994,0 0-31,0 0 96,27 0 384,27 0-129,-27 0-511,-3 0 63,31 0-160,-2-28-127,-1 28-418,28 0 642,-28-25-513,1 25-289,2-27 1,-31 27-417,3-27-160,-27 27-1025,0 0-320,0 0 833,-27 0 223,-24 0-639,23 0 575,-25 27 1314,28-27 32,25 27 64,0-2 513,0 3 352,0 24-129,0-24-127,25 24-321,2 0 321,27 3 128,-27-30 0,-3 28 672,-24-26 225,0 0-161,0-1-288,-24 0-416,-3 0-385,-1-26-95,-25 27-225,1-27-160,-1 27 32,-1-27-481,2 0-447,26 26-546,-1-26-2017,27 0-641</inkml:trace>
  <inkml:trace contextRef="#ctx0" brushRef="#br0" timeOffset="123525.0652">31695 7988 13901,'0'0'512,"0"0"-384,0 0 1666,27 0-801,26 0-481,-28 0-191,29 0-193,-1 0-32,-1-26-128,-25 26-385,27 0-736,-30 0-1345,-24-27-2851</inkml:trace>
  <inkml:trace contextRef="#ctx0" brushRef="#br0" timeOffset="123726.0767">31827 7775 13741,'0'28'1377,"0"-1"-961,0-2 481,0 28 256,27 1-640,-1-28-417,-26 26-449,27 2-608,-27 0-768,25-3-1762,2-23-3716</inkml:trace>
  <inkml:trace contextRef="#ctx0" brushRef="#br0" timeOffset="124311.1102">32091 8174 9961,'0'25'1666,"0"3"-1666,0-28 608,0 0 2275,0 25-1602,0-25-448,0-25-545,0 25-128,0-28 0,0 3-384,0-1-32,0-2-128,0 2-193,27-1 0,-27 0 97,28 27-32,-2-26 191,-2 26 193,31 0-64,-28-26-321,25 26 385,-26 0 96,1 0 32,0 0 0,-27 26 192,0-26 225,0 0 95,0 0 1,-27 0-225,0 26-128,1-26 193,0 27-1,0-27-256,-1 27-64,27-1-32,0 2-128,0-28-128,0 26-193,27-1-95,25-25-129,-26 0 193,1 0 159,26 0-63,-27-25 256,0 25 0,-26-26 32,27 26-257,-27-28-576,0 2 97,0-1 415,0 0 641,-27 27 1090,27-26-353,0 26-385,0 0-95,0 26 95,0-26-223,0 27-161,0 0-64,0-1-416,27 2-737,0-2-257,-1-26-704,2 25-896</inkml:trace>
  <inkml:trace contextRef="#ctx0" brushRef="#br0" timeOffset="124454.1183">32596 7962 8391,'0'-27'3139,"0"27"-5285,0-27 513,0 27 1537,24 0-2178</inkml:trace>
  <inkml:trace contextRef="#ctx0" brushRef="#br0" timeOffset="124714.1332">32675 8174 2178,'27'78'1185,"-27"-50"993,0-28 1249,0 26-1249,0-26-961,-27 0-896,27 0-386,0-26-31,27 26-128,-27-28 96,26 3 128,-26-3 128,24 3 385,4-1 416,-28-2 544,0 28-96,0 0-352,27 28-512,-27-28-321,27 26-32,-27-1-352,0 3-417,26-3-864,-26-25-1474,0 28-5189</inkml:trace>
  <inkml:trace contextRef="#ctx0" brushRef="#br0" timeOffset="124968.1477">32966 7458 2914,'26'0'14030,"-52"0"-14191,26 26 450,-27 1 1152,27 0-768,0 26-321,-27 27-64,27-28-256,0 28-96,0-1-96,0 1-384,27-2-513,0-24-577,-1 0-1281,0-28-2370</inkml:trace>
  <inkml:trace contextRef="#ctx0" brushRef="#br0" timeOffset="125377.1711">33258 7723 7110,'24'-27'7175,"-24"27"-7655,0 0 960,-24 0 865,24 0-928,0 27-193,-27 0 96,27 26 1,0-1-193,0 1-96,27 1-321,-27-2-127,24-26 128,2 28 96,2-54 224,-1 26 128,0-26 128,-2 0 128,2-26 97,-1-1-225,-26 0-64,27-25-96,-27 26-224,0-28-416,-27 1-545,27 1-833,-53-1-480,28 26 2050,-2 0 352,-28 2 288,29 25 449,2 25-65,24 2-255,-27 0 31,54-2-448,-3 30-416,30-30-385,0-25-576,-2 27-865,1-27-3684</inkml:trace>
  <inkml:trace contextRef="#ctx0" brushRef="#br0" timeOffset="125617.1849">33336 7511 13068,'79'27'673,"-26"-2"544,-26 28 1153,0 2-801,25-3-928,-26 0-513,1 3 0,0-3-64,1 1-32,-28 0-448,0-1-545,0 2-512,-28 0-1090,1-3-1312,-26-23-4165</inkml:trace>
  <inkml:trace contextRef="#ctx0" brushRef="#br0" timeOffset="126596.2409">31244 8439 11979,'27'0'769,"-27"0"-769,0 25 704,0 2 674,0 0-834,27-1-384,-27 1-64,0 25-32,0-25 64,0 26-31,-27-26 319,0 25 385,2-24-289,-28-3-95,-2 3 95,-22-3-416,-30-25 289,27 0-129,-25-25-64,26 25 32,-1-28 161,28 3-161,-1-3-128,25 28-128,4-26-96,-3 26-32,27 0-513,27 0 0,-3 0 257,4 26-417,25-26-576,-1 0-994,-52 28-1152,27-28-4260</inkml:trace>
  <inkml:trace contextRef="#ctx0" brushRef="#br0" timeOffset="126892.2578">30768 8598 11370,'-53'0'-128,"1"0"-128,-1 25 672,-26-25 1090,26 27-641,1-1-225,-3 1-63,2 0-225,1-1-64,25 0 65,27 2 159,0-3-224,0 3 193,27-3-193,1 2-128,22 0 64,5-27-95,-4 26-129,3 1-225,0-2-319,-2-25-1090,-26 27-1985,-26 0-8072</inkml:trace>
  <inkml:trace contextRef="#ctx0" brushRef="#br1" timeOffset="147248.4221">1308 11671 3106,'0'25'-1057,"-26"-25"-64</inkml:trace>
  <inkml:trace contextRef="#ctx0" brushRef="#br1" timeOffset="148481.4926">1230 11273 9993,'0'-28'737,"0"28"-193,0 0-544,0 0 449,0 0 800,-27 0-480,27 28-449,0-2-224,-28 0-32,28 28 0,0-1-64,0 26 0,-27 1 64,3 25-64,24 2 96,-26-1 0,-2-2-64,28 30 64,-27-28-96,27 0 64,0-26-32,0 26 1,0-54 31,0 28-64,0-26 0,0-2-97,0-24 162,27-3 159,-27 2 96,28-27-128,-2 0 0,25 0-31,-23 0-97,25 0 32,26 0-64,-26 0-32,-1 0-32,28 0 32,-1 0-96,2-27 96,-2 27-128,26 0-1,1 0 129,0 27 32,0-27-32,0 26-96,0-26 64,-1 26 64,2-26 32,26 28-96,-28-2-32,27-26-32,0 0-320,-26 26-161,-1-26 225,3 0 128,-29 0 160,-1 0 64,2 0 128,-28 0 128,2 0-128,-28-26-96,1 26-64,-27 0 64,28 0 32,-28-26 96,0 26 33,0 0-1,0 0-128,0 0-64,-28-28 0,28 28 0,0 0 32,0-26-32,0 26 0,0-26-64,0-1 32,0 2 0,0-3 32,28 1 0,-28-25 32,0-1-32,0-1 0,0 2 0,0-28 0,24 0 0,-24 2-32,0-29 64,0 2-32,27-2 0,-27 0 0,26 29 64,-26-29-32,28 28-128,-28-27 128,0 52-96,0 2 32,0-1 0,0 26-32,0 1 64,0 0 64,-28 26 0,28 0-32,-26-28-64,-1 28 0,3 0 0,-4 0-32,1 0 32,-26 0 64,1 0-64,-28 0 64,-25 0 96,-29 0 64,-24-25 224,-1-2-127,2 27 255,25-26 257,-3 26 0,3 0-481,-25 0 64,-30 0-127,-24 0-257,-2 0 64,54 0-257,27 0-992,54 0-2819</inkml:trace>
  <inkml:trace contextRef="#ctx0" brushRef="#br1" timeOffset="152638.7304">30847 5576 1505,'0'0'1633,"0"0"-255,0 0 127,-25 0-576,25 0-256,0 0 480,0 0-96,0 0-160,0 26-385,0-26-127,0 28 95,-27-28-32,27 26 1,0 0-65,-27-26 33,27 28-65,-26 25-160,26-26-96,-27-2 32,2 28 0,-2-26-96,27 26 0,-27-27-224,27 0 288,-26 1-64,26 26-32,-27-26 64,2 25 33,-2-24-65,0-3-32,1 30 32,-2-30 0,-23 2-32,23 25 0,1-24 32,1-1 0,2 25 0,-4-27-32,1 30 32,0-29 32,-26 26-96,28-25 64,-2 26-32,0-26 64,1 0-64,-1 25 0,2 1 32,-2-25 32,0 24 32,27 0-64,-28-24 0,2 24 32,-25 0-32,23-24 0,1 24 0,1 1-32,0-26 128,-27 26 97,26-1-1,1 2-96,-26-1-64,25-1 0,0 1-32,1 2 32,-26-3-64,25 0 32,0 3-32,-1-3 0,-22 1 0,23 0 32,-1-1 0,1-25 32,3 26 32,-30 1-32,27-1-64,0 0 0,1-27 65,0 27-97,-27 0 64,26-26 0,-25 25-32,26 1 160,-1 1 64,-28-29-128,31 28-64,-2 1 32,-29-2-64,28 1 0,3-25 64,-30 24 0,0 1 64,29-1 33,-28-25-65,26 26 32,-25 1 0,-1-2-64,-1 1-64,2-26 96,-2 25-64,3 2 96,-4 0-64,-25-29 64,28 28-96,-28-26-256,2 26 544,23-26-352,-22 25 129,22-25-97,-24 26 32,1-26-64,-2-2 160,1 28-96,-1-26 96,1-1-192,-26 26 96,24-24 32,2-1-64,-26-2 0,-2 2 0,28 0 0,-26-1 0,-2 1 32,27 0-96,-25-1 96,0 0-32,23 2 0,-23-28 0,0 25 0,-1 2 0,26-27 32,-25 26 64,0-26-192,-1 0 128,25 27 0,-24-27-32,-1 0 64,26 0-64,-26 0 128,28-27-192,-3 27 96,2-26 0,-1-1-64,2 2 64,-1-3-32,26 2 64,-26 0-128,-2-1 64,2-26 0,-1 26 128,28-25-64,-28-3-96,28 3 32,-29-1 64,30 0-64,-30 1-32,29-1 64,-2-1 0,1-24-32,1 24 32,-1 1-64,1-26 128,-2-1-96,-24 0 32,23 2 129,2-2-33,1 1-64,25 26-64,-26-54 96,1 28-160,-2-1 128,2 2-128,-1-2 64,-2 1 64,5-1-96,-5-27 64,2 29-32,1-2 32,-2 0-32,2-26 0,-1 28-32,0-2 128,1 1 0,-2-29-64,2 29-128,-2-27 192,0 27-64,2-1-32,-1-25 0,1 26 0,-1-1 64,-1 0 64,29 0-128,-28 1 64,26-1 32,-25 2-31,-1-2 31,25 1-96,-26 26 128,30-26-64,-30 24-64,0 2 32,29 1-32,-2-1 0,-26-1 32,26 28-32,-25-26 32,26 25-288,-29-26 736,31 26-480,-3 2 128,-27-2-96,27-1 64,3 3-32,-4-3-192,1 28-96,27-26-64,-26 26-289,-1-26-544,27 26-64,0-28-1153,0 28-3139</inkml:trace>
  <inkml:trace contextRef="#ctx0" brushRef="#br2" timeOffset="170107.7296">30266 3378 12363,'28'-80'833,"-28"53"-321,0 0 962,0 27-353,0-25-288,0 25-225,0 0-319,0 0-129,0 0-224,0 0 160,0 25 64,0 2-64,0 53 64,0-28 64,0 55-31,-28-27 95,28 52 128,0-26-63,0 26 127,0 2-320,-27-2 64,27 0-128,-27 1-96,27-28-32,0 29-64,0-56 0,0 28-224,0-26 320,0 0-64,0-2 64,0-24-32,0-28-128,0 1-129,0 0-319,0-27-161,0 0-576,0 0-609,0-27-2786</inkml:trace>
  <inkml:trace contextRef="#ctx0" brushRef="#br2" timeOffset="170511.7527">29948 4834 13612,'0'-26'673,"0"26"-769,0 0 320,0 0 577,0 0-257,0 26 97,27-26-161,-27 28-159,0 24 191,27-26 385,-2 28-32,2-2-256,-1 1-129,1 27-96,25-27 1,-25 1-97,26-29-96,2 2-128,-5-1 192,5-26 65,-4 0-1,3-26-32,0-26 65,-2 25-97,1-26-160,-1-26-64,-25 26-96,26-1-416,-26 28-161,-2-1-576,-25 0-737,27 1-1185,-27 26-7912</inkml:trace>
  <inkml:trace contextRef="#ctx0" brushRef="#br2" timeOffset="171640.8173">29578 17472 6213,'-54'27'3107,"28"-1"-2434,0-26 640,26 0 577,0 0-545,0 0-352,0 0-224,0 0-64,26 0-97,0 0-127,28 0-129,-2 0 0,28 0-192,25 0-63,-26 0-33,54-26-32,-1 26-64,27 0-161,1 0 1,25 0-128,26 0-481,-25 26 64,-2-26 545,2 0 256,0-26-96,-2 26 0,-25 0-897,0 0-1505,-53 0-2306</inkml:trace>
  <inkml:trace contextRef="#ctx0" brushRef="#br2" timeOffset="176218.0791">30318 2054 7238,'0'-27'2531,"26"27"-2467,-26 27 192,27-2 897,-27 28 0,28 1-32,-1 24-448,-3 30-385,30-29-320,-27 0 64,-27 1 128,27-28-32,-2 1 1,-25-26 287,0-27 321,0 0 416,0 0-320,0-27-737,0 0-192,27-26-257,-27 1 33,26 25-321,1-25 1,0 24-193,-2 28-160,2 0 641,-1 28 224,28-2 224,-29 0 192,-25 1 32,27 0-32,-27-2 65,0 2 287,-27-1 161,2-26-160,-2 27-289,0-27-288,1 0-160,-1 0-384,27 0-994,0 0-1280,0-27-5062</inkml:trace>
  <inkml:trace contextRef="#ctx0" brushRef="#br2" timeOffset="176391.0889">31034 2423 11979,'26'53'128,"-26"-53"-128,0 28 1185,0-2-352,27-26-545,-27 26-256,0 28-32,24-29-737,-24 2-864,28-1-865,-28 1-1794</inkml:trace>
  <inkml:trace contextRef="#ctx0" brushRef="#br2" timeOffset="176528.0968">31111 2372 64,'-24'-28'14221,"24"28"-14189,0-26-32,0 26-128,0-27-1281,0 27-898,0 0-5028</inkml:trace>
  <inkml:trace contextRef="#ctx0" brushRef="#br2" timeOffset="177141.1319">31430 2451 10986,'-27'0'1281,"2"0"-1313,-2 25 737,27-25 31,-27 0-447,27 28 31,0-28-128,0 26-192,0 0 96,0 28-32,27-29-320,0 2-160,-2-1-1,2 1-127,27-27 480,-27 0 64,-3 27 0,3-27-32,-27-27 224,28 27-64,-28-27 192,0 1 1,0-1-65,0 2-192,0-2 32,0 0 32,0 1 224,-28 0-159,1-2-225,27 28-64,0 0 128,0 28 64,0-28 64,0 52-64,27-25 96,1 0-32,-2-2-128,26-25 64,-25 27-64,0-1-32,-1-26 0,-26 0-32,27 0-96,-27 0 64,25-26-192,-25 26-64,0-27-641,27 2-32,0-2 0,-27 27 512,26-27 353,1 27 192,-2 0 225,2 0 127,0 27 32,-1 0-127,2-2 31,-28 2 0,24 26-31,-24-26 608,0-1 448,0 0-256,-24-26-416,-30 26-1,27-26-447,-25 0-161,25 0-257,1 0-671,-1 0-898,0 0-2306</inkml:trace>
  <inkml:trace contextRef="#ctx0" brushRef="#br1" timeOffset="184414.5479">21690 10505 16143,'-27'0'416,"27"0"-384,0 0 449,0-28 191,0 2 257,0 0-512,27-27-161,-1 0-160,1 1 224,-2 24-96,2-24 161,0-2-97,-1 1-128,26 1-128,2-3-32,24-23 0,-23 25-32,-2 1-128,-1-2-288,-25 28-129,0-1-256,-1 0-448,-26 27-609,0 0-576,0-25-2018</inkml:trace>
  <inkml:trace contextRef="#ctx0" brushRef="#br1" timeOffset="184673.5627">21982 9471 11562,'-28'-25'1346,"28"-3"-1154,28 28 352,-2 0 353,-2-26 320,31 26-320,-2-28-608,26 28-257,0 0-32,-26 0 32,0 28-32,-1-28-32,-25 26 0,1 27 32,-28-28 96,0 30 32,0-2-32,-28-26 32,1 25-64,27 1-64,-26-26 0,26 25-160,-26-25-417,26-1-896,0 1-2467</inkml:trace>
  <inkml:trace contextRef="#ctx0" brushRef="#br1" timeOffset="185676.6201">21452 11035 8520,'-54'0'4484,"27"0"-3331,0 0 96,27 0-96,0 0-128,0-27-480,27 27-257,28 0 32,-2 0-256,26-27 0,-1 27-128,-24-26-64,24 26-320,-24-27-257,0 27-416,-30 0-448,-24-25-481,0 25-64,0 0 160,-52 25 576,26-25 1154,-28 27 641,29-1 800,-2 1 160,1 0 0,26 25-480,0-26-608,0 28-161,26-1-32,1-28-64,-2 29-32,29-28 0,-28 1 64,-26 0 128,28-1 353,-28-26 512,0 27 288,-28-27-224,2 0-449,-28 25-223,29-25-257,-28 0-224,-1 0-224,29 0-417,-2 0-768,27 0-1890,0 0-4997</inkml:trace>
  <inkml:trace contextRef="#ctx0" brushRef="#br1" timeOffset="186008.6391">22140 11299 11402,'0'0'353,"-26"0"287,26 0 1314,-27 0-384,27 0-738,0 0-671,-27 26-97,27 1 32,-28 26-32,28-26-32,0-2-32,28 3 0,-28-2-32,27 0-64,0-26-161,-1 27-159,0-27-385,0-27-672,1 27-769,0-26-1186,-1 0-4099</inkml:trace>
  <inkml:trace contextRef="#ctx0" brushRef="#br1" timeOffset="186217.6509">22298 11352 4292,'26'0'3042,"-26"27"-2145,0-1 577,0 1-225,0-2-256,27 3-641,-27-2-224,27-26 161,-1 26 351,0-26 129,-26 0-32,26 0-33,1-26-191,-27 0-65,0-2-96,0 3-159,0-2-129,0 1-128,0 26-545,0-27-1024,0 27-2627</inkml:trace>
  <inkml:trace contextRef="#ctx0" brushRef="#br1" timeOffset="186499.6671">22854 10928 14669,'-26'-53'673,"0"53"-705,26 0 769,-27 28 95,0-3 193,27 2-640,0 26-97,0 0 64,0 26 129,0-26-129,0 27-320,0-1 32,27-26-544,0-1-513,-1 2-577,26-28-1120,-25 1-3652</inkml:trace>
  <inkml:trace contextRef="#ctx0" brushRef="#br1" timeOffset="186931.6919">23199 11113 15855,'-27'-26'544,"-1"26"-736,2 26 288,26 1 480,-24 0 97,24 26-481,0 26-64,0-26-160,24 0 64,2-1-288,2 2-288,26-28-129,-29 1 129,28 0 351,1-27 225,-29-27-32,28 0 32,-26 1 64,0-28 193,-2 29-1,-25-28-64,0-1-192,-25 2-32,-2-1-64,0 26 64,-26-26 0,1 26 64,-1 27 96,1 0-31,25 0-129,0 0 0,-1 27 64,28 0 32,0-1 0,28 1-64,-1-2 0,25 3-32,1-2-128,26 0-321,-26-26-319,1 0-386,-29 0-799,2-26-1571,-1 0-3618</inkml:trace>
  <inkml:trace contextRef="#ctx0" brushRef="#br1" timeOffset="187162.7051">23410 10903 9064,'0'0'3491,"26"0"-3042,1 25 1312,25 2-127,1 26-321,2-26-448,-4 25-224,3 28-1,0-27-31,-2 0-417,-26 26-128,1-26-64,-27-1-224,0 2-128,0 26-193,-27-27-448,-26-26-96,28 25-128,-29 1-1281,0-26-8681</inkml:trace>
  <inkml:trace contextRef="#ctx0" brushRef="#br2" timeOffset="194643.1329">21452 3960 12363,'-26'-53'224,"26"26"673,0 27-480,0-25 223,0 25 481,0 0-192,0 0-608,26 0 95,-26 52 225,27 1-193,-27 53-128,0 0 65,0 0 31,0 27-128,0-1 161,-27 0-161,1-25-160,26-2-64,0-25 0,0-1-288,0-26-160,0 0-161,0 1-256,26-28-480,-26-26-961,-26 0-1954,-2 0-6278</inkml:trace>
  <inkml:trace contextRef="#ctx0" brushRef="#br2" timeOffset="194917.1486">21134 4755 14477,'-27'53'577,"27"-27"-193,27 27 161,-27 27 255,26-1-31,-26 2-288,27-29-385,25 28 32,-25-1-96,-1-26 0,26-26 96,2-1 192,-26 0 65,25-26 223,-29-26-63,31 0-97,-29-28-160,26 1-159,2-26-129,-28-1-225,26 27-543,-25 0-930,0 1-1665,-27 25-8809</inkml:trace>
  <inkml:trace contextRef="#ctx0" brushRef="#br2" timeOffset="196424.2348">20736 2504 8584,'0'-28'1345,"0"28"449,0 0-737,0 0-865,27 0 352,-27 28 321,28-2-192,-4 27-225,31 26-192,-29 1 33,1 26-193,25-27 0,-25 1 32,-1-28-32,1-27 160,-2 3 193,-25-1 31,27-27 161,-27-27 320,0-1-225,0 3-479,27-27-353,-27-28 416,0 27-288,0-27 0,0 28-32,0-2-256,0 1 64,0 28 95,0-2-447,0 27-673,0-27-961,0 27-2723</inkml:trace>
  <inkml:trace contextRef="#ctx0" brushRef="#br2" timeOffset="196929.2637">21452 2635 14317,'0'-25'128,"0"25"96,-26 0 449,26 0-449,-28 0-64,28 25-256,-27 2 0,0-1-96,27 28-288,0-2 95,0-26 97,27 28-225,0-28-351,1 1 159,-2-27 353,1 0 320,-3 0 32,4-27-32,-1 1-225,-1 0 65,-26-2 0,0 2-224,0 0-385,0-27-865,0 26-352,0 27 801,-26 0 513,26 0 255,0 0 353,0 27 641,0 0 95,26-1-320,-26 0 1,27 0-65,-2 2 160,2-28 321,0 26 0,-1-26 544,-26 0 513,0 0 320,0-26-577,0-2-736,0 28-289,0-52-159,0 52-321,-26-26-64,26-1-385,0 0-480,0 27-480,26 0-320,-26-26-482,27 26-1248,-2 0-2562</inkml:trace>
  <inkml:trace contextRef="#ctx0" brushRef="#br2" timeOffset="197089.2728">21900 2688 6918,'0'27'128,"27"0"-96,-27-27 32,0 26-64,0 0 224,0-26-256,27 26 129,-27-26-1,0 0-192,28 0-609,-28 0-1922</inkml:trace>
  <inkml:trace contextRef="#ctx0" brushRef="#br2" timeOffset="197744.3103">22166 2635 14733,'-26'0'-160,"26"27"128,-26-27 160,26 26-64,-27 1 129,27 0-225,0-1-97,0 26-351,0-24-481,27-2 64,-1 0-416,0-26 224,0 0 224,1 0 513,-27 0 256,27-26 96,-27 0 64,0-2 0,0 2 64,0 0 64,0 0-96,0-1 0,0 0-128,0 27 641,0 0-33,0 0-608,0 27 129,26 0-97,-26-1 96,26 0-64,-26-26 32,26 26-64,1 2-128,0-2 31,-27-26 97,0 0 65,0 0 159,0 0 416,0-26-608,0 26-384,0-28-32,0 2-417,0 0-480,0 0-225,26-1 481,-26 0 1121,26 27 833,-26 0 769,26 0-353,-26 0-320,27 0-384,-27 0-321,28 27-256,-28 0-128,27-27-64,-27 26-256,0 0-65,0-26-448,26 0-544,-26 0-801,24 0-128,-24 0-1666</inkml:trace>
  <inkml:trace contextRef="#ctx0" brushRef="#br2" timeOffset="198199.3363">22643 2768 672,'27'26'4228,"-27"0"-3331,0-26 352,0 0-384,26 28-96,-26-28-193,26 0-255,-26 0-129,26 0 0,1-28 128,0 28 161,-27-26-161,26 0-288,-26 0 0,26 26 0,-26-27-128,0 0-449,-26 27-255,0 0-962,-1 27 641,27-27 1057,-27 53 640,27-27-63,0 0-417,27 2 96,-27-2 289,53 0 159,-27 1-415,27-2-1,0-25 192,-27 0 1,27-25 127,-25 25 65,-1-27 191,-3 1-95,-24 0-257,0-2-95,0 2-33,0 26-192,-24-26-128,-3 26-96,-1 0 0,1 0 128,1 26 0,0 0 0,26 2-32,26-2 0,0 0-256,1 1-64,28-27-225,-5 25-576,5-25-1025,-3 0-1602</inkml:trace>
  <inkml:trace contextRef="#ctx0" brushRef="#br1" timeOffset="207447.8653">21663 12041 6854,'0'-28'1153,"0"28"-96,0 0 609,0 0-33,0 0-480,0 0-576,0 0-193,0-25 65,27 25-1,-27 0-96,0 0 1,0 0 63,0 0-128,26 0 97,1 0-129,25 0-96,1 25-128,26-25 96,2 0 64,25 28 1,-1-28-97,54 0 0,1 0 32,50 0 0,-24 0-128,24 0 96,4 0-96,-30 0 481,2 0-289,-27 0 96,-54 0-128,1 0-224,-80 0 64,1 0-384,-27 0-225,-27 0-95,1 27-834,-53-27-768,26 0-449,-26 27-704</inkml:trace>
  <inkml:trace contextRef="#ctx0" brushRef="#br1" timeOffset="215210.3093">23992 10689 12299,'27'0'769,"-27"0"-1121,27 0 672,-27 0 1281,0 0-63,0 0-930,-27 0-319,27 0 159,-27-25-96,1 25-191,-1 0 63,2-27-192,-29 27-32,-24 0-32,24 0 32,-51 0-64,24 0 0,-25 0 32,-26 0 0,0 0 64,-1 0 0,-52 0 128,1 0 32,-3 27-96,2-27 160,27 0-128,0 0-128,-2 0 0,28 25 0,26-25-32,1 0 64,24 0-32,3 0 0,-3 0 97,54 0-33,-25 27-128,52-27 96,-26 0-64,26 0-65,0 27 33,0-27 32,0 0 0,0 26 32,0-26-128,0 27 64,0-27-32,-27 25 96,27 3-32,-27-2 32,2 27 0,25-26-32,-27 26-32,27 0 160,0 26-64,0-26-96,0 27 64,0-28 0,0 28 0,27 0 0,-27-1 0,25-26 0,-25 26-96,27-26 192,0 1-160,-1-2 96,1-26 96,-27 2-224,0-2 160,25 0-32,-25-26-32,0 27 96,0-27 96,27 0-96,-27 0-160,27 0 96,27-27 65,-30 27-162,30-26 65,27 26 97,-29 0-97,28 0-97,-1 0 1,-1 0 64,2 0-128,26 0-128,0 26 96,0-26-97,0 27-95,0-27 64,-1 0 256,0 25 0,3-25 64,-2 28-32,-28-28 32,28 0 0,-25 0-32,-4 27 0,30-27-32,-27 0 64,-1 0 0,1 0-33,-28 0 33,1 0 0,-25 0 33,23 0-33,-23 0 32,25 0-32,-26 0 0,-2 0-161,28 0-95,-26-27-160,0 27 288,-2 0-33,-25 0 161,27 0 0,-27 0-32,26-28 0,-26 28 32,27 0-32,-27 0 32,27 0 0,-2 0-32,-25-25 64,27 25-32,-27-27 64,0 27 65,0-26 63,0 26 32,0-26-64,-27 26-128,27-28-64,0 2 0,-25-26 32,25 25 0,0-26-32,0 1 128,25-2 64,-25-26-96,0 28-32,0-28 161,27 0-1,-27-25 0,0 25 192,0-25 1,0-2-225,0 28-160,0-1 32,0 27 320,0 1-224,0-3-160,0 55-256,0 0-289,0 0-1665,-27 0-4452</inkml:trace>
  <inkml:trace contextRef="#ctx0" brushRef="#br0" timeOffset="219477.5533">32620 7219 10954,'0'0'64,"0"0"-32,0 0 1217,0 0 160,0 0-640,-24 0-256,-4 0-257,2-25-160,-28 25 128,-24 0 32,-2 0-223,1 0-33,-26 0-225,-29 0-255,2 25-33,0-25 225,0 0 192,0 27 32,51-27 64,-24 26 0,51-26-32,-24 0 32,23 27 0,-22-27-256,22 27-129,31-1 97,-4-26 256,28 26 0,0-26 0,0 26 96,0-26 32,0 0 128,0 27 65,-27-27 95,27 27-96,0-1 0,0 1-63,0 0-65,-26 26-96,26-1-32,-27-24 32,27 24-32,0 0 96,0 3-96,0-3 0,0 28-32,0-28 32,27 1 0,-27 0 0,0 1-32,0-1 0,0-28 192,26 3 97,-26 24-97,0-25-32,0 0-128,27-1 96,-27 1-96,28-2 96,-4-25-160,3 27 32,1 0 32,-2-27-32,1 26 0,-3-26 0,4 0 0,25 27-32,-1-27 64,2 0-64,26 27-32,-2-27 32,1 25 0,2-25 32,25 0-32,-1 27-32,0-27 32,3 0 32,-2 26 0,-1-26-128,0 0 96,-25 27 0,26-27 0,-1 0-256,-24 0-33,-2 27-159,0-27-129,1 0-288,-2 0 33,-24 0 543,24 0 257,-23 0 64,-28 0 64,23 0 96,-22 0-95,-1 0-1,0 0-32,-2 0-32,-25-27 0,27 27-64,-27 0 0,26 0 31,-26-27-63,27 27 64,0 0 0,-2 0 64,2 0-32,-1 0 0,-26 0 0,27-26 96,0 26-160,-27 0 128,28 0-32,-28 0 33,24 0 63,-24 0 128,0 0-64,0-27-128,0 27 128,26-25-160,-26 25 64,0-27 65,0 0-161,27 1 32,-27-1-32,0-25 0,0 25 32,0-26 32,28 0 0,-28 27 96,0-27-64,27 0-64,-27-27-96,24 26 0,-24 2-192,0-28-1,0 2 161,0-2 128,28 26 64,-28 1-96,26 1-32,-26-1 225,0 26 31,27 0-96,-27 27-128,0-26-32,0 26 32,0-27-96,0 27 64,27 0-96,-27 0 32,0-27-33,0 27-31,0 0 0,-27 0 160,0-26 128,1 26 0,-53-26 97,-2 0 383,-25 26 129,-52-27 448,24 0-96,-48 1-256,22 26-321,28-27-448,0 27-992,-2 27-2308,54-27-9544</inkml:trace>
  <inkml:trace contextRef="#ctx0" brushRef="#br3" timeOffset="232002.2697">25739 7616 5060,'0'-53'1730,"0"53"160,0-25 64,0-2-449,0 0-256,0 1-192,0-1-256,0 27-128,0-27-1,0 27 1,-27-26-1,27 26-223,0 0-193,-26 0-256,26 0 0,-26 26-96,0 1 64,-1 26 0,0 1 32,27-1-32,-26 27 64,26-1-64,0 1 64,0 25-32,0 0 96,0 3 0,0 24 96,0-26 33,0 26 31,0 0-64,-26 0-128,26 1-32,0-1 64,0-25-32,0-29-96,-26 28 160,26-26-96,0-27 32,0 27 65,0-27-129,0-26 64,0 25-193,0-52-127,0 27-288,0-27-353,0 0-448,0 0-1250,0 0-3010</inkml:trace>
  <inkml:trace contextRef="#ctx0" brushRef="#br3" timeOffset="232341.2891">25156 9312 14189,'27'0'384,"0"52"-256,-27-24 321,26 26 223,2-4-63,-4 5-257,3-2 33,0-1-1,1 2-384,22-1 513,-22-1-97,-1-25 129,0-27-97,25 26 257,-26-26 63,1 0-31,26-26 192,-27-26-321,27-2-95,0 1-321,-1-26-224,3 26-416,-2-2-129,-29 30-384,4 0-672,-28-3-449,0 28-1858</inkml:trace>
  <inkml:trace contextRef="#ctx0" brushRef="#br3" timeOffset="232977.3255">24443 5232 14381,'-27'0'833,"27"0"-609,0 0-160,27 0 641,-27 27 384,25 0-577,2 25-384,0-26-31,26 28-129,-28-28-289,2 0-480,0 2-320,-1-3-1185,2-25-2434</inkml:trace>
  <inkml:trace contextRef="#ctx0" brushRef="#br3" timeOffset="233134.3343">24732 5152 15150,'0'27'961,"27"0"-705,-27-1 353,0 1-321,27 0-192,1 25-256,-28 1-833,53-26-865,-28 25-4516</inkml:trace>
  <inkml:trace contextRef="#ctx0" brushRef="#br3" timeOffset="233445.3523">25156 5576 14285,'27'26'-96,"0"2"-128,-27-2 448,26 28 128,26 26 1,-25-2-321,0 2-289,27-1-223,-30 1 448,4-28 64,-28 1 256,0 2 705,0-3 256,-28-25-32,4-2-63,-30-25-65,0 28-353,30-28-255,-30-28-257,27 28-160,-25-25-256,25-29-513,1 29-864,-1-30-577,0 2-1922,2 1-8712</inkml:trace>
  <inkml:trace contextRef="#ctx0" brushRef="#br3" timeOffset="233603.3613">25236 5338 5413,'28'-27'10442,"-28"27"-10026,0 0-192,0 0 449,0 0-609,0 27-545,0-1-2113,24 1-5798</inkml:trace>
  <inkml:trace contextRef="#ctx0" brushRef="#br3" timeOffset="233971.3823">25528 5523 14798,'0'0'736,"26"27"-768,-26-27 352,0 26 225,26 28-33,1-28-383,0 0-161,-1 2-257,0-3-319,0 3-129,1-28 64,0 0 193,-27 0-1,26-28 385,-26 28 225,0-25-97,0-3-64,0-24 32,26 24 0,-26-24 0,0 25 32,0 2 416,-26-3 545,26 28 192,0-26-352,0 26-545,0 26-192,26-26 32,-26 28-32,0-3-32,26 2-128,-26 25-64,27-24-544,1-2-834,-28-26-1024,27 26-3460</inkml:trace>
  <inkml:trace contextRef="#ctx0" brushRef="#br3" timeOffset="234253.3985">26110 5418 16047,'0'0'512,"0"0"-448,0 0 673,-26 0-641,26 0-128,0 26 0,0 0 0,0 2-192,26 24-129,0-26-95,1-26 352,0 26 64,-27 2 32,26-28 0,-26 26 160,0-26 256,0 0 161,-26 0-65,26 0-191,-27 26-225,0-26-64,1 0-320,0 0-769,0 0-1570,26 0-4291</inkml:trace>
  <inkml:trace contextRef="#ctx0" brushRef="#br3" timeOffset="234419.408">26216 5470 12684,'52'0'384,"-25"0"641,26 0 1153,-1-26-705,3 0-159,-4-1-642,30 0-512,-29 1-352,-25-1-673,-27 2-576,0-2-3139</inkml:trace>
  <inkml:trace contextRef="#ctx0" brushRef="#br3" timeOffset="234584.4174">26374 5206 12427,'26'105'1281,"-26"-52"513,27 1 448,1-2-1057,-1 1-608,-3 0-577,2 1-577,-26-28-672,28 28-1473,-28-29-4517</inkml:trace>
  <inkml:trace contextRef="#ctx0" brushRef="#br3" timeOffset="235105.4472">25899 6875 11883,'27'53'544,"-27"-26"225,-27-27 1601,27 0-384,-28 0-673,28-27-672,-27 2-225,27-30-127,-26 2-33,26 28-288,0-29 64,0 28-128,26-1 96,1 0-96,-27 1 0,28 0-33,-1 0 65,-1 26-384,-2 0-385,4 0 0,-1 26-512,0-26-1313,-1 26-2307</inkml:trace>
  <inkml:trace contextRef="#ctx0" brushRef="#br3" timeOffset="235241.455">26163 6663 12043,'0'0'1313,"0"0"-224,0 0 192,0 0-896,27 0-289,-27 27-96,26-27-288,0 0-577,0 0-1089,1 0-1441,0 0-2499</inkml:trace>
  <inkml:trace contextRef="#ctx0" brushRef="#br3" timeOffset="235349.4612">26295 6478 7334,'-53'-52'2979,"53"-3"-2050,0 30-288,0 25-1026,0-27-1280,0 27-1826</inkml:trace>
  <inkml:trace contextRef="#ctx0" brushRef="#br3" timeOffset="235767.4851">26532 6426 13933,'-26'25'448,"26"2"-64,-24-2 673,-3 3-768,27-1-257,0-1-64,0 0-160,27 0-257,-3-26-159,-24 0 287,54 0 321,-27 0 0,-27-26-96,27 0 160,-2 0 160,-25-1 193,0 27 31,0-28-224,0 28-224,0 0-96,0 0-224,27 28 160,-27-1 224,26 25-128,-26 1 64,27 27 96,0-28-96,-2 1 0,2 2 32,-1-3 32,-26 0 417,0-24 704,0-1 192,-26-2-128,-1-25-224,-25 0-384,25 0-257,-26-25-320,1 25-288,-3-55-417,29 28-800,2 2-833,24-2-1794,0-26-9000</inkml:trace>
  <inkml:trace contextRef="#ctx0" brushRef="#br3" timeOffset="236128.5058">26878 6080 13452,'0'54'256,"25"-1"769,-25-1 225,27 28-225,-27 0-449,26-28-448,1 28 32,-27-27-160,28-1-32,-28-25 128,27 0-63,-27-1 31,0-26-32,0-26 128,24-1-192,-24 0-289,0 1 65,28-26 128,-28 25-96,0-1 224,26 3 192,-26-2 64,0 27 161,27 0-161,-27 0-224,27 27-32,-2-27-32,-25 25-96,27 3-289,-27-1-351,26-27-642,-26 26-1344,27-26-3140</inkml:trace>
  <inkml:trace contextRef="#ctx0" brushRef="#br3" timeOffset="236301.5157">27275 6371 13068,'27'-25'224,"-2"25"673,2 0 1217,-1 0-673,1 0-256,25 0-576,-25-27-449,26 27-96,-25-27-544,-4 27-513,-24-25-929,0 25-3299</inkml:trace>
  <inkml:trace contextRef="#ctx0" brushRef="#br3" timeOffset="236474.5255">27434 6054 13484,'25'80'833,"2"-27"833,-27 27 448,26-28-961,1 0-705,-27 3-416,28-30-320,-4 27-385,3-24-544,1-28-2018,-28 0-7463</inkml:trace>
  <inkml:trace contextRef="#ctx0" brushRef="#br3" timeOffset="236669.5367">27831 5763 17296,'0'79'416,"0"-53"-416,0 1 160,0 26-63,0-27-450,25 0-896,2 1-2370,-27 0-4645</inkml:trace>
  <inkml:trace contextRef="#ctx0" brushRef="#br3" timeOffset="236792.5437">27963 5895 16303,'25'0'576,"-25"27"-159,-25-1-1,25 0-63,0 27-2147,-27-26-7687</inkml:trace>
  <inkml:trace contextRef="#ctx0" brushRef="#br3" timeOffset="237336.5749">26295 6743 11242,'0'0'833,"0"-27"-353,0 27 1763,0 0-450,0 0-512,0 0-320,0 0-96,0 0-224,0 27 320,0 0-481,0-2-224,0 28-256,27-26 96,-27 26-480,26-26-769,0-2-865,0 2-3331</inkml:trace>
  <inkml:trace contextRef="#ctx0" brushRef="#br3" timeOffset="277615.8786">25634 10187 7463,'0'-27'2017,"-27"0"-1184,27 1-609,0 26 513,-27-27 544,1 0-384,0 2-480,0-2-97,-1-1-32,0 28 97,-1 0-97,-22 28-224,-5-1-64,4-2-32,-3 29 0,27-1-64,-25 0 0,25 1 64,27-2 32,0 28-32,0-2 64,52 2-32,2-28 0,24 3-32,4-30-97,-4 2-127,2 0 224,-1-27 224,26-27 193,-25 0 191,-1 2 65,2-55-129,-2 1-191,-26-1-193,-27 0 0,0 2 32,-52-2 128,0-27 33,-27 55 31,-2-28 128,-22 27-31,-30 26-97,1 1-288,0 26-64,28 26-672,-28 1-930,25 26-2466</inkml:trace>
  <inkml:trace contextRef="#ctx0" brushRef="#br3" timeOffset="283194.1976">24416 16969 13196,'-26'26'64,"26"0"-320,0-26 800,0 28 1058,0-28-705,26 0-449,1 0-160,25-28 65,1 28-129,-1 0-32,28-26-96,-1 0 160,2 0-31,-2-1-161,-26 27-64,26-27-353,-52 1-672,-1 26-1217,1-27-3587</inkml:trace>
  <inkml:trace contextRef="#ctx0" brushRef="#br3" timeOffset="283496.215">24919 16625 8616,'27'26'2690,"-1"-26"-2081,-26 0 832,52 26 225,-25 1-481,26-27-609,-1 27-255,2-1-129,24-26 0,4 0 0,-32 0 129,32 0-97,-30 0-160,-26 27 32,1-27 64,-27 27 64,0-27-544,-27 52 192,-25-26-160,-1 28-161,-2 24-95,-23-24-225,24-1-833,2 0-1697,-1 27-7303</inkml:trace>
  <inkml:trace contextRef="#ctx0" brushRef="#br3" timeOffset="448363.6449">13615 15353 11883,'-51'27'512,"23"-27"769,28 0-192,0 0-384,0 0 64,0 0-193,28-27-127,23 27-1,4-26 65,-2-1-33,52-1-320,1 3 65,54-29-129,-2-24-64,26-2-64,30 1 160,23-1-32,0-25-160,29-2 96,-2-25 64,28 25-32,-2 2 96,-24 0-32,-2-2-160,-27 2 128,-24-2-96,25 0-32,-52 29 64,-2-2 0,2 0 0,-53 28 0,26-28-64,-27 28 96,-27-2-64,28 1 0,-53 0-32,26 27-32,-28-27-224,2 26-96,-28 1-417,3-1-352,-4 0-769,-25 1-1025,-26 26-2274</inkml:trace>
  <inkml:trace contextRef="#ctx0" brushRef="#br3" timeOffset="448653.6615">18566 12943 16495,'-54'26'384,"54"-26"-480,27 0 192,28 26 257,23-26 223,28 0-95,26-26-257,0 0 32,26 26 225,-24-28 31,-28 28-320,0 0-256,-54 0 64,1 0-96,-53 28 128,0-2-32,0 0 64,-53 27 96,1 0-127,-28 27 255,28-28 32,-28 54-256,28-26-96,-2 26-128,0-26-609,30 26-1377,-31-1-4100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35:38.1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 3921 10313,'0'0'481,"0"0"-449,0 0 1153,27 0 256,-27 0 65,27 0-481,1 0-513,-2 26-256,25-26 65,-23 0-1,25 0-96,-1 0-32,2 0-160,-2 0 0,1 0-32,0-26-64,-27 26-288,0 0-449,1 0-320,0-27-192,-27 27-1249,0 0-1859</inkml:trace>
  <inkml:trace contextRef="#ctx0" brushRef="#br0" timeOffset="374.0209">1222 3734 3331,'-26'0'5125,"26"0"-5158,0 0 33,0 0 961,0 0 1057,0 0-352,0 0-641,0 0-417,26 0-127,-26 28-33,54-28 33,-28 27-161,0-27-160,27 26-64,-26-26-64,27 0 32,-30 27-96,31-2 96,-28-25 0,25 27-64,-26-27 0,28 27 0,-54-1 0,26 1 33,-26-27-1,0 27 96,0-1 64,0-26 32,0 26 0,-26-26 65,-28 26-161,2 1-64,-1 0-128,-2-1-193,31 1-1632,-30-2-3653</inkml:trace>
  <inkml:trace contextRef="#ctx0" brushRef="#br0" timeOffset="6448.3688">1038 6598 15342,'-81'52'-32,"54"-52"-224,3 25 320,24-25 865,0 0 384,0 0-384,24 0-545,3 0-96,1-25-95,25 25-65,-1 0 64,-25 0-288,26 0 64,-27 0-192,0 0-257,1 0-448,0 0-544,-27-27-1250,26 27-2498</inkml:trace>
  <inkml:trace contextRef="#ctx0" brushRef="#br0" timeOffset="6743.3857">1196 6411 13004,'-26'28'-192,"26"-2"-449,0-26 833,0 0 801,26 0 513,0 26-385,1-26-705,0 0-224,25 0-32,1 27 65,2-27 63,-5 25-192,-23-25 0,1 0-160,-1 28 192,-27-1-32,0-27 160,0 25-127,-27 2 63,-1-2-224,1 3 96,-23-1-128,-5 0-385,28 25-480,1-26-1185,0 1-3939</inkml:trace>
  <inkml:trace contextRef="#ctx0" brushRef="#br0" timeOffset="12749.7293">4850 17142 5605,'-26'0'1986,"26"0"-609,0 0 609,-28 0 96,28 0-737,0 0-736,0 0-385,0 0 417,28 0 95,-2 0-255,-2 0-225,3 0-128,28 0-64,-3-27-32,28 27 32,-28 0-64,28-26 0,-28 26 0,28 0-32,-28 0 0,2 0-128,-27-27-192,24 27-289,-51 0-544,28 0-673,-28 27-961,26-27-576</inkml:trace>
  <inkml:trace contextRef="#ctx0" brushRef="#br0" timeOffset="13130.751">5430 16877 7815,'0'0'448,"0"0"-480,0 0 769,0 0 640,0 0-352,28 0-448,-28 0-33,27 0-31,0 26-1,25-26-159,-26 0-33,28 27-160,-29-27-96,28 27-32,-26-1 0,0-26 0,-27 26 0,25-26 96,-25 26-96,0 1 97,0 0 95,27-1-64,-27-26 0,0 27 0,-27-2 32,27 2 1,0 1-1,-25-3-32,-2 2-32,0 0-96,1-2 0,-26 3-32,-2 24-128,0-24-769,3-3-1633,-4 29-5254</inkml:trace>
  <inkml:trace contextRef="#ctx0" brushRef="#br0" timeOffset="55044.1484">19884 4186 7431,'-27'25'1217,"27"-25"448,0 0 161,0 0-192,0 0 191,0 0-640,0 0-576,0 0-257,0-25 33,0 25-225,27 0 64,-2 0-192,2 0 96,26-27-32,-1 27-160,-25-26 64,28 26-128,-29-27-64,26 27 32,-52-27-385,27 27-256,-27 0-864,27 0-1026,-27 0-448,0-26-3395</inkml:trace>
  <inkml:trace contextRef="#ctx0" brushRef="#br0" timeOffset="55317.164">20017 3921 8872,'0'0'192,"24"0"-160,3 0 609,0 0 159,1 0 450,25 0-450,-1 0-543,-25 0-193,26 0 32,-28 0 288,2 0 33,0 0-129,-1 26-192,-26-26 0,0 27 0,0-27 160,0 27 65,0-1 63,-26 0-32,-1 0-127,0 1-161,2 26 32,-28-26-32,53 25-288,-27-24-1602,27-3-4068</inkml:trace>
  <inkml:trace contextRef="#ctx0" brushRef="#br0" timeOffset="57759.3037">24331 1590 5925,'0'0'96,"0"0"-64,26-27 224,-26 27 866,0 0 351,26 0-640,-26 0-257,26 0-159,-26 0 287,27 0 225,0 0-256,1 0-321,-28 0-64,24 0 1,2 0-65,1 0-128,1 0-64,-1 0 0,-1 0 0,26 0-32,-25 0 0,26 0 0,-1 0 0,2 0 32,24-28-32,-24 28 0,24 0 64,-23 0-64,24 0 0,-26 0 0,26-25-32,-26 25 64,26 0-32,-26 25-32,26-25 96,2 0 64,-2 0 0,1 0-31,-2 0-1,1 0 0,1 0 0,-1 0 0,26 0 64,-24 0-128,25 0 64,-1 0-96,0 28 64,3-28-32,-29 0-32,53 27 32,-27-27 32,2 0-96,26 0 32,23 0 0,-22 0-64,24 0 96,1 0 32,1 0 0,-1 0 289,25 0-1,-24 0-96,-2 0-31,28-27-97,-2 27-32,-24 0 0,-2 0-32,2 0 0,-28 27-64,0-27 32,-26 25-32,26-25 0,-27 0 0,-24 0 0,-2 27-224,1-27-225,-55 0-223,29 0-674,-28 0-2401</inkml:trace>
  <inkml:trace contextRef="#ctx0" brushRef="#br0" timeOffset="66488.803">22265 2755 4932,'-26'0'0,"26"27"96,0-27-64,0 0 641,-27 0 736,27 0-288,0 0-352,0 25 160,27-25 32,-27 0 0,0 27-321,26-27-127,2 27 63,-1-1-31,0-26-33,25 27-223,1 0-97,-1-2-128,28 2 64,-28 1-96,28-3 64,-28 2-96,1-1 32,26 0 0,-24 2 0,23-2 32,-24 1 0,-1-2 32,26-25 33,-26 26-65,-1-26 96,1 28 0,26-28-64,-24 0 0,-29 0 128,26 0 33,2 0-65,-1 0-96,26 0-32,-26-28 0,-1 28-32,1 0 0,26 0-32,-24-26 0,-29 26 32,26 0-64,2-25 64,-2 25 32,-26 0-96,28-27 64,-28 27-32,0 0 160,27-26 257,-26 26-321,1 0 96,22-28 32,-23 28 0,1-26-63,-1 0 63,25-1 64,-26 27 64,28-25 97,-28-3-65,26-24-64,2 25 97,-2-26-1,1 26 33,2 0-161,-31-25-160,29 26-64,-25-1-96,-1 2-160,-27-29-225,24 26-415,-24 3-417,0 25-1186,0-25-6822</inkml:trace>
  <inkml:trace contextRef="#ctx0" brushRef="#br0" timeOffset="73267.1907">27984 4079 5605,'-28'27'2466,"28"-27"-1153,0 0 737,0-27-384,0 27-33,0 0-415,0 0-482,-27 0-319,27 0 31,0 0 65,0 0-129,0-26-128,0 26-128,0 0 0,0-26 33,27 26-65,-27-26 0,0 26 32,0-27 0,28 27 0,-28-27-32,0 1-64,27 26 32,-1-27 32,-26 0-64,0 27 0,26-25 1,-26-2-66,26 27 98,1-26-1,-27 26 32,0-27-64,27 27 64,-27-28-64,26 28 0,-26-25-64,26-2 64,0 27-32,1-25 64,0 25-128,-27-28 96,26 28 0,0-27-32,-26 27 0,26-27 0,1 27 0,0 0 0,-27-25 32,28 25-64,-4 0 64,2-27-64,1 27 32,1-26 32,-1 26-64,-3-27 32,-24 27 32,28 0-64,-2-27 0,-26 27 64,27 0-32,0 0 0,-27 0 32,25-26-64,2 26 32,-1 0 64,1 0-128,0 0 64,-2-26 0,2 26-32,-1 0 0,1-26 224,28 26-352,-31 0 128,2 0 64,2-27-32,-1 27 0,0 0 32,25 0-96,-26 0 128,1-27-64,0 27-64,-2 0 96,28 0 0,-26 0-96,0 0 96,25-26-64,-26 26 64,1 0-64,25 0 32,-25 0-64,-1 0 96,2 0 0,-1 0-32,-3 0-128,3 0 128,1 0 32,-2 0-288,26 0 608,-25 0-448,26 0-160,-1 0 448,2 0-160,-1 0-96,-25 0 160,23 0-160,3 26 96,-27-26-96,25 0 0,1 27 0,-1-27 32,2 27 96,-1-27-64,-1 26-32,1 0 0,-1 0 64,2-26 0,0 27-32,-3 0-64,-23-1-97,-1 1 33,-1-27-64,-2 0-545,4 25-672,-1-25-1217,0 27-2275</inkml:trace>
  <inkml:trace contextRef="#ctx0" brushRef="#br0" timeOffset="85601.8961">21261 9299 576,'0'0'1570,"-26"0"159,26 0-480,0 0-320,0 0-256,0 0 160,0 0-129,0 0-31,0 0 128,0 0 96,0 0 31,0 0 129,0 0-64,26 0-352,-26 0-161,0 0-159,0-26-33,0 26-96,0 0 32,0-27 65,0 27-129,24-27 0,-24 1-32,0 26 64,28-26 97,-28 0-97,0-1 0,0 27-64,27-27-64,-27 1 96,0 26 0,27-26-63,-27-2-33,0 3 0,0 25 32,26-28 96,-26 3-96,0 25 32,0 0 32,0-27-64,0 27-96,0-27 64,0 27 97,0-26-193,0-1 32,26 27 0,-26-27 32,0 2 32,26 25-64,-26-27 0,0 27 160,0-26-96,0 26 32,0-27 0,27 27-32,-27-27-64,0 27 0,27-26 64,-27 0-96,0 26 96,26-26-64,-26 26 0,0-27 0,26 27 0,-26-27-32,26 27 96,-26-26 0,27-1-64,-27 27-32,27-25 64,-27 25 32,0-28-64,28 2 64,-28-2-128,24 28 64,2-25-32,1 0 64,1 25-32,-28-28 0,27 1 96,-3 0-192,4 27 128,-28-26-64,26-1 32,1 2 32,0 25-128,-27-27 160,25 0-32,2 27-64,-1-26 128,1 26-192,0-27 96,-2 27 0,2-27 0,-1 2 96,1 25-192,0-27 0,-2-1 192,2 28-160,-1-25 128,2-2-64,-1 27 96,0-26-128,-3 26-32,4-26 64,25-2 96,-26 2-192,-2 0 128,2-2-32,-1 3 0,1 25-32,0-27 64,-2 1-64,2 26 64,-1 0-64,-26-27 32,27 27 0,0-27 0,-2 27 64,2 0-128,-1-26 64,2 26 0,-1-27 32,-3 27-64,3-25 96,1 25 0,-2-27-96,-26 27 32,27 0-96,-2-27 96,2 27 96,0 0-128,-1-26 32,1 26-64,25 0 128,-25-27-32,-1 27-32,1 0 0,25-27-32,-25 27 64,27 0-64,-30-25 32,3 25 32,28 0-32,-29-27 0,26 27 0,2-28 0,-1 28-32,-28 0 64,29-25-32,-1 25 0,-28 0 0,29-27 64,-28 27-128,2 0 96,-4-25-32,3 25-32,1 0 96,-1 0-64,-1 0 33,26-27-33,-25 27-33,0 0 33,25 0-32,-26 0 64,1 0-96,0 0 96,25 0 33,-26 0-98,28 0-31,-2 0 161,-26 0-97,29 0-33,-28 0 66,-1 0-66,26 0 66,-25 0-33,26 0-97,-27 27 129,27-27 33,-26 0-162,25 0 129,-26 0 65,28 0-33,-26 0-257,-28 0-63,24 0-384,-24 0-834,0 0-2369</inkml:trace>
  <inkml:trace contextRef="#ctx0" brushRef="#br0" timeOffset="89280.1065">22716 4318 15310,'0'0'-64,"0"0"-192,27 0 128,-27 27 31,0 26 258,0-26 63,0-2-64,0 28-32,0-26 0,0 0 161,25-27 31,-25 0-32,0 0 225,0 0 223,0-27-576,0 27-160,27-53-64,-27 26 0,26-25-32,2 24-64,-1-24-64,-3 25 32,3 27 32,-27-25 31,28 25-31,-28 0 32,0 25 32,26 2 96,-26 0-32,0-2 32,0 3 32,0-1-32,27-27 0,-27 25 32,0-25 0,0 0 96,0-25-64,25 25-64,2-27-128,0 27 0,-27-28 160,26 3-64,1 25 32,-27-27-64,0 27-64,25 0 224,-25 27 0,0-2 32,27 3-64,-27 24-64,27-25-96,-1-1-544,1 1-1507,-2-27-2337</inkml:trace>
  <inkml:trace contextRef="#ctx0" brushRef="#br0" timeOffset="89455.1164">23456 4291 16239,'0'0'384,"28"0"-288,-28 0 289,53 0-161,-26 0-64,-2 0-384,2 0-2210,0 0-4133</inkml:trace>
  <inkml:trace contextRef="#ctx0" brushRef="#br0" timeOffset="89596.1246">23537 4477 11691,'0'26'2434,"0"1"-2466,27-27 801,-2 0 416,29 0-320,-28 0-577,26-27-801,2 27-2113,-28 0-3172</inkml:trace>
  <inkml:trace contextRef="#ctx0" brushRef="#br0" timeOffset="89822.1375">24040 4001 16399,'0'52'-192,"0"-26"704,27 28 353,-27-1-128,26-1 128,-26 1-705,24 1-128,4-1-192,-28-1-577,27 1-608,0 1-2243</inkml:trace>
  <inkml:trace contextRef="#ctx0" brushRef="#br0" timeOffset="90622.1833">28435 4503 12812,'0'54'384,"0"-28"-384,0 1 0,24-2 0,-24 29 96,-24-28 224,24 1-191,0 0-97,0-1 64,-28-26 224,28 0 321,0 0-257,0-26-256,0-1-32,0-26-96,0 27-96,0-27 0,28 26 0,-28 1-32,24-1 0,2 27 32,1 0 31,-27 0 1,28 27 64,-1-1 0,-27 1 0,24 26 0,-24-27 0,0-26-96,28 26 96,-28-26 64,0 0 32,26 0 1,-26-26-258,27 26-127,0-26-224,-27-2 255,25 3 33,2-2 128,-27 27 96,26-26 96,-26 26 192,0 0 417,27 26 352,-27 1-160,0-2-256,27 3-225,-27 24-320,25-25-64,-25 26-192,27-26-449,-27-2-480,26-25-1185,1 0-2178</inkml:trace>
  <inkml:trace contextRef="#ctx0" brushRef="#br0" timeOffset="90789.1929">29096 4557 17040,'27'26'352,"-27"-26"-416,52 0 288,-26 0-64,28-26-32,-29 26-256,2 0-801,-1 0-1569,1 0-2915</inkml:trace>
  <inkml:trace contextRef="#ctx0" brushRef="#br0" timeOffset="90918.2001">29228 4663 9609,'0'26'4420,"0"-26"-4676,0 0 704,27 26 513,25-26 96,-26 0-577,28 0-736,-29 0-1826,28 0-4100</inkml:trace>
  <inkml:trace contextRef="#ctx0" brushRef="#br0" timeOffset="91199.2159">29731 4345 15342,'53'-27'96,"-28"27"96,29 0 385,-28 0-673,-26 27 160,0-2-32,0 3-449,0 24-191,0 1 256,0-26 255,0 26 97,-26-26-32,26-2 96,0 3 225,26-2 95,-26-26 0,27 26 33,25-26-225,-25 0-128,26 27-384,-1-27-801,-25 0-2018,-1 0-7079</inkml:trace>
  <inkml:trace contextRef="#ctx0" brushRef="#br0" timeOffset="92014.2623">22557 8505 11242,'27'0'256,"0"0"897,-2 0 65,-25 26-354,27 28-255,-1-2-64,1 1-385,-27 0-128,27-26 96,-27 25-32,0-25 96,25-27-32,-25 0 257,0 0 127,0-27-288,27 0-192,-27 2-64,0-28 97,26 26-194,-26-26-127,28 27-224,-28 0-33,27-1 129,-27 27 96,0 0 32,0 27 95,24-27 97,-24 26 64,0 0-64,27-26 32,-27 26 0,28-26 0,-28 0 32,26 0 33,-26 0-1,27 0-32,-2-26 32,-25 0 0,27 26 0,0-26 32,-27 26-96,0 0-64,26 0 96,-26 0 128,27 26 128,-27-26 33,0 26-33,25 27-160,-25-26-128,0-1-32,27 1-384,0-27-641,-1 25-1121,-26-25-2659</inkml:trace>
  <inkml:trace contextRef="#ctx0" brushRef="#br0" timeOffset="92180.2724">23377 8531 15086,'0'0'2434,"0"0"-2562,28 0 256,-4 0 160,3-26-256,28 26-64,-29 26-1057,1-26-2114,-2 0-5669</inkml:trace>
  <inkml:trace contextRef="#ctx0" brushRef="#br0" timeOffset="92317.2803">23456 8637 12203,'0'26'1473,"28"-26"-1441,-28 27 545,27-27 544,26 0-64,-28 0-897,29 0-832,-28 0-1891,26 0-3010</inkml:trace>
  <inkml:trace contextRef="#ctx0" brushRef="#br0" timeOffset="92714.303">23801 8346 13612,'0'-25'2531,"27"25"-2307,-2 0 577,2 0 160,0 0-417,27 0-352,-3 0-160,-23 25-64,-1-25-64,-27 25-160,0-25-64,0 28-129,-27-2 161,-1 2 256,28-3 32,-27 2-64,27-27 128,0 26-32,0 1-32,27 0 64,-27-27-96,28 26 0,25 0 32,-29-26-96,4 26 96,26 1-32,-54-27 0,26 27 0,-26-1 96,-26 1 160,-28-2 64,26-25-95,-22 27-33,-5 0-96,-24-27-32,53 0-224,-28 26-737,29-26-1890,25 27-4900</inkml:trace>
  <inkml:trace contextRef="#ctx0" brushRef="#br0" timeOffset="93908.3713">16680 3921 11274,'0'0'32,"0"0"545,27 0 448,1 0 160,-2 0 288,26 0-640,2 26-481,24-26-95,-24 0-97,24 0 0,2 0 0,27 0-128,-54 0 0,26-26-96,-26 26-160,-27 0-161,-26 0-223,26 0-449,-26-27-609,0 27-1569,-26 0-2915</inkml:trace>
  <inkml:trace contextRef="#ctx0" brushRef="#br0" timeOffset="94347.3964">17157 3629 8167,'0'0'160,"0"0"1186,0 0 287,0 0-127,0 0-449,-26 28-641,-1-28-320,0 25-256,-25 2 0,-1-2 192,1 3 0,-1-1 0,-1-1 64,2-26 128,-2 27-128,27-2 96,0 2-95,27 0-33,0-1 0,27-26 256,0 27 32,27-27-31,-30 27 95,31-1-96,-2 0-256,-1 0-64,2 1 0,-28 26-448,26-26-1025,-25-2-2691</inkml:trace>
  <inkml:trace contextRef="#ctx0" brushRef="#br1" timeOffset="120856.912">2785 4503 9737,'-53'27'256,"53"-27"-160,-28 0 64,28 0 417,0 0 864,-24 0-320,24 27-801,24-27-63,-24 0 255,0 0 65,28-27-161,-2 27 1,28 0-1,24 0 32,1 0-127,29-27-65,24 27-96,0 0-64,25 0 64,-22-26 129,21 26-97,4 0-128,-1 0 0,1 0-32,-2 0-64,-26 0 32,-26 0 32,-1 0 64,-24 0-96,-2 26 32,0-26 0,-26 0-64,-26 0 96,25 0-256,-52-26 32,26 26-225,-26 0-479,0 0-930,0 0-3075</inkml:trace>
  <inkml:trace contextRef="#ctx0" brushRef="#br1" timeOffset="121744.9634">9561 2410 9480,'-27'0'1282,"27"0"31,0 0-192,0 0-160,27 0 384,0-25-224,25-2-512,1 27-129,26-27-159,2 1 127,-4 26-64,30-27-63,-27 0-161,-1 2-224,1-2 64,-28 1-128,-26-1-321,1 27-352,1 0-544,-28 0-449,0-27-992,-28 27-2563</inkml:trace>
  <inkml:trace contextRef="#ctx0" brushRef="#br1" timeOffset="122096.9836">9798 2093 10634,'27'0'736,"1"-26"385,-4 26-416,-24 0-449,0 0 865,0 0-929,0 0-192,-52 26 33,-1 0-1,-26 28-64,-1-1 32,28-1 0,-1-25-33,25-1 33,4 1-96,24-27 0,0 27 32,0-2 32,24-25 96,30 27 160,-27-1-127,25 1-1,1-27-32,1 27-128,24-27-833,-23 28-2562</inkml:trace>
  <inkml:trace contextRef="#ctx0" brushRef="#br1" timeOffset="128323.3397">21791 6703 768,'-27'-28'865,"27"3"1025,0 25-865,0-27 256,0 27 256,0 0-159,0 0-353,0 0-609,0 0 321,0 0 32,27 27-161,-27 26 97,24 1-97,4-2-191,-2 28 31,1-2-224,0 2-63,-2-26-1,2-2-64,-1 29 0,1-56-96,0 27-96,-2-52-481,-25 28-512,0-28-1729,0 0-4165</inkml:trace>
  <inkml:trace contextRef="#ctx0" brushRef="#br1" timeOffset="128619.3566">21659 7179 9096,'0'80'192,"24"-53"577,2-2-577,1 30 0,28-30 33,-31 2 703,30 0 226,0-1-226,-2-26 161,-26 0 65,28 0-161,-2-26-257,-26-1-223,28 0-1,-29 2-127,2-30-193,27 3-32,-27 0-64,0-2-224,-27 28-224,24 0-673,-24 0-577,0 26-2690</inkml:trace>
  <inkml:trace contextRef="#ctx0" brushRef="#br1" timeOffset="139383.9723">4982 16002 1409,'0'0'1505,"0"-25"-288,0 25 929,0 0-224,0 0-544,0 0 31,0-28-128,0 28 32,0 0-352,0 0-160,0 0-224,0 0-289,0 28-64,0-28-32,0 25-64,0 2-128,0-1 32,0 0 0,0 2-32,0 25-32,0-28-64,26 29-352,-26-28-865,0 28-1570,0-28-2146</inkml:trace>
  <inkml:trace contextRef="#ctx0" brushRef="#br1" timeOffset="142918.1745">2521 4610 1633,'0'0'513,"0"0"-225,0 0 0,-28 0-160,28 0 449,0 0 191,0 0-351,0 0-65,0 0 417,-27 0 64,27 0-65,-26 0 1,-1 0-96,27 0-97,-25 0-159,25 0-129,-27 25-192,27-25 0,0 0 0,0 0 161,0 0 191,0 0 96,0 0 161,0 0-64,27 0-193,-27 0 65,25 0-129,2 0-192,26 0 0,2-25-128,-5 25-32,32 0 33,23 0-65,-26 0 32,26 0 0,27 0-32,0 0-32,1 0-161,-1 0 1,3 0 192,-30 0-64,1 0 96,26 0-32,-27 25 0,27-25 0,-27 0 32,29 0-32,-28 0-32,26 0 64,-26 0 32,-1 0 32,2 0 32,-1 0 1,-27-25 95,0 25 0,1 0-128,-52 0 0,22 0-128,-22 0 0,-1 0 0,-27 0 0,27 0-32,-27 0 32,0 0-224,0 0-513,0 0-576,0 25-993,-27-25-2435</inkml:trace>
  <inkml:trace contextRef="#ctx0" brushRef="#br0" timeOffset="166930.5479">4318 16029 1985,'0'26'1153,"0"-26"-320,0 0 64,0 0-256,-24 0-97,24 0-352,0 0 1,0 0 319,0 0 97,0 0-1,24-26 97,-24 26-32,0 0-65,0 0-31,0 0-1,-24 0 257,24 0-160,-26 0-289,26-27-256,0 27-128,-28 0-128,28 0 0,0 0 32,-27 0 32,27 27-128,0-1-289,0 0-288,-27-26-127,27 28 287,27-2-192,-27 1 97,27-27 447,1 25 65,-2-25 224,-2 0 192,3 0 289,1 0 31,-1 0-31,-1-25 127,-26-2-63,0 27 288,26-26-161,-26-2-319,-26 28-97,26-26-288,-26 26-192,-1 0-224,-1 0-129,28 0 0,-27 0 97,3 26-161,-2 2-191,26-28-129,0 26-64,0 1 320,26-27 449,-26 0 32,24 0 96,3 0 128,1 0 32,-1 0-32,-27 0-224</inkml:trace>
  <inkml:trace contextRef="#ctx0" brushRef="#br0" timeOffset="168972.6647">4850 15922 672,'0'0'417,"0"0"1376,0 0 1250,0 0-673,0 0-992,0 0-161,0 0 32,0 0-416,-26 0-257,26-25-287,0 25-161,0 0-288,0 0 31,-28 0 1,28 25 32,0 2-288,0 1-481,0-28-224,0 25 32,28 2 64,-2-27 288,-26 26-95,24-26 479,3 26 321,1-26 161,-1-26 223,-1 26 96,-26-26 97,26 26 256,-26-27 448,0 2-352,0 25-257,0-28 225,-26 28-512,26-27-353,-53 27-128,25 0 31,1 27-63,3-27 32,-2 28-128,26-28-320,0 25-97,0-25 0,0 0 193,26 27 160,-2-27 127,3 0 194,1 0-66,-1 0 130,-1 0 159,-26 0 224,26 0 65,-26 0-97,0 0-63,0-27 31,-26 27-64,26 0-160,-26-25-224,26 25-448,-27 0-417,27-28-832,0 28 95,-28 0 289,28 0 96,0 0-2307</inkml:trace>
  <inkml:trace contextRef="#ctx0" brushRef="#br0" timeOffset="169911.7184">5458 16029 2466,'0'0'2626,"0"0"-1473,0 0 897,-28 0 257,28 0-482,0-27-672,-26 27-608,26 0-225,0 0 0,0 0-320,-24 0-64,24 0 0,0 0-128,0 0 128,0 0 0,24 27-64,-24-27-128,26 0-1,2 0 65,-1 0 0,0 0 128,-3 0 64,4 0 64,-28 0 32,26-27 289,-26 27 127,0-25-32,-26 25-95,26 0-161,-28-28-192,4 28 0,-3 0-160,0 0-96,-27 0 0,54 0-161,-24 28 193,-4-3 0,28-25-225,0 27-319,28-27-1,-4 0 225,2 0 319,29 0 193,-28-27 193,25 27 255,-26 0 225,1-25 95,0-3-223,-27 28-193,0-27 33,-27 27-225,0-25-128,1 25-64,-2 0-64,4 0-161,-3 25 129,0-25-64,27 0-545,-28 0-1088,28 27-866,0-27-5765</inkml:trace>
  <inkml:trace contextRef="#ctx0" brushRef="#br0" timeOffset="176789.1118">28831 8637 5445,'25'26'1889,"-25"28"-1824,0-1-98,0-1 98,0 1 767,-25 1 65,25-29-448,0 3 31,0-28 353,0 0 993,0 0-481,0-28-1025,0 3-256,0-29-64,0-26 0,25 28-160,-25-1-192,27 26-1,-1-25 33,1 26 160,-27 26 96,27 0 96,1 0 64,-28 26 96,0 0 0,24 0-31,-24 1 63,0 26 32,0-26-64,0-2-128,0 2-32,0-27 96,26 0 65,2 0-161,-28-27-129,27 2-127,0-2 64,-3 1 64,4-1 96,-28 0 64,26 1 160,-26 26 161,0 0-97,27 0 96,-27 0-31,27 26-129,-27 1-96,0 0-64,0 26 0,0-28-96,25 2-544,2 0-449,-27-27-833,26 26-1281,-26-26-3331</inkml:trace>
  <inkml:trace contextRef="#ctx0" brushRef="#br0" timeOffset="176948.1209">29439 8585 13708,'0'0'961,"26"0"-1249,1 0 256,0 0 64,-2 0-128,-25 0-2146,27 0-5253</inkml:trace>
  <inkml:trace contextRef="#ctx0" brushRef="#br0" timeOffset="177099.1293">29465 8743 13068,'0'27'-64,"0"-27"160,27 0 897,0 0 416,25 0-800,2 0-673,-3 0-1442,-24 0-2209,1 0-3684</inkml:trace>
  <inkml:trace contextRef="#ctx0" brushRef="#br0" timeOffset="177381.1456">30021 8558 14669,'0'-27'833,"-26"27"-1089,26 0 96,0 27 320,-27-27 96,27 27-224,-27-1 64,27 0 96,0 0 161,0 1 95,27 0-288,0-1 33,-1-26-65,29 27 32,-4-27-160,-25 0-96,29 0-32,-3 0 32,-25 0-225,26 0-447,-53 0-610,25-27-1408,-25 27-3460</inkml:trace>
  <inkml:trace contextRef="#ctx0" brushRef="#br0" timeOffset="177554.1555">30208 8611 12908,'-55'52'2178,"55"2"-1185,0-1 192,-26-1-224,26 28-545,0 0-576,0-1-2370,0 1-10475</inkml:trace>
  <inkml:trace contextRef="#ctx0" brushRef="#br0" timeOffset="180944.3493">26607 9246 7783,'0'0'256,"0"0"-224,0 0 192,0 27 1346,0-27 288,0 0-833,0 0-225,0 0 33,0 0 96,0 0-192,0-27-161,0 27-127,0 0-129,0 0-32,0-27 1,0 27-33,0 0-96,26-26 128,-26 0 65,0 0-129,0 26 32,27-27-64,-27 0-128,0 27 32,0-26-32,25 0 0,-25-2-64,27 28 64,-27-25-96,0-3 129,27 3-97,-27-2 96,26 27-64,-26-27 128,0 1-96,28 26-128,-28-27 128,27 0-32,-27 27-32,24-25 32,-24-2-32,0 27 128,28-26-96,-28 26 32,0-27-128,27 0 96,-27 27 0,26-26 0,-26 0 0,27 26-64,-27-26 96,0-1-64,25 27 0,-25-27-32,27 1 96,0 26-96,-27-27 32,26 27-32,1-25 128,-27-3-128,25 28 96,-25-26-96,27-2 32,-27 28 32,27-25-64,-27 25 64,26-25-32,-26 25 0,27-28 0,-2 1 0,2 27-32,-27-27 64,27 27-64,-1-26 64,2 26-64,-28-27 96,24 27-128,3-25 128,-27 25-128,28-27 160,-1 27-160,-27-27 0,26 27 128,-2-26-96,4 26 32,-1-27 32,-27 27-64,27-27 64,-1 27-32,0-25-64,0 25 128,-26-27-64,27 27-256,0-28 512,-27 28-256,26-25 0,0 25-64,-26 0 32,26-27 96,-26 27-64,27-26 0,-27 26 32,27 0-96,1-26 96,-28 26-32,26 0 0,-26-28-32,24 28 0,3 0 32,-27-26 0,28 26 32,-1 0 0,-27-26-96,26 26 96,0 0-32,0-28-32,-26 28 32,27-25 32,-27 25 0,27 0-32,-1-27-32,-26 27 64,26 0-128,0-26 128,-26 26-64,27 0 64,-27 0-64,27 0 64,-1-27-96,0 27 128,-26 0-96,26 0 32,1 0 0,0 0 32,1-27-32,-4 27 0,2 0 0,-26 0 0,27-26-32,1 26 64,-1 0-64,-3 0 32,4-27 32,-2 27-64,-26 0 64,27 0-32,0-25-96,-2 25 96,-25 0-32,27 0 64,-1-27-64,28 27 32,-29 0 0,2-27 0,-1 27 0,1 0 0,0 0 0,1-26-64,-4 26 96,2 0-64,2 0 32,-1-27-96,0 27 96,-27 0-32,24 0 64,4 0-64,-2 0 64,1-27-64,0 27 32,25 0 0,-26-25 0,1 25 0,0 0 0,-2 0 0,2 0-32,-1-27 64,-26 27-96,27 0 32,0 0 64,-2 0-128,2 0 192,-1 0-192,2-28 96,-28 28-64,27 0 128,-3 0-128,3 0 32,1-25 0,-28 25 0,26 0 0,1 0 32,-27 0 0,25-27 0,2 27 32,-27 0-32,27 0 0,-1-25 0,-26 25-64,52 0 96,-25 0-32,0-27 0,-1 27 0,1 0 32,1 0-64,-4-28 32,3 28-32,-1 0 32,2 0 64,-1 0 0,-3 0-160,31-26 96,-29 26 0,1 0 0,-2 0 64,2 0 32,26 0-96,-26 0 64,25 0-96,-25 0 32,-1 0 0,1 0 0,-2 0 32,29-26-32,-28 26 32,-26 0-96,28 0 160,-28 0-160,0 0-64,0 0-161,0 0-383,0 0-1859,-28 0-7366</inkml:trace>
  <inkml:trace contextRef="#ctx0" brushRef="#br0" timeOffset="187274.7115">21153 13087 352,'0'0'2114,"0"0"-737,0 0-1025,0 0-127,0 0 223,0 0 33,0 0-97,0 0 160,0 0 161,0 0-32,0 0 31,0 0-95,0 0 96,0-25 95,0 25-31,0 0-128,0 0-289,0 0-96,0-27-128,0 27-31,27 0-97,-27 0 96,0-26 64,0 26 64,0-26-32,28 26 32,-28-28-160,27 28 97,-27-26 95,0 0-64,0 26-96,26-26 0,-26 26-32,0-27 64,0 27-96,0-27 0,24 27-32,-24 0 0,0-26 65,0 26-33,0-27 64,0 27-32,0-27 64,28 27 96,-28 0 64,0 0 1,0-25-129,0 25-32,0 0 0,27-28-64,-27 28-32,0 0-32,0-25 32,0 25 0,27-27-32,-27 27 0,0 0 0,0-27 0,26 1 0,-26 26 32,0-27 32,26 27 0,-26-27-32,0 27 0,0-25-64,0 25 96,26-27-32,-26 27-32,0-26 32,0 26 32,0-27-31,27 27 63,-27-27-32,0 27-32,0-26-32,27 26 64,-27-26 0,0-2 32,26 28-64,-26-25 96,0 25-96,0-27 64,0 27 0,26-26-64,-26 26 160,0-27-192,0 27 65,26-28-65,-26 3 32,0 25-32,27-27 0,-27 0 0,0 27 96,27-25-64,-27-3-64,0 28 0,28-27 160,-28 27-128,0-25 0,24 25 0,-24-27 0,0 27 96,26-26-128,-26-1 64,0 27-64,27-27 32,-27 1 160,0 26-224,28-26 128,-28 26-128,27-26 96,-27 26 32,24 0-32,-24-27-64,28 27 64,-2 0 0,-26-27-32,27 27 64,-27-26 0,27-1-64,-2 27 96,-25-27-96,27 27 96,-27-25-96,26 25 0,1-28 0,0 28-32,-27-25 64,25 25-32,2-27-32,-1 27 64,-26-27-64,27 27 96,-27-26-64,27 26 0,-27 0-32,25-27 64,-25 27 0,27 0-32,-27-27 0,26 27-224,-26 0 480,28-25-256,-1 25 0,-27-28 0,27 28 0,-3 0 65,-24-25-130,28 25 162,-2-27-1,-26 27-160,27-27 64,0 27-32,-27 0 32,25 0 32,-25-26-32,27 26 96,-27 0-96,26 0-96,-26-27 96,27 27 32,0 0-32,-27 0 0,25-27-64,-25 27 128,27 0-96,-1 0 0,-26 0 96,27-25-32,0 25-64,-2 0 32,-25-27 32,27 27-96,-1 0 96,2 0-32,-1 0 0,-27 0 0,24-26-32,-24 26 0,27 0 32,1 0-225,-2 0 482,1 0-257,-2 0-32,2 0 32,0-27 32,-1 27 0,1 0-96,-27 0 64,25 0 0,2 0 0,0-27 0,-1 27 32,1 0-64,-2 0-65,2 0 194,-27 0-194,27 0 1,-1 0 96,2 0-64,-28 0 96,24 0-96,3 0 96,1 0-64,-1 0 32,-27 0 0,26 0-32,1 0 128,-2 0-160,2 0 32,0 0 96,-1 0-160,-26 0 64,27 0 64,-2 0-32,2 27-96,0-27 128,-1 0-64,1 0 64,-2 0-32,2 0-64,0-27 160,-1 27-160,2 0 128,-4 0-64,3 0 0,-27 0 0,28 0-64,-1 0 32,-1 0 32,-2 0-32,4 0 96,-1 0-96,-27 27-32,27-27 96,-1 0-64,0 0 32,0 0 0,1 0 64,-27 0-96,27 27 32,-1-27 32,26 0-32,-25 0 0,0 0 96,25 0-64,-26 0 64,1 0-32,1 0 0,-1 0-64,-1 26 129,-26-26-258,26 0 129,-26 0-64,26 0 64,-26 0-96,0 0-256,0 0-481,0 27-1409,0-27-3235</inkml:trace>
  <inkml:trace contextRef="#ctx0" brushRef="#br0" timeOffset="191139.9326">26739 13087 1153,'0'0'2210,"0"0"-1313,0 0 352,0 0 288,0 0-608,0-25-833,0 25 32,0 0-128,0 0 481,0 0 31,0-27-31,0 27 159,0 0-31,0 0-321,26 0-32,-26 0 129,0 0 159,0-26-31,0 26-257,0 0-64,28-26-32,-28 26 0,0-28 257,0 28-97,27-26-96,-27 26-96,0-26 97,0 26-129,0 0-32,24-26 192,-24 26 32,0-27 1,0 27 31,28-27-64,-28 27-64,27-26 1,-27 26-65,0-27-32,26 0 0,-26 27-96,27-25 64,-27 25-32,25-28 96,2 3 0,-27-2 64,27 0 33,-1 27-97,-26-26-64,27-1 32,-27 0-128,25 27 160,-25-25-64,0-2 192,27 1-192,-27-1-32,27 27 0,-1-27 64,-26 1 1,27 0-97,-27 26 32,25-28-64,2 3 192,-27 25-288,27-27 160,-27 27 0,26-26-32,-26-1 128,28-1 0,-28 28-32,24-25 64,3 25-224,-27-27 128,28 0-64,-1 27 0,-27-25 96,26 25-128,-2-28 96,-24 28-160,28-27 192,-1 2-96,0 25 96,-1-27-160,0 1 64,-26 26-32,26-27 96,1 0-32,-27 27-32,27-26 32,-27 26 96,26-26-63,-26 0 31,26 26-32,0-27-64,-26 27 64,27-27-64,-27 27 32,27-26-32,1 26 64,-28 0-128,26-27 64,-26 27 32,24-27-32,-24 27-32,27-25 128,1 25-96,-28-28 96,27 28-128,-1-25 64,-26 25-64,26-27 64,-26 27 0,26 0-64,-26-27 0,27 27 32,-27 0 32,27-26-96,-27 26 96,26 0-64,0 0 64,-26-27 0,26 27-32,1-27 0,-27 27-32,27-25 96,-27-3-64,26 28 0,-26-25 64,26 25-64,-26 0 0,0 0 0,26-27 0,-26 27 0,27 0 0,-27-27 0,0 27 0,0 0-64,27 0 64,-27-26 0,0 26 0,28 0-32,-28 0 64,0 0-64,0 0 32,24 0 0,-24-27 32,0 27-64,26 0 32,-26 0 32,27-27 32,-27 27-128,28 0 64,-28-25 64,27 25-64,-27 0 0,24-27 0,-24 27 0,28-26 0,-28 26 0,26 0 0,-26 0 0,27-27-64,0 27 128,-2 0-160,-25 0 96,27-27 0,-1 27 0,1 0 32,0-26-32,-2 26 0,-25 0 64,27 0-64,-1-26-96,1 26 64,0 0 64,1 0-32,-4-28-64,2 28 96,2 0-64,-1-25 96,0 25-96,-27 0 32,24 0 0,4-28 0,-28 28 32,26 0-64,1-25 64,-27 25-96,27 0 96,-2-27 0,2 27-32,-1 0-32,1-27 64,0 27-32,-2-26 0,2 26-32,-27 0 32,26 0 32,1-27-96,0 27 96,-27 0-96,25 0 160,2 0-160,-1 0 32,2-25 128,23 25-96,-24 0 32,1 0-96,-2 0 64,26-27 32,-25 27-64,0 0 32,-1 0 0,1-28 32,25 28-32,-25 0-32,26 0 96,-25-25-128,-4 25 96,29 0-64,-25 0 64,-1 0-32,-3 0-32,4 0 32,-1 0 32,-1 0 64,1 0-256,-27 0-64,25 0-353,-50 0-896,25 0-2083,-53 0-9160</inkml:trace>
  <inkml:trace contextRef="#ctx0" brushRef="#br0" timeOffset="208472.9239">13397 12929 6470,'-24'0'160,"-3"0"416,27 26 1410,0-26-32,-28 0-737,28 0-608,0 0-289,0 0-96,0 0-128,0 28-32,28-28 33,-28 0-65,27-28 32,-3 28-64,-24 0 64,28-26-32,-28 26 96,0 0-32,0 0 32,0 0-32,-28 0-32,28 0 96,-24 0-96,24 0-32,-27 0-32,27 26-32,0-26 0,0 0-64,0 0 64,0 28 0,27-28-32,-27 0 0,24 0 64,-24 0 0,0 0 32,28 0 32,-28 0-96,0 0 64,0 0-224,-28 0-1794,28 0-4932</inkml:trace>
  <inkml:trace contextRef="#ctx0" brushRef="#br0" timeOffset="211687.1078">4318 16215 736,'0'0'1089,"0"26"705,0-26-385,27 0-480,-27 0-32,0 0 160,0 0 160,0 0-32,0 0-384,0 0-385,0-26 1,28 26 63,-28 0 33,0 0-161,27 26 32,-27-26 33,0 0-65,26 0 65,-26 0-33,0 0-96,0 0-128,26 0 65,-26-26-1,26 26-32,-26 0-128,0-28 32,27 28-32,-27-25-32,27 25 0,-27 0 0,26-27 0,-26 27 64,26-26-128,-26 26 96,26 0 0,-26 0-64,27-28 65,-27 28-33,0 0-32,27-26 32,-27 26 0,26-26-32,0 26 32,0 0 64,-26-27 0,27 27-96,0-25 96,-27 25 0,28-28-64,-2 28 32,-26-27-64,24 27-32,-24 0 32,27 0 0,-27-25 0,28 25 32,-28 0-64,27-27 32,-27 27 64,26-27-96,-26 27 96,26-26 0,0 26 0,-26 0-96,27-27 160,-27 27-160,0 0 64,27 0-64,-27 0 64,26 0-64,0 0 96,-26-27-64,0 27-256,26 0 576,-26-25-255,0 25-33,0 0-32,0 0-32,27 0 64,-27-27-32,27 27 0,-27 0 32,26-26-64,-26 26 64,0 0-64,26 0 32,-26 0 0,0-27 32,26 27-64,-26 0 32,0-27 0,27 27-32,-27 0 96,27-26-64,-27 26 0,0 0 0,28 0 0,-28-26 0,24 26 32,2-26-32,-26 26 0,28-27-257,-28 27 482,27-27-193,0 27-64,-3-26 64,-24 26-32,28-28 32,-2 28 0,-26 0-32,0 0 32,27 0 0,-27-26 32,27 26-32,-27-25-64,25-3 224,2 28-288,-27 0 160,26 0-32,-26-25-32,27 25 32,-27 0-64,27-27 128,-27 27-96,0 0-96,25-27 128,-25 27-32,0-26 32,27 26-96,-27 0 160,26-27-128,-26 27-32,27 0 64,-27 0 64,28-27 0,-1 27-160,-27-25 96,24 25 64,2-27 32,-26 27-288,28-26 288,-28 26-96,27-27-32,-27 27 64,27 0 0,-27-27-64,0 27 64,24-26-64,-24 26 0,28 0 64,-28 0-32,0 0 0,26-26 64,-26 26-96,0 0 0,27 0-64,-27 0 96,0 0-64,0 0-32,0 0 96,0 0-224,0 0-577,0 0-737,0 0-768,-27 0-1121,1 26-4484</inkml:trace>
  <inkml:trace contextRef="#ctx0" brushRef="#br0" timeOffset="214645.277">5352 15605 4676,'28'-26'929,"-4"0"-449,-24-1 1218,0 27-321,26 0-352,2-27-320,-28 27-129,27-26-95,-27-2-289,27 28-96,-27-26 192,24 26 33,-24 0 31,28-25-64,-28 25-96,26-28 289,1 3-161,-27 25 33,27 0-193,-2 0 0,-25-27 32,27 27-96,-1-27 0,-26 27-64,27-26 0,0 26 0,-2 0 32,-25-27 64,27 27 97,-27-27-65,26 27 0,-26-25 64,27 25-64,1-27-32,-28 27 33,27-26-33,-27 26-32,24-27 96,2 27-128,-26-27 32,28 27 0,-1-26 32,-27 26 33,0-26-65,27 26 32,-27 0-32,24 0-32,-24-26 128,28 26-128,-28-27 96,26 27-128,-26 0 0,27-27-64,0 27 0,-27-26 128,25 26-96,2 0-32,-27 0 128,26-27-192,1 27 96,0-25 64,-27 25-64,25 0 32,2-28-64,-27 28 32,26 0 32,-26 0 65,27-26-194,-27 26 65,28 0 64,-28-28-32,24 28 0,3 0 97,-27-25-129,26 25 64,2-28-64,-1 28 32,-3-25 0,-24 25-65,28 0 194,-1-27-161,-1 27-65,1-27 162,-2 27-130,-25-26 65,27 26-64,0-27 96,-1 27 0,1 0-64,-2-27 129,2 27-97,0-25-225,-27 25 289,26 0-128,1 0-96,1 0 0,-28-27 96,24 27 32,3 0-64,-27-26 96,28 26 0,-2 0-64,-26 0 64,27-27 0,-3 27-32,-24 0 160,28-27-224,-1 27 96,-1 0 0,1-25-64,-2 25 224,2 0-256,0-27 64,-27 27 128,26-26-128,1 26 32,-2 0 32,2-27 64,0 27-160,-1-27 224,1 27-256,-27-26 160,25 26 128,2-26-256,0 26 256,1 0-96,-2-28-96,-2 28 32,3-26-32,-27 26 0,28 0-32,-1-26 64,-1 26-32,0 0 0,0-28-64,-26 28 96,27 0 0,0-25-96,25 25 96,-26-27-32,1 27 0,0 0 0,-1-26 0,2 26 32,-4-27-32,3 27 64,0-27-96,1 27 0,-2 0 193,-2-26-161,4 26-97,-1-27 97,0 27 65,-1 0-1,0-25-32,0 25-32,1 0-64,0-27 96,-1 27-96,0-27 128,0 27-32,1 0-64,0-26 96,25 26-64,-26-27-64,1 27 160,0-27-128,1 27 32,-4 0 0,2-25-64,2 25 64,-1 0 64,0-27 0,-3 27-128,4-28 96,25 28-96,-26 0 96,-2-25-32,28 25 64,-26-27 0,0 1 0,-1 26-32,26-26-64,-25 26 64,1 0-32,23-28 64,-25 28-96,2-26 128,26 26-128,-30 0-32,4-26 160,25 26-160,-26-28 32,-2 28 32,2 0 32,-1-25-64,1 25 64,0 0-64,-2 0 128,2-27-192,26 27 96,-25 0 32,23-26-32,-25 26 32,29-27-64,-31 27 64,31-27 32,-29 27-96,1-25 96,25 25-96,-25 0 32,-1 0 32,1 0 0,0-28 0,-2 28-64,2 0 64,-1 0-96,1-25 224,1 25-256,-4 0 128,3-27-32,1 27 128,-2 0-160,1 0-32,-3-27 64,4 27-32,-1 0 32,26 0-32,-28 0 32,2-26 0,26 26-32,-26 0 32,-2 0 0,2 0 64,0-27-160,-1 27 160,1 0-160,-2 0 64,2 0 64,0 0-32,1 0 0,-2 0-64,-2 0 192,3 0-192,1 0 64,-1 0 0,-1-27 96,0 27-192,27 0 96,-26 0 96,-1 0-192,26-25 96,-25 25 0,0 0 0,-1 0-64,2-27 128,-4 27-96,3 0 64,-27 0-32,27 0 0,-27 0 0,28 0 0,-2 0 0,-2 0-32,4 0 0,-1-28 32,0 28-96,-1 0 64,0 0 0,27 0 32,-26-25 32,25 25-32,-26 0 0,28 0 0,-28 0 32,0 0-64,27 0 96,-26-27-96,1 27 128,-4 0-192,2 0 96,2 0 0,-28 0 0,27 0 0,0 0-32,-3 0 96,30 0-64,-27-26 64,0 26 0,-1 0-160,26 0 128,-25 0 0,26-26-64,-27 26 32,27 0 32,-25-28-96,-1 28 64,-3 0 128,2 0-256,2 0 128,-1-26 32,-27 26-32,27 0 0,-2 0-32,2 0 32,-27 0 0,26 0 0,1 0 0,0-26 0,-27 26-32,25 0 64,2 0-64,-1 0 32,1 0 0,0 0-32,-2 0 0,2 0 64,26 0 0,-25 0-32,-4 0 32,3-26-32,-1 26 0,2 0 0,-1 0 32,-27 0-96,24 0 96,4 0 0,-28 0-32,27 0 32,-1 0 0,1 0-64,-27-27 64,25 27-64,2 0-32,0 0 64,-1 0 32,1 0-64,0 0 64,-2 0 0,28 0-32,2-27-256,-31 27 544,31 0-288,-29 0 96,25-26-128,-23 26 64,25 0 96,-26 0-96,-2 0-32,-25 0-32,27 0 32,-27 0-128,0 0-256,27 0-481,-27 0-224,-27 0-1698,0 0-3523</inkml:trace>
  <inkml:trace contextRef="#ctx0" brushRef="#br2" timeOffset="223135.7626">5936 15631 512,'0'0'1313,"-27"0"-384,27-26 32,0 26 320,0 0 321,0-26 95,0 26-63,0-26-1,-28 26-287,28 0-161,0 0-64,0 0 0,-27 0-384,27 0-289,0 0-672,0 0 608,27 0 65,28 0-1,-31 26 1,57 0-161,-30 0 64,30 1-64,24 0-63,-26-1-1,1 26-96,-1-25-64,2 0 0,-2-1-32,-1-26-32,-24 27 160,-28-27-256,1 0-64,-2 0 0,-25 0-353,0 0-63,-25 0-641,-2 0-353,1-27-224,-1 27-1280,-25 0-4069</inkml:trace>
  <inkml:trace contextRef="#ctx0" brushRef="#br2" timeOffset="223582.7882">6068 15843 6534,'0'27'800,"0"-27"738,0 0 832,0 0 161,0 27-1154,24-27-576,-24-27-257,0 0-256,0 1 97,0-1-1,0 0-128,0 2-128,0-2 33,-24-26 63,-3 0-64,0 27 192,-1 0 193,28-1 31,-26 27-447,26-27-65,0 1-96,0 26 32,0-28 32,26 28-96,2-26 64,26 26 0,-30-25-33,30 25 98,-27-28 63,25 28-224,1 0 160,-26 0-96,25 0 128,1 0-192,-26 0-641,25 0-1185,-25 28-3747</inkml:trace>
  <inkml:trace contextRef="#ctx0" brushRef="#br2" timeOffset="231217.2249">13716 13379 10794,'-27'0'961,"27"0"384,-25 0 288,-2 27-255,27 0-706,0-1-287,-27 26-33,27 2 161,0 0 127,0-2-127,0 28-161,0-28-256,27 28 32,-27-1-64,0-26-64,0 27-64,27-28-32,-27-24-128,0-2-96,25-26-257,-25 26-672,0-26-865,-25 0-2402</inkml:trace>
  <inkml:trace contextRef="#ctx0" brushRef="#br2" timeOffset="231613.2475">13425 13778 9128,'0'0'3043,"-28"0"-2627,28 0 577,0 0 545,0 0 127,0-27-704,0 27-576,0-28-225,28 3-64,-28-2-32,27 1-64,-1 0 64,1-28-64,-2 0-64,2 29 128,-27-28-96,27 26-32,-1 0 64,-26 27 64,0-25-32,27 25-32,-27 0 64,0 0-160,27 0 96,-27 0-32,25 25 64,2 2 96,-27 0 0,26-1 0,1 1-32,1-2-96,-4 3-32,3-2-993,1-26-2081,-2 26-6856</inkml:trace>
  <inkml:trace contextRef="#ctx0" brushRef="#br0" timeOffset="235051.4442">15146 12347 768,'0'-28'481,"-26"28"864,26 0 993,0-25-32,-27 25-128,27 0-160,0-27-416,0 27-129,0 0-160,-27 0-384,27 0-352,27 0-193,0 0 161,-1 0-193,26 0-128,2 0-96,24 0-31,-24-26-1,24 26-64,-24 0-96,-26-27-193,22 27-575,-22 0-802,-28 0-1057,0 0-1472,0 27-4518</inkml:trace>
  <inkml:trace contextRef="#ctx0" brushRef="#br0" timeOffset="235297.4583">15384 12319 8808,'-54'54'672,"54"-54"-191,0 26 800,27 28 193,0-28-417,-1 1-705,0-2-256,0 29-64,1-28 0,0 1 32,1 0-32,-28-2 32,0 3 289,0-3 415,-28 2-63,-26 0-97,2-27-31,-1 26-161,0-26-63,27 27-257,-27-27-64,0 0-64,53 27-769,-26-27-897,26 0-2594,26 0-6406</inkml:trace>
  <inkml:trace contextRef="#ctx0" brushRef="#br0" timeOffset="235542.4723">15594 12743 12043,'-26'0'2883,"26"0"-2691,26 0 609,2-25 672,-1 25-544,24 0-641,-23 0-128,25-28-160,1 28 64,-29 0-128,2-25-384,-1 25-417,1 0-704,-27 0-577,0-27-1282,0 27-3618</inkml:trace>
  <inkml:trace contextRef="#ctx0" brushRef="#br0" timeOffset="235708.4818">15728 12506 10217,'0'52'1922,"26"1"-513,-26-26-95,0 25-386,27-24-511,-27 24-353,0 1-673,27-26-1921,-27 26-4517</inkml:trace>
  <inkml:trace contextRef="#ctx0" brushRef="#br0" timeOffset="235990.4979">15992 12903 3811,'27'52'4965,"-27"-52"-6214,0 28 1056,0-28 1154,0 0 673,0 0-993,0 0 159,0 0 129,0-28-512,0 28-385,0-26 128,0 0-128,0 0-32,0-1-32,0 27-32,26-27 128,2 27 64,-1 0 320,-27 0 1,24 0-257,3 0-384,1 0-2595</inkml:trace>
  <inkml:trace contextRef="#ctx0" brushRef="#br0" timeOffset="236494.5267">16416 12850 9480,'-27'0'193,"2"27"-353,25-27 1697,-27 0 385,1 26-1250,-1 0-608,27 0-64,0 2-32,0-2-288,27-26-128,-1 26-33,1-26 33,-2 0 128,-25 0 255,27 0 130,0 0 31,-27-26 192,0 0 96,26 26-31,-26-28-65,0 2-64,0 26 96,0-26 225,0 26 63,0-26-31,0 26-225,0 0-127,0 0-97,0 0 0,0 26 192,0-26-128,27 26-96,-2-26 0,-25 26-96,27-26-96,0 28-192,-27-28-128,26 26-481,-26-26-192,28 0-64,-28 0-545,0 0-128,0 0-608,24-26 160,-24 26-865,0 0 2338,0 0 1282,0-28 1601,0 28-1762,0 0-865,0 28-608,27-28 128,-27 0 161</inkml:trace>
  <inkml:trace contextRef="#ctx0" brushRef="#br0" timeOffset="236602.5329">16735 12983 3619,'0'0'897,"0"-28"320,0 2 192,0 0-288,-28 0-608,28 26-417,0-27-224,-27 0-673,27 27-2466</inkml:trace>
  <inkml:trace contextRef="#ctx0" brushRef="#br0" timeOffset="236891.5494">16867 13035 160,'0'27'14381,"0"-27"-14253,0 0 417,0 0 1729,0 0-1185,0 0-961,26-27-160,-26 1 32,27 26-192,-27-26 32,25-2 32,2 2 64,-27 26 96,27 0 288,-27 0-96,0 26 129,0-26 223,26 28-320,-26-2-63,0 0-193,0 1-65,0-2-351,27 3-673,-27-28-1089,0 27-3716</inkml:trace>
  <inkml:trace contextRef="#ctx0" brushRef="#br0" timeOffset="237368.5767">17369 12319 7559,'0'-25'3587,"0"25"-2754,-28 25 320,28 3 160,-24-2 225,-2 27-353,26 27-609,-27-1-31,27-26-129,0 27-256,27-28-64,-1 28-192,-2-27-224,4-1-321,26 2-480,-28-28-768,26-26-1827,-25 27-5797</inkml:trace>
  <inkml:trace contextRef="#ctx0" brushRef="#br0" timeOffset="237784.6005">17739 12506 13036,'-24'0'416,"-4"0"-768,28 25 416,-27 2 288,27 26-160,0 1-95,0-1-129,0-1-65,27 1-63,25 1-384,-26-28-225,29 0-32,-4-26 833,-25 0 545,29 0-65,-28-26-95,25 0 319,-52-1 97,26 0 32,-52-26-352,26 26-129,-52-26-224,-2 28-192,0-2-96,3 0 96,-30 1-32,57 26-32,-4 0 64,1 26-32,27 1 128,27 0 0,1-2 160,22 3-32,5-3-32,-4-25-64,3 0-96,0 27-32,-2-27-448,1 0-1154,-26-27-3202</inkml:trace>
  <inkml:trace contextRef="#ctx0" brushRef="#br0" timeOffset="238016.6138">18005 12241 14189,'52'26'1057,"-25"1"-192,26-2 640,-27 29 33,27-1-513,2 27-737,-5-1-96,5 1-192,-28-2-64,-27 2-256,0 0-225,0 0-544,-27-1-128,-1 1-288,1-28-1827,-23 1-6149</inkml:trace>
  <inkml:trace contextRef="#ctx0" brushRef="#br1" timeOffset="246231.0836">1170 6782 1729</inkml:trace>
  <inkml:trace contextRef="#ctx0" brushRef="#br1" timeOffset="246838.1183">957 6650 3427,'-51'25'7367,"25"-25"-5990,-29 28 96,28-28-63,2 0 319,-2 0-191,1 27-513,-1-27-288,27 0-257,0 0-128,0 0 353,27 0-96,-1 0-33,26 0-320,30 0 33,-5 0 127,30-27-192,25 27-96,-26-28-32,28 3-96,-29-2 32,0 2 0,1-2 65,-26-1-226,-28 3 65,1 25-96,-26 0-128,-27-27-96,0 27-385,0 0-32,-27 0 193,27 0-385,-53 0-385,27 0-864,0 0-1633,-28 0-3589</inkml:trace>
  <inkml:trace contextRef="#ctx0" brushRef="#br1" timeOffset="247219.1401">1513 6306 13708,'-51'0'1122,"25"0"-610,-2 0 1025,28 0-383,0 0-482,0 0-223,0 0 223,28 0-319,22 0-65,5 0 96,-2 0-63,26 25-161,0-25-32,-26 0-160,26 0 128,1 28-32,-28-28-96,29 26-32,-30-26 128,-23 0-128,-2 26 32,1-26 128,-27 28 32,0-2 96,0 0-128,-27 1 32,-27-2-192,3 30 128,-30-30-64,29 2 65,-2 26-162,2-26 33,26 0-320,-28 25-417,28-26-416,0 1-1249,26 0-3940</inkml:trace>
  <inkml:trace contextRef="#ctx0" brushRef="#br1" timeOffset="258900.8083">4610 8849 7655,'0'0'833,"0"0"159,0 0 770,0 0 96,0 0-609,0 0-736,0 0-321,0 0 0,0 0 128,0 0 97,0 0-1,0 0 0,0 0 97,0 0-193,0 26 65,27 1-65,-27 0 0,27-2 97,-1 28-129,0-25-32,0 24-96,1 2 0,28-28-128,-29 26 65,25-25-33,-23 26-32,-1-26 0,-1-2-64,0 2-161,0-27-703,1 27-1507,-27-27-4323</inkml:trace>
  <inkml:trace contextRef="#ctx0" brushRef="#br1" timeOffset="263839.0907">21843 4291 13612,'-28'27'353,"28"-27"159,0 0 161,0-27-65,28 27 610,-2-25-450,1-3-287,25-24-385,1 25 32,1-26 32,-29 26-96,28 1 128,1-26-192,-29 25 0,28 0-96,-25 1-288,26-1-97,-30 0-63,4 2-289,-28-2-480,0 1-353,0-1-1248,0-1-3076</inkml:trace>
  <inkml:trace contextRef="#ctx0" brushRef="#br1" timeOffset="264142.1076">22187 3709 9416,'0'0'1410,"0"0"-481,0 0-321,0-27 225,25 27 448,2 0-224,27-25-736,0 25-257,24-28 0,1 1 32,1 0-64,-1 27 160,-26-25-96,-1-2-64,1 27-32,-53 0-32,28 0 0,-1 0 32,-27 0 64,0 27 256,0-2 97,0 2-65,0 0-32,0 26-224,-27-1-63,27-24-66,-28 25-639,2-1-962,26 2-2145</inkml:trace>
  <inkml:trace contextRef="#ctx0" brushRef="#br1" timeOffset="265164.1665">29968 3867 5188,'27'-25'8264,"-27"25"-7431,0 0-320,0 0 31,26 25 289,1-25 128,25 27-225,-25 26-479,54-26 223,-29 26-128,1-1-95,26 2-129,-26-28-32,-1 26-96,-25-25 64,26 1-32,-1-3-224,-52 2-96,27-27-33,-27 0-351,0 0-674,0 0-1697,-27-27-4708</inkml:trace>
  <inkml:trace contextRef="#ctx0" brushRef="#br1" timeOffset="265488.1851">29941 4266 12235,'0'25'192,"0"-25"-480,0-25 1057,0 25 128,0-28 448,27 1-673,-27-25-383,0-1 127,0 26 385,0-25-193,0-1-63,0 26-65,-27-26 97,27 26-129,0 2-223,0 25-33,0-27-32,0 27-288,27 0 96,26 0 32,2 0-64,22 27 32,-22-27 96,24 25-96,-26 2 0,26 0-64,-26-27-449,26 26-160,-26-26-416,-28 0-1185,2 0-3619</inkml:trace>
  <inkml:trace contextRef="#ctx0" brushRef="#br1" timeOffset="266505.2432">29465 12294 15790,'-26'-27'385,"26"27"-161,0 0-32,0 0 385,0 0 191,0 27-127,26-2-64,-26 29-289,27 26 64,-27-2 65,27 29-65,-2-2-32,-25 2-192,27-2 33,-1 2-33,2-27-64,-28-1-32,51 1-32,-24-27-64,1-1-193,-28 1-63,26-26 128,-26-2-96,0-25-97,0 0-351,0 0-514,-26 0-1280,26 0-2499</inkml:trace>
  <inkml:trace contextRef="#ctx0" brushRef="#br1" timeOffset="266981.2705">29175 13274 15214,'-52'27'512,"25"-27"-191,27 0 608,-27 0-65,27-27 161,0 27-160,27-53-480,-27 26 63,27-25-192,-27-28 225,24 1-1,-24-1-128,28 0-95,-2 0-33,1 2 96,0-2-192,-2 1 65,2 26-193,-27-1 96,26 2 0,-26-1 0,27 26 192,-27 1 0,27-1-95,-27 27 319,0 0-352,25 0-96,2 27 0,26-1 0,26 1 0,-25-2-32,24 3 32,-24-2-96,-2 0 32,2-26-64,-1 27-96,-28 0-673,2-27-576,-27 26-353,0 1-255,-27-27-3076</inkml:trace>
  <inkml:trace contextRef="#ctx0" brushRef="#br1" timeOffset="274308.6896">4637 9007 768,'0'0'1666,"0"0"-481,0 0-128,0 0 128,0 0-160,0 0-256,0 0-353,0 0-224,0 0-96,0 0 225,0 0-33,27 0 96,-27 0 97,0 0-1,0 28-127,0-28 95,26 0 0,-26 26 33,0-26-97,26 26-95,-26-26-33,0 27-96,26-27 0,-26 27-64,0-27 32,27 26-32,-27-26-32,27 26 1,-27 0 95,28-26 96,-28 27-96,26 0-64,-26-1-64,24 1 96,3-27 64,-27 25-63,28 2 63,-1-27 128,-27 27-64,26-27-31,-26 26-33,0-26-32,26 27 32,-26-27-32,26 27 0,-26-27 33,0 25-129,27 2 32,0-27-32,-27 28-64,26-3 32,-26-25 32,0 28 0,26-28-32,0 25 64,-26-25-32,27 26 32,-27-26-64,27 28 32,-27-28 64,26 26-160,-26-26 32,26 27 64,-26-27 0,26 27 129,1-27-129,-27 26 32,27-26 0,-27 26-128,28-26 64,-4 26-32,-24-26 0,26 27 64,-26-27-32,28 27 64,-28-27-32,27 26 96,-27-26 65,27 27-193,-3-27 160,-24 25-256,0-25 192,28 0-96,-2 27 64,-26-27-96,27 0 64,-27 27-32,27-27 0,-2 26-32,-25-26 96,27 27-64,-27-27 0,0 0 32,26 27 0,1-27-64,-27 25 96,27-25-96,-2 0 129,-25 28-194,27-28 65,-1 0 32,-26 27-96,27-27 161,1 0-162,-28 25 65,27-25 65,-3 27-1,2-27-128,2 0 64,-28 26 64,27-26-128,0 27 128,-3-27-128,4 27 64,-2-27 32,1 26-64,0-26 32,-2 27 32,2-27 0,-1 25 0,1-25-32,0 28-32,-2-2 64,2-26-32,-1 26-64,29-26 128,-31 27 0,3 0-32,27-27-128,-27 26 96,-3-26-32,31 27 96,-29-2-64,1-25-32,-2 27 64,29-27-64,-28 28 64,1-28-64,-2 25 160,29-25-192,-28 27 64,29-27 0,-31 27 32,3-27-32,1 0 0,25 25-32,-29-25 64,4 0-32,-1 28 0,26-28 0,-28 27 0,29-27 0,-28 25 0,26-25 0,2 27-32,-1-27 64,-1 26 0,3-26-32,-5 27 0,5-27 0,-2 27-32,-1-27 32,2 25 32,-2 3 0,1-28 0,0 25-32,-1-25 32,2 28-64,24-28 32,-23 26 32,24-26-32,-26 26 64,0-26-64,-1 27 64,2-27-128,-2 0 32,1 27 64,2-27-32,-5 26 32,5-26-64,-4 0 128,3 0-160,-27 27 96,25-27-32,1 0 64,-26 0-192,0 25 224,25-25-128,-26 0 32,1 0 0,28 0 0,-31 0 0,2 0 0,2 0 32,26 27-32,-30-27 0,4 0 96,-2 0-160,1 0 64,0 0 64,-2 0-64,2 0-64,-1 0 128,1 0-128,0 0 64,-2 0-64,-25 0 96,27 0 0,-1 0-32,1 0-32,1 0 32,-4 0 32,3 27-64,-1-27 64,2 0-32,-1 0 0,-3 0-32,4 0-128,-28 0-257,27 0-608,-1 0-1185,-26 26-3907</inkml:trace>
  <inkml:trace contextRef="#ctx0" brushRef="#br1" timeOffset="276588.82">9745 11313 6342,'0'0'224,"0"0"-128,0 0 961,27 0 704,-27 0-287,26 0-898,-26 0-255,27 0-65,-27 0 64,28 0 65,-28 0-97,24 0-32,-24 0-32,0 0-63,0 0-1,27 0 0,-27 0-128,0 0-96,0 0-128,0 0-321,0 0 1,0 0-1,0 26 161,0-26-1,-27 0-127,27 0-161,0 0-31,-24 0-193,24 0 192,0 0 481,0 0 192,0 0 0,-28 0 32,28 0 32,0 0-64,0 0 32,0 0 225,0 0 159,0 0 128,0 0 225,0 0-32,0 0-225,0 0 193,0 0-32,0 0-129,28 0-63,-28 27 31,24-27-320,3 0 32,-1 27 33,2-27 31,23 0-64,-23 25-32,25-25-96,-1 0 33,2 28-1,26-28-64,-28 25-32,1-25 0,26 0 0,-25 27 0,25-27-32,-26 0 32,26 27-32,1-27 32,25 26-32,-26-26 64,2 0-64,-2 27 0,0 0 0,-26-27 0,27 25 0,-1 3 0,26-28-32,-24 25 32,-2-25 0,0 27 0,1-27 0,-2 0 32,2 27-32,-1-27 32,26 0 128,-23 0 225,-4 0-1,2 0-32,26 26 161,-28-26-161,28 0-32,-25 0 33,24 0 31,-26 0-160,1 0 97,-1 0-161,2 0-64,-30 27-32,30-27 0,-2 0 32,-26 27-192,26-27 192,-26 26-32,-1-26-64,1 26 0,26-26 64,-24 0 0,-2 0 64,-1 0-32,1 0-64,-26-26 1,-2 26-194,2 0-287,-27 0-641,0 0-993,0 0-2018,0 0-7655</inkml:trace>
  <inkml:trace contextRef="#ctx0" brushRef="#br1" timeOffset="277434.8684">13557 10623 5252,'27'0'9193,"-1"0"-9161,1-25 0,25 25 224,28-27 801,-1 27 417,26-26-930,3-1-415,-29 0-65,-1 27-161,-24-26-351,-28 26-1185,-26 0-2980,0 0-5925</inkml:trace>
  <inkml:trace contextRef="#ctx0" brushRef="#br1" timeOffset="277655.881">14061 10571 4420,'-27'79'4708,"54"-51"-3683,-2-3-448,2 29 63,0-29 289,26 3-128,-28-1-673,2-2-96,26 2 0,-53-1-32,0 1 64,0 0 160,0-2 289,-53 3 159,26-28-127,-25 25-257,-1-25-224,1 28-192,-1-28-576,26 26-930,-1-26-1473,28 0-5317</inkml:trace>
  <inkml:trace contextRef="#ctx0" brushRef="#br1" timeOffset="277915.8959">14722 10862 9480,'-53'0'129,"0"0"896,27 27 1409,-27-1-288,25 1-1057,1 0-865,27-2-160,0 3-32,27-3 32,1 3-160,25-28-256,-1 26-129,2-26-319,-1 0-866,-1 0-1665,1-26-2883</inkml:trace>
  <inkml:trace contextRef="#ctx0" brushRef="#br1" timeOffset="278182.9112">14960 10942 7238,'-27'27'545,"27"-27"-609,-27 25 672,27 3 1218,0-28-96,27 25-1314,0 3-288,1-2-256,-2-26 32,-2 26 96,31-26 64,-28 0-32,-1 0 32,-26 0 32,26-26-32,-26 26-128,0 0 32,0-26 32,0-2 0,0 28-160,0-25 0,-26 25 160,26 0-128,0 0-353,0 0-319,0 0-1539</inkml:trace>
  <inkml:trace contextRef="#ctx0" brushRef="#br1" timeOffset="278593.9347">15436 10174 6566,'0'-28'4388,"0"28"-3363,0 0-288,0 28 832,-26-1 65,26 25-481,-26 28-417,26-27-159,-27 26-1,27 1-191,0-2-193,0-23-96,27 24-96,-27-26 64,26-1-96,0-25-128,27 26-64,-26-26-353,1-2-256,22-25-736,-22 28-1730,-1-28-4645</inkml:trace>
  <inkml:trace contextRef="#ctx0" brushRef="#br1" timeOffset="279098.9636">15808 10518 11947,'0'-27'961,"0"27"-929,0-26 64,0 26 641,-27 26-257,27-26-480,0 54 32,0-28-32,0 53 64,0-26 64,27 1 32,-27-1-96,27-1 0,-2 1 1,28-26 63,-26 0-32,0-27 192,25 25 160,2-25 1,-27-25-129,24 25-128,-23-27-64,25 0-31,-53 1-1,25-26-128,-25 25-225,0-26-223,-25 26-609,-2-25-577,1-3-736,-29 30 961,4-28 1056,-3 53 417,2-27 161,-2 27 31,28 0-192,-1 27 128,2-1 513,25 1 223,25-2-287,2 30 32,-1-30-257,28 2-32,-29 0-192,28-27-192,2 25 0,-4-25 32,3 0-320,-2-25-256,-25-2-674,0 27-607,-1-27-2083</inkml:trace>
  <inkml:trace contextRef="#ctx0" brushRef="#br1" timeOffset="279365.9788">16100 10094 13773,'0'0'416,"24"0"-256,31 0 833,-2 27 577,26-2 31,-26 30-576,26-3-480,-1 1 31,2 27-95,-28-27-161,2 26-192,-26 1-96,-2-28 96,-26 28-32,0 0-160,0-28-64,-54 1-288,27 1-353,-24-1-352,-30-28-1442,29 29-6309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42:28.56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23676 1577 2754,'-27'0'-128,"27"0"224,0 0 32,0 0 1698,0 25 736,0-25-1216,0 0-962,0 0-96,0 0 1,0-25-65,27 25-32,-27 0-192,0 0 0,0 0-32,0 0-64,0-27 32,0 27 96,0 0-32,0 0 32,0 0 0,0 0 160,0 0 64,0 0 33,0 27-65,0-27 96,0 0-32,0-27 1,0 27 63,0 0 128,0 0 1,25 0-65,-25 0-95,27 0-1,-1 0-96,1 0-96,0 27 96,25-27-63,1 0-97,26 0 0,-25 0-32,25 0-32,1 0 64,25 0-64,1 0 0,-1 0 0,28 0 0,-1 0 0,0 0 32,27 0 32,1 25-64,-1-25 64,-1 0-32,2 0 160,-2 0 192,0 0 161,-26-25-33,28 25-191,-1 0-33,-27 0-96,0 25-160,-25-25 96,-2 0-32,2 0-63,-29 0-1,-24 27-32,-2-27-65,-26 0-63,1 0-320,-27 0-801,0 0-3556</inkml:trace>
  <inkml:trace contextRef="#ctx0" brushRef="#br0" timeOffset="6142.3514">20366 7697 864,'-26'25'8328,"26"3"-8360,-27-28-32,27 0-96,27 0 576,-27 0 769,26 0-416,-26-28-352,27 28-65,0-25 353,-2 25 127,2-27-159,-1 0-289,1 1 1,25-1-33,3 0-160,-29 1-96,25 0 0,4 0-31,-2-1 127,26 0-64,-26-26 0,26 28 64,-25-30-32,24 30 161,3-27-97,-2-3-96,-26 28-96,26-25 64,-1-1-96,-24 0 64,24 26 32,4-25-224,23-28 256,-26 27 0,1 1 97,-2-3-65,2 3 64,-1 0 96,2-1-224,-2-1 32,0 1-64,1 1 33,-2-1-97,2-1 96,-1 1-96,0 0 192,2 1-32,-2-2-320,1 1 800,-2 1-383,-24-1-321,-2 25 192,29-24-160,-30 24 128,3-24-64,25 0 128,-26-2-64,26 28 0,1-28-32,-28 1-64,28 1 96,-28-1-128,29-1 96,-30 1-64,4 28 0,-2-29 0,26 1 0,-26 26 0,26-26 0,-1 0 0,-24 1 0,27 25 32,-29-26-32,28 1 0,-28 25 64,1-26-128,26-1 32,2 1 32,-3 1-64,0 25 64,4-26-32,-4 0 0,2 1-64,-1-2 128,0 1-96,2 0 32,-4 1 32,5-2 0,-4 1-96,2 1 64,-1-1 64,26-1-32,1 1 0,2-26-32,24 25 64,-27 2-32,0-28 0,1 28 32,2-28-64,24 26 32,-27-24-32,27-4 64,-25 32-128,25-32 160,0 30 64,0 0-64,-27-28-32,3 27-64,-29 0 160,-1 1-320,-24 25-96,-1-26-257,-28 27-159,2 26-385,-27-28-705,-27 28-3811</inkml:trace>
  <inkml:trace contextRef="#ctx0" brushRef="#br0" timeOffset="25358.4505">20445 16148 2210,'0'0'1441,"0"26"385,0-26 480,0 0-480,0 0-321,0 0-64,0 0-127,0 0-225,0 0-225,0 0-95,0 0-32,0 0-32,0 0-161,0 0 33,27 0-97,-27 0-160,0 0-63,0 0-1,26 0-64,-26-26 0,27 26-32,1-26-31,-4-1-1,3 27 0,27-28-192,-27 3 160,-3-2-96,4 0 0,25 2 64,-26-3-64,25-24-32,1 25 64,-26 1-32,25-1 0,-25 0 0,27-25 0,-3 26 0,-24-1 64,27 0-64,-3-26 32,-23 28-64,25-29-96,-1 1 384,2 25-256,-1-23 64,-1 23 64,-25-24-128,27 26 0,-3-28 96,4 28-128,-5-26 128,5-2-96,-2 28 96,-1-26-192,28-2 192,-28 28-64,2-28 97,-28 29-33,26-28-64,3 25 224,-28-26-160,23 29 0,5-28 0,-2 26 0,26-26-192,-26 1 192,26-2-64,-26 28-64,26-26 96,0-2-64,-25 1-64,0 0 64,-2 26 32,28-26-64,-28 27 0,1-27 64,26 26-96,-26-26 64,26 26 64,-25-25-64,0 26-96,-2-28 64,28 28-128,-28 0 160,1-28 0,26 28 0,-26-27-64,-1 28-64,3-30 192,22 30-32,-22-29-64,23 1 0,2 0 32,-1 27-96,2-27 0,-30 26 0,4-26 0,-2 26 96,-1 1-97,1 0 97,-1 0 32,28-2-32,-28-24 33,2 25-98,24-26 130,4 26-130,-4-25 1,-24 25 64,24-26-64,-24 26-160,24-25 32,-24 24 96,-2-24-32,1 26 224,28-28-224,-29 28 64,2-26 64,24-2 96,-24 28-192,-2-26 128,1 24-32,0-24-64,-1 25 64,3 0 32,-4-1-64,3-24 0,0 26 64,-2 0-32,28-28-32,-28 28 64,28-27-32,-28 26 64,1-26 0,26 28-64,-25-29 96,0 28 0,-2-28-128,1 28 96,26-28-64,-26 29 0,-1-28 32,28 26-64,-28-26 96,29-1-96,-30 29 128,4-2-32,-2-26 32,-1 26-96,1-25 0,-1 26 64,-25-1-64,26 0-32,2-26 32,-4 28 0,-23-3-32,25 2 64,-28-2 32,2 28-128,-27-25 64,27 25-32,-27 0-160,0 0-352,0 0-930,0 0-1793,-27 0-5990</inkml:trace>
  <inkml:trace contextRef="#ctx0" brushRef="#br0" timeOffset="82539.7211">4538 3243 1153,'0'0'1825,"0"0"-1088,0 0 384,0 0 256,0 0 417,0 0-545,0 0 65,0 0-354,0 0-351,0 0-129,0 0 1,0 0-33,26 0-159,-26 0-33,0 28-32,0-28 32,0 0 33,0 0-161,0 27 0,0-27-32,0 27-96,0-27 96,0 0-64,0 26 0,26-26 32,-26 27 32,0-27 0,27 25-96,-27-25 64,0 0-32,0 27-32,0-27 32,0 0-32,27 27 0,-27-27 32,0 26-32,0-26 0,0 27 0,26-27 0,-26 27 0,26-27 32,-26 25-32,0-25 0,0 27 0,0-27 33,26 26-33,-26 2 32,0-28 0,0 26-32,27-26 32,-27 0-32,0 26 0,27-26 32,-27 26-32,0-26 0,0 28 0,0-28 0,28 26 0,-28-26 0,0 27 64,26-27-64,-26 27 0,0-27 0,0 25-64,24-25 128,-24 27-128,0-27 64,27 26 0,-27 1 0,0-27 0,0 27 64,28-1-64,-28-26 0,0 27 32,27-27-32,-27 25 32,0 2 0,26-27 32,-26 27 32,26-1 0,-26 1 96,26-27 129,-26 27-161,27-2-64,-27 2 0,27 1-32,-1-3-32,-26 2 32,26-1-32,0-26-32,-26 26 0,27 2 64,-27-2-32,27 0-32,-1 0 0,-26 1 64,26-27 0,0 27 0,-26-1 0,27 1-128,0 0 256,1-2-256,-4 3 193,-24-28-97,26 25 0,2 2 32,-1 0-96,0-27 96,-3 26 32,-24 1-64,28 0 0,-2-2-64,1-25 128,0 27-160,-2 1 128,2-28-32,-1 25 64,1 2-192,0-1 160,-27-26 32,25 26-256,2 2 256,-1-28-96,1 25 160,1 2-64,-28-27-160,27 26 64,-3-26 32,2 27 0,-26 0-32,28-27 0,-1 0 32,-27 26 96,27-26-192,-3 26 64,-24-26 96,28 0-192,-2 28 96,-26-28 96,27 25-192,0-25 128,-27 0-64,25 28 32,-25-28 0,27 0 64,-1 25-128,-26-25 64,27 0 32,-27 27-32,27-27 32,-27 0-64,25 0 32,-25 27-32,27-27 96,-27 0-128,26 0 128,1 26-64,-27-26 32,28 0-128,-4 27 128,-24-27-64,27 0 128,-1 0-128,-26 27 64,28-27-32,-1 0-96,-3 0 321,-24 25-289,28-25 64,-1 0-65,-1 0 130,1 0-130,-2 27 130,2-27-65,-27 0 0,53 0-65,-26 0 162,-2 26-65,-25-26-96,27 0 64,26 0 64,-26 27-128,1-27 96,-4 0-32,3 0 32,1 0-64,-2 27 64,1-27-32,-3 0 0,4 0 0,-1 0-32,-1 26 128,1-26-160,-2 0 128,29 0-160,-28 26 96,1-26 32,-2 0-32,2 0 64,0 28-128,26-28 128,-28 0-32,2 0-96,0 0 192,1 25-256,22-25 160,-23 0-32,1 0 0,25 27 64,-27-27-96,27 0 0,-26 0 64,-1 0 0,26 26-64,-25-26 32,0 0 32,27 0 0,-30 0-32,3 26 0,0-26 0,27 0 0,-30 0 0,4 0-32,-1 0 64,0 0-32,-1 28-32,0-28 64,0 0 0,28 0-96,-28 0 96,0 26 64,0-26-192,1 0 96,0 0 0,25 0 0,-26 0 32,1 26 32,0-26-160,1 0 64,-4 0 160,2 0-224,2 28-96,-1-28 384,0 0-160,-3 0-64,30 0 32,-27 0 64,0 25-96,-2-25 32,2 0 0,-1 0 0,1 0 0,0 0-32,-1 0 128,0 0-160,0 0 96,1 28-32,1-28-64,-28 0 160,27 0-128,-3 0 32,2 0 0,2 0-64,-1 0 128,0 0-64,-3 0 0,4 0 32,-2 0-96,1 0 128,0 0-64,-2 0-32,2 0 64,-1 0-64,1 0-32,0 0 32,-2 0-64,2 0 128,26 0-96,-25 0 64,-4 27-32,3-27 32,-1 0-97,2 0 97,-1 25 129,25-25-161,-25 0 64,-1 0 32,1 27-128,-2-27 64,2 0 0,0 0 96,-1 0-192,1 0 128,0 0 64,-2 0-224,2 0-97,-1 0 482,1 26-225,1-26 0,-4 0-64,3 0 0,1 0 0,-2 0 64,1 0-32,-3 0 32,4 27-128,25-27 288,-26 0-416,-2 0 448,2 0-609,0 0 834,26 0-737,-28 0 512,2 0-513,0 0 578,-1 0-674,1 0 802,-2 0-770,29 0 674,-26 0-642,-2 0 706,25 0-802,-23 0 834,-1 0-770,25 0 450,-26 0-194,1 0 450,0 0-706,-1 0 738,1 0-770,25 0 738,-25 0-706,-1 0 738,2 0-770,23 0 770,-24 0-770,27 0 802,-30 0-705,31 0 576,-28 0-576,-1 0 640,26 0-640,-25 0 512,26 0-512,-27 0 672,27 0-736,-26-27 576,25 27-32,1 0-480,-26 0 512,25 0-32,2 0-480,-27 0 704,24 0-384,3 0 96,-27 0-96,26 0 0,-27 0-64,0 0-160,28 0 481,-28 0-514,26 27 417,3-27-127,-28 0 31,23 0-192,-22 0 256,26 0-513,-29 0 802,2 0-834,26 0 866,-26 0-705,25 0 512,-26 0-512,28 0 800,-29 0-992,28 0 832,-26 0-736,25 0 704,-25 0-800,27 0 928,-3 0-1024,-23 0 928,25 27-800,-26-27 896,25 0-896,-25 0 897,26 0-866,-26 0 834,25 0-930,-26 0 673,1 0-384,25 0 609,-25 0-898,27 0 898,-27 0-802,25 0 546,-25 0-289,26 0 352,-1 0-320,-25 26 512,26-26-800,-28 0 800,29 0-544,-28 0 256,26 0-128,2 0 64,-26 0-32,22 0 33,5 0 95,-2 0-192,-27 0 32,27 0-64,-26 0 64,26 0-96,-28 0 64,-25 0-192,0 0-97,27 0-95,-27 0-289,-27 0-1088,2 0-3236</inkml:trace>
  <inkml:trace contextRef="#ctx0" brushRef="#br1" timeOffset="84799.8503">5041 3298 12716,'0'27'1633,"0"-27"-1601,0 0 224,0-27 225,27 0 544,-1-1-224,0 3-673,27 0-64,0-29 96,-1 1 64,2 0 321,-2-1-129,29-24 64,-30 24-191,30 28-225,-54-26 0,-2 25-64,2 0-128,-1 27-385,-26 0-191,0-26 31,0 26-192,0-26-384,-26 26-224,-1 0-1186,2 26-3523</inkml:trace>
  <inkml:trace contextRef="#ctx0" brushRef="#br1" timeOffset="85223.8746">5173 2821 5124,'27'-27'3908,"-27"27"-3972,0-25 576,26 25 1026,-26 0 736,0 0-512,0 0-1090,-26 0-447,26 25-257,0 2 0,-27 26 64,0-26 0,1 25-32,26 2 32,-26-2 32,0 0-64,-1 3 64,27-3 32,0-27 0,0 3 64,27-28 160,-1 27 65,0-27-97,27 0-64,-26 0 32,25 0-159,1 0 31,-26 0-160,1 0 64,22 0-224,-22 0-321,-1 0-1537,0 0-3235</inkml:trace>
  <inkml:trace contextRef="#ctx0" brushRef="#br1" timeOffset="92410.2856">7370 5311 4900,'0'0'1954,"-26"0"-320,26 0-289,0 0 384,0 0 1,0 0-257,0 0-319,0 0-482,0 0-448,0 0 33,0 0 63,26-25-160,-26 25-32,27-28 32,-2 3-64,29-3 97,-1 2-193,-1-27 0,3 0 96,-5 1-32,5 24-64,-2-24 32,-1 0-64,-25 24 32,26-24-64,-27 25-96,0 0-65,1 1-63,-27 26-224,0 0-289,0 0 96,0 0-384,0 0-448,-27 0-898,27 0-1088</inkml:trace>
  <inkml:trace contextRef="#ctx0" brushRef="#br1" timeOffset="92908.3141">7370 4889 1057,'0'-28'6181,"0"28"-5380,27 0 128,-27 0-833,0 0 0,0 28 160,0-3-63,0 2-33,-27-1-160,27 28 64,0-29 64,-26 28 352,26-26 321,0 0-96,0-1-225,0 0-191,0 2-33,0-3 32,0-25-96,26 28 0,-26-28 129,27 0 95,-2 0-128,29 0 1,-28 0-1,26 0 128,2-28 33,0 28-161,-3-25-256,4-3-96,-3 28-1409,1 0-2755</inkml:trace>
  <inkml:trace contextRef="#ctx0" brushRef="#br1" timeOffset="97971.6037">14014 5657 10025,'-53'25'1281,"25"2"513,28-27-609,-24 0 224,24 0-63,0 0-450,0 0-351,0 0-129,24 0 65,-24-27-65,28 2-95,-1-29-129,26 1-64,-28 0-96,29 1 32,-1-28 160,-1 1-32,1-2-64,-26 29-63,25-28-33,3 28 0,-29-2-64,-2 28-33,-24-1-383,0 27-193,0 0-448,-24 0-864,-2 27-1250,-2-1-2114</inkml:trace>
  <inkml:trace contextRef="#ctx0" brushRef="#br1" timeOffset="98390.6277">13801 5311 9641,'-24'0'448,"24"27"833,0-27-288,-28 27-288,28-1 32,0 1-161,28 0-224,-28 25-191,0-26-97,0 28-64,0-28 192,24 0 192,-24 2 129,27-28-33,1 0-128,-2 0 1,25 0-33,-23 0-224,25-28 64,-1 2-64,2 26 65,-1-26 63,-1-1-32,1 0-192,-26 27 32,-2-26-352,2 26-1154,-27 0-2946</inkml:trace>
  <inkml:trace contextRef="#ctx0" brushRef="#br0" timeOffset="107485.1478">15442 5311 8872,'-52'-25'865,"26"25"1601,26 0-704,-27-28-257,27 28 33,0 0-449,0 0-897,27 0-96,-1 0 192,26 0-96,2 0-31,-2 0-97,29-25-32,-2 25 0,-26-28-160,0 28-289,-1-26-31,-25 26-161,0 0-352,-27 0-128,0 0 64,-27 0-192,0 0 512,-25 26 545,26 2 64,-1-3 32,0 3 64,27 24 32,0-25 0,0-1 32,0 28 96,27-29-64,0 2-31,25-1-33,-26 1-32,1 0 64,0-1 96,-27-26 128,0 26 192,-27-26 225,0 28-128,1-28-193,-26 25-128,-2-25-224,28 27-64,-26-27-544,25 0-1090,0 26-1409</inkml:trace>
  <inkml:trace contextRef="#ctx0" brushRef="#br0" timeOffset="107746.1628">16264 5577 11787,'-27'-27'640,"2"27"-95,-2 27 159,-28-27-447,29 26 383,2 0-383,24 27-257,0-26-65,0-1-159,24 0-160,2 2-257,29-2-159,-28-26 31,25 0 256,1 0 1,-26-26-641,-2 26-1410,2-28-4163</inkml:trace>
  <inkml:trace contextRef="#ctx0" brushRef="#br0" timeOffset="107984.1764">16449 5629 3843,'0'0'4420,"-27"28"-3651,27-28 833,0 25-1,27 2 193,-27-1-705,27 0-577,-2 2-287,2-2-129,-1-26-64,1 26 160,1-26-64,-28 0 96,24 0 128,3-26 129,-27 0-33,26-2-31,-26 2-321,0 0 64,-26-1-352,26 2-385,0 25-448,0 0-897,0-28-1665,0 28-2242</inkml:trace>
  <inkml:trace contextRef="#ctx0" brushRef="#br0" timeOffset="108316.1954">16952 5099 10249,'0'-26'-96,"-27"26"288,27 26-224,-25-26 256,25 54 417,-27-28-545,27 28-96,0 24 96,0 2-64,0-26 128,0 24 193,27-24-225,-2-2-128,2 1-192,26-26-609,-26 25-224,25-52-416,-26 0-3716</inkml:trace>
  <inkml:trace contextRef="#ctx0" brushRef="#br0" timeOffset="108755.2205">17321 5233 12619,'-24'25'0,"-3"-25"385,27 28 63,-26 24 65,26 1 63,0 1-352,0-2-191,26 1-1,25 0-97,-23-27-63,25 2 32,-1-3 128,2 2 160,-28-54 225,26 27 31,2-25 225,-28-29 128,2 28-257,-28-28-159,24 28-161,-48-26-192,-4-2-192,2 1-161,-28 26-63,2 2 128,-1-3 96,1 28 128,-1 0-32,26 28 31,-1-3 98,28 2-33,0 0 0,28 26 0,25-26 0,-26-2-192,52-25-33,-26 27-255,-28-27-129,29 0-223,-28 0-1154,2-27-1506,-4 2-4771</inkml:trace>
  <inkml:trace contextRef="#ctx0" brushRef="#br0" timeOffset="108958.2321">17613 4993 6854,'81'28'5541,"-30"24"-4067,4 1 704,-5-26-96,5 53-737,-2-27-704,-26 26-513,-2-26-128,-25 26-225,0 1-159,0 0-385,-52-28-1377,26 28-3683</inkml:trace>
  <inkml:trace contextRef="#ctx0" brushRef="#br1" timeOffset="119653.8439">24840 5577 12299,'0'0'545,"26"26"-673,-26-26 416,27 54 577,-2-29 640,2 28-96,26 1-448,-25 26-352,23-27-193,4-1-127,-29 1-129,26-26 160,-25 26-480,0-27 192,-1 0-64,0-26-32,-26 27-128,26-27-353,-26 0-192,0 0-512,0 0-801,0 0-2306</inkml:trace>
  <inkml:trace contextRef="#ctx0" brushRef="#br1" timeOffset="120006.864">24734 6159 7206,'-53'0'5830,"53"0"-5190,0 0-127,0 0-161,0-26 225,0 0 224,0-27-513,27-27 384,-27 28-383,26-29 95,-26 1 65,0 1-161,0 26-192,0-26 0,0-1-192,0 55 256,0-2-128,0 0-32,0 27 32,27 0 96,-2 27 64,2 0 129,26-2-129,-1 28 0,2-26-64,24 0-64,4-1 0,-4 0-64,-24 2-32,-2-28-416,1 25-865,-26-25-1826,-27 0-5317</inkml:trace>
  <inkml:trace contextRef="#ctx0" brushRef="#br2" timeOffset="130161.4447">4432 10398 64,'0'0'1185,"0"0"-513,0 0-191,0 0 416,0 0-193,0 0-223,0 0-161,0 0 64,0 0 193,0 0-193,0 0-191,0 0-97,0 0-32,0 0-64,0 0-32,0 0-289,0 0-543,0 0-674,0 0-1249</inkml:trace>
  <inkml:trace contextRef="#ctx0" brushRef="#br2" timeOffset="132432.5748">4248 10398 352,'0'0'416,"0"0"1538,0 0 192,0 0-1089,0 0-320,0 0 384,0 0 64,0 0-96,0 0-160,0 0 0,0 0-225,0 0-191,0 0-129,0 0-31,0 0-33,0-26-64,0 26-64,0 0-64,0-26-31,0 26-1,26 0 32,-26-27 32,0 27 32,0-27-32,0 27-96,24-26 0,-24 26-32,0-27-32,27 27 32,-27-27-32,0 2 32,28 25 1,-28-27-1,0 27 0,27-28-32,-27 28 32,0-25 64,0 25-32,26-27 32,-26 27-96,0-26 96,26-1-96,-26 27 96,0-27-32,0 27 0,0-26-32,26 26 32,-26-26 0,0 26-32,0-26 0,27-1 32,-27 27 0,0-27-31,27 1-1,-27 26 0,0-27-32,26 2 64,-26-2-32,0 27-32,0-27 32,26 1 0,-26 26 64,0-27-32,0-1 32,0 28 0,26-25 32,-26 25-32,0-26 32,0-2-32,0 28-128,27-25 32,-27-3-32,0 1 96,27 2-96,-27-2 64,0 27-64,26-26 64,-26-1 1,0 0-33,26 1 128,-26 0-192,0 0 64,26-1 64,-26 0-32,0 27-96,27-26 128,-27-1-64,0 2 0,27-2 32,-27 0 0,28 1-96,-28-1 224,0 2-288,26-3 192,-26 28-64,0-26 32,24-2 0,-24 3-32,0-2-32,27 27 32,-27-26 32,28-1-32,-28 1 32,27-1-32,-1 2 64,-26-2-32,26 0 224,-26 1-96,26-1-32,-26 0 1,27 2-33,-27-2 32,27-26 0,-1 26-160,0-25 32,-26 24 96,26-25 32,1 28-32,0-29-32,-27 28-64,26-28 32,0 28 0,0-26 32,1 25 32,0 0 65,-27 1-129,28-1 64,-4-25-32,-24 24-32,26 3-32,2-2 32,-1 0-32,0 2 0,-27-30 32,24 30-32,4-3 0,-28 3 0,26 25 0,-26-27-160,0 0-161,27 27-95,-27-26-321,0 26-576,0 0-801,0-27-2050</inkml:trace>
  <inkml:trace contextRef="#ctx0" brushRef="#br2" timeOffset="135959.7765">5597 7670 1249,'0'0'1313,"0"0"481,0 0 320,0 0-128,0 0-481,0-27-384,0 27-224,0 0-160,0 0-193,0 0-128,0-26-159,0 26 31,0 0 0,27-27-32,-27 27-63,0-27-33,0 27 64,25-26-32,-25 26 96,0-26-63,27 26-97,-27-26-32,0 26-32,26-27 32,-26 27-32,27-27 32,-27 27 64,27-26-32,-27-1 33,25 27-65,-25-25 0,27 25-32,-27 0-64,26-27 64,-26 27-32,27-28-32,-27 28-64,28-25 160,-1 25-96,-27-27 32,24 27-32,2-25 0,2-2 0,-28 27 64,27-28-64,-27 1 32,27 27-32,-3-25 64,4-2-32,-28 27 64,26-25-96,-26 25 96,27-28-96,0 1 0,-27 27 0,25-26 0,2 26 32,-1-27-64,-26 27 64,27-25-32,0 25-32,-2-27 128,2 0-63,-27 27-66,26-26 33,1 26-32,1-27 64,-28 27-96,24-27 64,3 27 64,-1 0-64,-26-26 0,28 0 0,-1 26 0,-3-26 0,-24 26 0,28 0 65,-1-27-65,-1 27 0,1-28-32,-27 28 96,25 0-32,2-25 32,-27 25-96,27-27 64,-1 27-32,1 0 0,-2-25 32,2 25-64,26-27-64,-53 27 192,27 0-96,1-28 0,-4 28 0,3 0 0,-27-25-32,28 25 64,-2 0-64,1 0 32,-3-27 32,4 27-96,-28 0 128,27-27-128,-1 27 96,1 0 32,-27 0 0,25-25-96,2 25 64,0-28-64,-1 28 0,1 0 96,-2-27-64,2 27 0,0 0 0,-27 0 0,26 0 0,-26-25 0,27 25-32,-27 0 32,25 0 32,2 0-32,-27 0-32,27-28 96,1 28-64,-28 0 32,26 0-32,-2-25-32,3 25 32,-27 0 0,28 0-32,-1 0 96,-1-27-64,-26 27-32,26 0 64,0 0-96,-26 0 64,27 0 0,0-27-32,-1 27 96,-26 0-32,26 0-32,0 0-32,-26 0 32,27 0-32,0-26 96,-1 26-128,2 0 128,-4 0-64,3 0 32,0 0-64,27-27 64,-54 27-96,24 0 128,4 0-96,-1 0 32,0 0 0,-1 0 0,0-27-64,0 27 160,1 0-64,-27 0-160,27 0 224,-1 0-192,0 0 96,0 0 32,1 0-32,0 0-32,-1 0 128,0 0-192,0 0 96,-26 0 0,27 0 32,0 0-64,1 0 32,-4 0 0,-24 0 32,26 0-64,2 0 32,-1 0 0,0 0 0,-3 27 0,4-27 96,-2 0-192,1 0 64,0 0 32,-2 0-64,2 0 128,-1 0-160,28 0 96,-28 0 32,0 0-64,0 0 64,1 0-32,1 0 0,-28 0 96,27-27-192,-3 27 192,2 0-192,2 0 64,-1 0 64,0 0-32,-3 0 0,4 0 0,-2 0 0,1 0-64,0 0 64,-2 0 64,2 0-96,-1 0 0,1 0 96,0 0-353,-2 0 578,2 0-289,-1 0 0,1 0-96,-27 0 96,28 0 0,-4 0-32,3 0-65,-1 0 65,2 0 32,-28 0-32,27 0-256,-3 0 576,-24 0-256,28 0-96,-1 0 0,-1 0 224,-26 0-224,27 0 96,-2 0 0,2 0-64,0 0 0,-27 0 32,26 0-288,1 0 608,0 0-320,-27 0 0,25 0-32,-25 0 32,27 0 0,-27 0-96,26 27 160,1-27-160,-27 0 0,28 0 192,-4 0-256,3 0 128,-27 0-64,28 0 0,-2 0 32,-26 0-32,27 0 96,-3 0 0,4 0 0,-1 0 0,-1 27 0,-26-27-32,27 0 64,-2 0-32,-25 0 0,27 0 0,0 0 0,-1 0-32,-26 0 64,27 0-32,-2 0-32,2 0 32,0 0 0,-1 0-32,1 0 64,-2 0-32,2 0 0,28 0 64,-29 0-64,-2 0 64,3 0-32,1 0 64,-1 0-64,-1 0 32,0 0-32,0 0-32,1 0 32,0 0 32,-1 0-96,26 0 128,-25 26-320,0-26 448,-1 0-64,2 0-288,-4 0 128,30 0 32,-26 0-64,-2 0 128,-2 0-64,31 0 97,-28 0-65,-1 0-64,26 0 64,-25 0-32,0 0 64,-1 0 0,26 0-96,-25 0 160,0 0-224,-1 0 128,0 0-64,0 0-64,28 0 32,-26 27 32,-4-27 64,2 0-96,2 0 32,-1 0 0,24 0 64,-23 0-64,-2 0 0,28 0 0,-28 0 0,0 27 0,27-27 0,-26 0 0,-1 0 0,26 0 0,-25 0-96,28 0 160,-31 0-32,2 0-32,29 25 0,-28-25 96,25 0 0,-26 0 0,1 0 161,25 0-161,-25 0 160,26 0-256,-26 0 160,-2 0-128,28 0 0,-26 0 0,1 0-64,-4 0 96,29 0-96,-25 0 96,23 0-32,-23 0 64,25 0-96,-26 0 64,25 0 96,-25 0-160,26 0 97,-26 0-161,25 0 160,-26 0-160,29 0 192,-31 0-192,31 0 64,-2 0 32,-1 0-64,28 0 96,-28 0-32,-25 0-96,26 0 160,-1 0-96,-25 0 64,-1 0-32,26 0-64,-25 0 32,0 0 0,1 0-256,-2 0 480,-26 0-192,24 0-32,-24 0-321,27 0-287,-27 0-609,0 0-1121,-27 0-2851</inkml:trace>
  <inkml:trace contextRef="#ctx0" brushRef="#br2" timeOffset="136976.8341">13617 6662 6438,'0'0'1441,"27"0"-448,-27 0 1025,0 0-289,0 28 225,25-28-672,-25 27-578,0-1-191,27 0 31,-1 27 65,-26 0-129,27 26-95,1-26-321,-4 27 96,3-28-32,27 3-128,-27-3 64,-3 0-32,4-24 64,-28-1-192,27-2 0,-27 2-128,26-27 64,-26 0-513,0 0-192,0 0-961,0 0-1825,0 0-7015</inkml:trace>
  <inkml:trace contextRef="#ctx0" brushRef="#br2" timeOffset="137301.8529">13510 7166 11466,'0'0'641,"0"-27"-513,0 2 737,0-2 672,0 2 33,0-30-898,0 29-383,0-26-161,0 25 32,0-26-32,0 26 224,0 0-159,0 1-193,0 0 128,0 0-192,27 26 96,0 0-96,-27 0 64,53 0-64,-26 0 32,-2 26 32,2-26 32,-1 26-64,29-26-97,-31 0-63,-24 26-640,27-26-2115,1 0-5125</inkml:trace>
  <inkml:trace contextRef="#ctx0" brushRef="#br2" timeOffset="137800.8812">14093 7617 9513,'-27'0'1024,"27"0"1283,27 0-514,0 0 161,-1 0-512,53 0-738,-26 0-608,26 0 97,2-27-161,-2 27 64,-26 0-160,-1-27-289,2 27-544,-28 0-896,-26 0-1122,-26 27-897,-1-27-2754</inkml:trace>
  <inkml:trace contextRef="#ctx0" brushRef="#br2" timeOffset="138015.8939">14384 7670 5701,'-54'52'2947,"29"-52"-1858,25 28 128,25-3 128,2 2 129,28 1-898,-29-3-384,25 2 32,-23 0 161,-1-2 63,-1 3 289,-26-1-96,0-2 63,-26 2 1,-29-1-64,4-26-289,-3 27-160,0-27-128,2 27-128,26-27-320,-1 0-866,0 26-960,27-26-2626,27-26-5126</inkml:trace>
  <inkml:trace contextRef="#ctx0" brushRef="#br2" timeOffset="138224.9061">14808 7962 8167,'-27'0'6342,"27"0"-5797,0 0 960,0 0-800,53 0 384,-25-28-352,23 28-577,30-25-64,-29 25-64,-25 0-64,26-27-609,-27 27-896,0-27-1570,-26 27-1666</inkml:trace>
  <inkml:trace contextRef="#ctx0" brushRef="#br2" timeOffset="138411.9168">14940 7750 10153,'-27'52'1986,"54"-24"-577,-27-3 257,28 2-225,-28 25-544,26 3-641,-26-30-224,24 28-32,-24-26-384,28 0-481,-28-1-768,27 0-1634,0-26-3396</inkml:trace>
  <inkml:trace contextRef="#ctx0" brushRef="#br2" timeOffset="139010.9509">15258 8121 4003,'0'26'1602,"26"-26"-2147,-26 0 577,0 26 1826,0-26 1762,0 0-1571,-26-26-1152,26 26 128,0-26-128,0 26-609,0-27-192,0 0-192,0 1-672,26 26-482,0-27-351,1 27 640,0-25 705,25 25 192,-26 0 160,1 0 192,28 0 449,-31 0 224,-24 0-769,26 0-128,-26 0 160,0 0 769,-26 25-384,26-25-257,-24 0 32,-4 27 97,28-27-289,-27 26-192,27 1 0,0-27 0,0 27 0,27-27 0,1 0-256,-4 0-97,2 0 129,2 0 0,-1 0 0,-27-27-32,27 27-129,-27-27 193,0 1-320,0-1-97,0 27 32,0-25 417,0 25 352,-27 0-31,27-27-129,0 27 96,0 27-160,0-27 128,0 25 128,0-25-128,27 27-64,-3-1 0,-24-26 96,28 27-32,-28-27 129,26 0-97,-26 27 0,27-27-32,-27 0 64,0 0-32,0 0-480,0-27-1089,0 27-770,0-27-1024,0 27-2498</inkml:trace>
  <inkml:trace contextRef="#ctx0" brushRef="#br2" timeOffset="139135.9582">15761 7962 6181,'27'-28'385,"-27"28"-1,0-25 641,0-2 1089,-27 27 224,27 0-1537,0-27-769,0 27-1217,0 0-1313,0 27-3428</inkml:trace>
  <inkml:trace contextRef="#ctx0" brushRef="#br2" timeOffset="139400.9733">15893 8121 13164,'0'26'3203,"0"-26"-2594,0 0 608,0-26 96,0 26-224,0-27-641,0 27-384,0-27-192,0 27 128,27 0-96,-27 0 0,26 0 0,0 0 0,-26 0 64,26 27 160,-26-27-64,27 27 32,1-1-128,-1 0 64,-27-26-128,24 26-384,2 1-545,-26-27-705,28 0-1921,-28 0-9258</inkml:trace>
  <inkml:trace contextRef="#ctx0" brushRef="#br2" timeOffset="139695.9902">16501 7458 14894,'0'-27'736,"-25"27"-319,-2 0-1,27 27 385,-27 0 448,1 25-480,-1 1-321,27 27 97,-25 0-65,25 25-288,0-26-64,0-24-96,25 23-64,2-24-160,-1-28-128,28 26-257,-29-52-31,2 27-193,-1-27-640,29 0-1314,-31-27-1825,3 1-5061</inkml:trace>
  <inkml:trace contextRef="#ctx0" brushRef="#br2" timeOffset="140108.0138">16820 7775 14381,'0'0'417,"0"0"-193,0 0 544,-27 0-159,-1 27 0,28 26-449,-24-26-160,24 25 32,0 3 32,0-3-64,24 1 32,4 0 0,25-27 0,-26 0 32,25-26 64,1 0 192,1 0 129,-2 0-1,-26-26 1,1 0 31,1-27-192,-28 26 1,0-26-289,-28 1-128,-25 24-193,1-24-63,-2 25 192,1 2 32,1-3-33,25 28 65,-26 0 128,53 0 0,0 28 0,0 24 192,27-25-63,-1-2 159,1 30-160,25-55-32,1 25-64,1 2-160,-2-27-96,-26 0-481,29 0-832,-55-27-1538,24 27-3107</inkml:trace>
  <inkml:trace contextRef="#ctx0" brushRef="#br2" timeOffset="140331.0263">17084 7537 14541,'81'26'385,"-57"1"800,57 26 32,-30 26 801,4 1-545,-2 0-704,-28 0-481,2-1-192,0 1-96,-27 25 0,0-52-640,0 26-97,-27-26-64,-25 1-160,-28-1-352,1-26-737,-2 26-2818</inkml:trace>
  <inkml:trace contextRef="#ctx0" brushRef="#br3" timeOffset="167662.5893">3505 6001 4388,'-27'0'1857,"27"0"-127,-25 0 96,-2 0 544,27 0-192,0 0-769,-26 0-223,26 0-290,0 0 1,0 0-384,0 0 31,0 0-191,0 0-129,26-27-224,1 27 224,-2 0-224,29 0 128,-1 0-160,-1 0 160,29 0-96,-30 0 0,30 0 0,-2 0 0,1 0-32,-28 0-96,-25 0-256,-1 0-513,1 0-640,-54 0-1955,27 0-7014</inkml:trace>
  <inkml:trace contextRef="#ctx0" brushRef="#br3" timeOffset="169480.6938">3189 6426 5925,'0'0'1954,"0"-28"-1410,0 28 834,0 0 127,0 0 161,0 0-449,0 0-1025,0 0-192,0 0 160,0 28 129,0 24-161,0 0-128,0 28 64,24 27 0,-48-2 224,24 27 160,0 28 1,0-1-65,0 26-160,-27 0 225,27-26-33,0 53-127,0-27-97,-28 2-128,28-2 32,0 1-96,0-28 32,0 27 32,0-26 32,0 0-64,0-1 32,0-51-64,0 0 0,28-2-64,-1-52 64,-27 26-288,24-26-97,-24-26-159,0-2-97,28 3 1,-28-1-385,0-27-449,0 25-479,-28-25-418,28 0-4900</inkml:trace>
  <inkml:trace contextRef="#ctx0" brushRef="#br3" timeOffset="170035.7255">2949 6795 7975,'0'27'1826,"-25"-27"-193,25 0 321,0 0-384,0 0-65,0 0-448,0-27-897,0 1 96,0 0 33,25 0-225,2-29 32,-1 30 0,1-27-96,1-3 32,-28 30-128,24-2 128,3 0 0,-27 27-128,0 0 0,26 0 128,2 0 160,-1 27-32,25 0 0,1-2-128,-26 3 32,25-1-256,1-2-544,-1 2-1763,-25-2-5188</inkml:trace>
  <inkml:trace contextRef="#ctx0" brushRef="#br3" timeOffset="170835.7713">15866 6107 7655,'-52'0'7367,"26"0"-6278,26-26-417,0 26 449,0 0-448,0 0-32,52 26-161,1-26-95,52 0-385,1 26 352,27-26-256,26 0-96,-27 0 32,0 0-96,1 0-449,-53 0-383,-1 0-930,-26 0-3523</inkml:trace>
  <inkml:trace contextRef="#ctx0" brushRef="#br3" timeOffset="171549.8121">14438 8518 12716,'-26'0'1729,"26"0"-608,0 0-640,50 0 351,5 0 258,77 0-290,0 0-479,27 27-257,27-27 128,-2 0-96,30 0 352,-30 0-63,1 0-289,2 0-96,-55 0 0,-27 0-192,-53 26-353,1-26-192,-26 0-640,-54 0-1378,1 27-2690</inkml:trace>
  <inkml:trace contextRef="#ctx0" brushRef="#br3" timeOffset="172856.8863">1229 8014 15566,'-79'53'353,"53"-53"-450,-1 0 97,27 27 0,0-27 321,0 0 223,27 27-352,25-27-95,-26-27-129,28 27 32,-2-27 32,-26 1 32,28-1-64,-26-25 0,-28 24 32,0-24 0,0 25 0,-28 2-64,1-3 0,0 28-32,-25 0 0,26 0-1,-28 28 1,28-3 64,0 29 64,0-29 33,26 30 31,0-3 32,52 1-64,-26-26-64,28-1 0,24-26 0,-24 0 32,24 0-192,4-26-513,-30-1-768,1 0-1506,0 1-1345</inkml:trace>
  <inkml:trace contextRef="#ctx0" brushRef="#br3" timeOffset="173374.9165">1680 7882 7559,'0'27'3715,"0"-2"-3266,0-25 127,0 28-224,26-1 97,0-2 63,0 2-383,1-1-33,0-26 160,-27 0 449,26 0 159,-26 0-543,0 0-257,0-26 0,-26-1-64,26 27 64,-27-25-64,0-2-192,1-1-225,26 3 193,0-29 256,0 54 96,0-25-32,0-3 32,26 28-32,1 0-96,0 0-32,-1 0-320,0 0-705,0 28-416,1-28-385,0 25-32,1-25-160,-28 27 1249,24-27 609,-24 27 577,0-2 447,0-25 546,0 28-161,0-28-416,0 27-449,0-27-192,0 0 32,0 0 577,26 0-192,-26 0-417,0-27 64,0 27 320,-26-28 33,26 3-417,0-2-160,0 0 288,0 2 129,-24-3-33,24 28-256,24-27 32,-24 27-63,26 0-97,2-25-161,-1 25-671,0 0-514,-3 0-640,4 25-1024,-28-25-4101</inkml:trace>
  <inkml:trace contextRef="#ctx0" brushRef="#br3" timeOffset="173685.9343">2314 7775 9064,'0'0'993,"0"0"-577,0 0 705,0 27 97,0-27-97,0 28-609,0-3-448,0 2 64,27 0-96,0-2-32,-2-25 193,28 28 159,-26-28 321,1-28 127,-1 3 65,-3-29-64,-24 1-257,0 26 1,0 2-353,-24-3-96,24 3-32,-27 25-352,-1-27-353,-25 27-384,26 0-1185,2 0-1697,-2 0-898</inkml:trace>
  <inkml:trace contextRef="#ctx0" brushRef="#br3" timeOffset="173951.9493">2633 7882 12844,'-55'0'1249,"55"0"-1057,-26 0 865,26-27 224,-24 27-512,24 0-641,0-25-96,0-3-32,0 1-96,0 2 32,0-3 32,0 3-32,24-2 32,2 27 128,2-27-32,-1 27 0,0 0-64,-3 0-224,4 0-1282,-28 0-2273,26-26-7015</inkml:trace>
  <inkml:trace contextRef="#ctx0" brushRef="#br3" timeOffset="174565.9841">860 7114 7527,'-55'-107'3203,"28"81"-1442,2-1-1312,25 27 800,0 27-224,25-1-384,2 29-353,0-3-128,1 0-128,22 3 0,-23 22 0,1-22 64,25-30-32,-27 28 32,0-26 32,-26-27 161,27 27 95,-27-27 193,0 0-289,0-27-384,0 0 0,0 1-32,-27-1-257,27 2 33,0-30 64,0 30 63,0 25 1,27 0 96,-27-27 64,27 27 32,-1 27-32,-26-27-64,26 25-737,0 3-640,1-1-577,0-2-801,-1-25-2050</inkml:trace>
  <inkml:trace contextRef="#ctx0" brushRef="#br3" timeOffset="174709.9929">1334 7246 8776,'27'-25'2274,"-27"50"-2883,0-25 321,0 0 192,0 27-416,27-27-353,-27 25-1602,28-25-2914</inkml:trace>
  <inkml:trace contextRef="#ctx0" brushRef="#br3" timeOffset="175222.0222">1600 7114 11210,'26'25'929,"-26"2"-929,0-27 480,0 0 706,0 28-546,-26-28-512,26 27-192,0-27-64,0 25-288,26-25 127,-26 0 65,27 0 160,0 0 0,-1 0 128,0 0 160,-26 0-63,0-25-65,0 25 0,0 0-96,-26-27-32,26 27-353,0 0 97,0 0 256,0 27 64,26-2-32,0 27 32,1-24-32,0 24 64,-1-25 321,0 26 255,0-26 321,1-1 256,-27 0-320,-27-26-384,1 0-161,0 26 0,-27-26-192,26-26-256,1 26-512,0-26-898,0 0-1793,-1-1-6342</inkml:trace>
  <inkml:trace contextRef="#ctx0" brushRef="#br3" timeOffset="175546.0407">1706 6822 10057,'26'0'929,"0"27"-128,28-1-321,-28 28-128,0-29 1,0 28-129,1 2-128,0-3-64,1 0 96,-28-24 32,0-1 449,24-27 256,-24 0 0,0 0-353,0 0-352,0-27 193,0-1-353,0 1 96,0 2 32,26-2-128,2 27-32,-28 0-32,27 0 32,0 0 0,-3 0-32,-24 27-97,28-2-255,-28 2-353,0 1-576,0-1-641,0-2-256,-28 2-2210</inkml:trace>
  <inkml:trace contextRef="#ctx0" brushRef="#br3" timeOffset="176001.0667">1229 6902 15534,'0'27'-192,"0"-27"-1057,0 0 832,0 0-1056,27 25-193,-1-25-6245</inkml:trace>
  <inkml:trace contextRef="#ctx0" brushRef="#br1" timeOffset="208521.9263">8192 11008 128,'0'0'2722,"0"0"-608,0 0 160,0 0 97,0 0-289,0 0-609,0 0-256,0 0-32,0 0-128,0 0-224,0 0-288,0 0-161,0 0-96,0 0-32,26 0-31,-2 0-33,4 0 0,26 0-32,-2 0 32,1 0 1,26 0-97,-26 0-32,26 0-32,1 0-32,-2 0 0,4 0 0,-30 0 0,28 0 0,-2 26-32,2-26-32,27 0 32,-30 0-129,29 0 65,-25 0 32,24 0 32,1 0 64,-1 0 0,-24 0-32,25 0 0,-1 0-64,-25 0 128,25 28-32,-26-28-64,2 0 128,-2 0-160,1 0 96,25 0 0,-26 0 0,1-28 65,-1 28-33,-1 0-64,4 0 128,-30-26-192,1 26-161,0 0 514,-1 0-289,-25-28-64,0 28-64,-1 0 95,-26 0-95,28 0 0,-28 0-128,24 0-224,-24-25-161,0 25-32,0 0-352,-24 0-544,-4-27-833,28 27-225,-26 0-1665</inkml:trace>
  <inkml:trace contextRef="#ctx0" brushRef="#br1" timeOffset="208860.9462">11261 10823 8263,'0'0'705,"0"0"-96,0 0 1985,0 0 0,0 0-1184,27 0-834,-1 25-319,1-25-33,25 27 0,1-27-96,-1 27 0,2-27 32,0 26 97,-2-26 63,2 0 96,-2 27 97,-26-27-289,1 0-128,0 0-64,-27 0-32,0 0 0,0 25 96,-27-25-64,27 0 32,-27 28 97,-25-2-226,26 2 33,-1-3 96,-28 2-31,31-1 63,-30 1-96,27 0-32,-24-1-129,23 0-639,-25 0-1250,26 1-3716</inkml:trace>
  <inkml:trace contextRef="#ctx0" brushRef="#br1" timeOffset="229130.1055">26878 4331 6438,'0'0'1185,"0"0"480,0 0-127,0 0-449,0 0-192,0 0 96,27 0 128,0 26-289,-2 2-191,28-2-289,1 26 65,24 28-1,1-26 1,29 24-65,24 29-64,0-28-64,52 1 1,-25 0-129,1 25 96,-2-26-192,2-26 128,-28 27-128,0-53 128,-26 26-256,-1-26 64,-24-2-96,-30 2 64,-23-27-129,-1 0 129,-27 0-192,0 0 96,0 0-192,-27 0-1474,-1-27-1281,-23 2-1345</inkml:trace>
  <inkml:trace contextRef="#ctx0" brushRef="#br1" timeOffset="229634.1344">27037 5233 11274,'-53'0'417,"53"0"800,0 0-513,0 0-95,0 0 832,0 0 129,0 0-898,0-28-351,26 2-161,-26 0 32,27-28-128,-27 1 32,0 0 32,0 1-128,0 0 64,-27-3-64,1-24 0,-1-1-128,2 2 0,-2 24 0,0-26 160,1 54-64,26-26 64,-28 24 128,28 28-32,0-26 161,0 26-161,0 0-64,28 0-64,-2-26 96,53 26-32,1 0-96,25 0 160,1 26-192,26 0 64,-27 28 0,28-28-320,-1 27-769,-52 0-833,-1-26-1698,2 0-4996</inkml:trace>
  <inkml:trace contextRef="#ctx0" brushRef="#br1" timeOffset="231821.2595">26773 13022 17232,'-55'0'288,"29"0"225,26-27-321,26 27-96,-26 27 609,55-27-33,24 26-191,26 28-129,2-28-192,50 53 0,2-26-96,1 53 161,25-26-1,-1 25 0,3 2-128,-2 25 0,-1-26-96,3 0 96,-3-26-96,-26 0 64,2 0-64,-54-2-256,-26-51-577,-28 26 193,-52-53-1,0 0-640,-26 0-1218,0 0-2337</inkml:trace>
  <inkml:trace contextRef="#ctx0" brushRef="#br1" timeOffset="232303.287">28017 13180 6534,'0'-26'5317,"0"26"-3716,0 0-960,0 0 224,-27 0-513,1 0-256,-2 0 224,-23 0-224,-30 0 1,2 26-33,-28-26 448,2-26-95,-28 26-65,27-26-64,-52 26-96,26-26 97,26 26 159,1-28-128,24 28-192,2 0-31,52 28-290,1-2 129,26-26-32,0 26 96,53 27 96,-1-26 193,1 26-33,29 26-32,23-26-192,0 26-32,1 1-224,-26 26-801,-2-26-769,-23-1-2146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9T10:20:26.6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483 2768 13068,'-82'26'769,"30"-26"448,26 0 288,-1 0-512,27 0 32,0 0-320,0 0-577,0 0-96,0 0 192,27 0 32,-1 0-63,0 0 31,0 0-160,28 0 0,0 0 0,-2 0-64,2 0 32,-2 0-64,1 0 32,0-26-128,-1 26-128,2 0-225,-28 0-127,0-26-161,-26 26-288,26 0-801,-26-27-1025,0 27-5861</inkml:trace>
  <inkml:trace contextRef="#ctx0" brushRef="#br0" timeOffset="360.0206">720 2503 12908,'-53'0'768,"53"0"-543,-26 0 415,26 0-191,0 0 448,26 0-1,-26 0-511,26 27-129,28-27-32,-2 26 0,1-26-95,0 27-33,-1-27-32,30 27 0,-32-27 32,-22 0-128,26 25 32,-29-25 96,2 0-128,-1 27 224,-26-27 96,0 28-160,0-3 385,-26 2-257,-1 25-128,2-24 97,-29 25-33,26-28-32,-22 29 96,-5-1-288,28-26 160,-25-1-256,26 0-256,-1 27-769,0-53-993,1 27-1057,26-1-5125</inkml:trace>
  <inkml:trace contextRef="#ctx0" brushRef="#br0" timeOffset="11447.6547">24303 4623 7815,'0'0'1153,"0"0"-160,0 0-224,27 0 416,-27-27 288,0 27-544,27 0-705,-2 0-96,2 0-96,-1-25 32,1 25 33,0 0-97,25 0 32,1 0 0,26 0-32,2 0 32,24 0-32,1 0-64,26 0 32,0 0 32,28 0 0,-2-28 32,-26 28-32,55 0 64,-30 0 64,29-27-64,0 27 0,-2 0-32,2 0-32,0 0 64,-28 0-32,27 0-32,-26 0 0,25 0 32,-24-25 0,-2 25 0,29 0-32,-28 0 32,-27-27-32,25 27 64,3 0 64,-28 0 32,27 0-63,-27 0-33,-27 0 32,3 0 32,24 0-64,-27 27-32,1-27 32,-28 0 0,4 0-32,-4 0 0,2 0-32,-28 0 32,2 0 0,0 0-32,-3 0 0,4 0-64,-29 0-128,26 0-192,-25 0-449,0 25-737,-1-25-1889,0 0-6374</inkml:trace>
  <inkml:trace contextRef="#ctx0" brushRef="#br0" timeOffset="12897.7377">2069 5975 6950,'27'25'-192,"-27"-25"160,28 0 32,-4 0 128,3 0-32,27 0 833,-3 0-160,4 0-449,23 0-32,-24 0 1,24 0 127,30 0 193,-2 0-129,26 0-64,26 0-127,2-25-33,-4 25-64,4-27-32,-1 27-96,0-26-32,-26 26-64,26 0-160,-1 0-32,0 0-96,2 0 320,-2 0-129,1 0-1088,28 0 641,-3 0 576,-26 0 224,29 0 353,-3 26-65,1-26 481,2 0-769,-30 27-64,29-27 0,-26 25-128,-2-25 33,26 28-65,-25-28 32,28 26 0,-29-26-32,26 0 0,3 26 64,-3-26 0,28 0 0,-26 0 96,25-26-64,0 26-32,2 0 32,-2 0 0,29-26-64,-30 26 96,1-28-31,-24 28 127,25-25 96,-28 25-160,2 0 128,-2-27 33,2 27-193,-53-26 0,26 26-96,-27-27 0,-27 27-64,0 0 32,-23 0-96,-30 0-224,1 0-289,0 0-352,-53 0-416,0 27-1506,0-27-5957</inkml:trace>
  <inkml:trace contextRef="#ctx0" brushRef="#br0" timeOffset="23521.3453">15065 4862 384,'27'-27'7975,"-27"0"-6725,0 27 735,0-26-191,28 26-417,-28-27 33,0 27-513,0 0-609,0 0-192,26 27 64,-26-1 64,0 28 33,0-1-129,0 26 160,0 1 32,24-2 1,-24 2-65,0-1-224,0 1 64,0-28-96,0 3-64,28-30-352,-28 3-962,27-3-1088,0 3-1986</inkml:trace>
  <inkml:trace contextRef="#ctx0" brushRef="#br0" timeOffset="23918.368">15516 5311 10730,'26'0'1921,"-26"0"-1664,0 0 896,0 0 128,0 0-64,0 0-800,-26 28-449,26-28 32,-27 25 0,27 29 0,0-29-65,0 3 1,0 24 0,27-24 32,-27-3-96,26 3-32,0-1 128,27-27 64,-26 0 32,1 0 128,-4-27 97,2 27 63,2-28-64,-1-25 32,-27 28 65,0-2 63,0-26-159,-27 26 127,-1 0-128,2 2-160,-26 25-32,25 0-224,0 0 0,1 0-1057,26 25-865,0 2-1537,0 0-5638</inkml:trace>
  <inkml:trace contextRef="#ctx0" brushRef="#br0" timeOffset="24336.3919">16018 5391 15342,'-26'0'641,"26"0"736,-26 0-1025,26 0-320,0 27 64,0-2-64,0 3-32,0-1 32,26-2-96,0 3-64,1-3-32,0 3-32,-1-28 192,0 0 0,-26 0 96,26 0-32,1 0-32,-27-28 0,0 28-32,0-25-64,28 25 0,-28 0-128,0 0-257,0 0 225,0 0 256,27 25 128,-27-25-64,24 28-31,30-1-33,-27-27 32,0 0 0,25 0 96,-26 0 288,-26-27 417,27-1 96,-27 3 96,0-3-801,-27 3 289,1-2-641,-1-1-64,-25 3-801,25 25-673,-1-27-1377,2 27-5285</inkml:trace>
  <inkml:trace contextRef="#ctx0" brushRef="#br0" timeOffset="25057.4332">17606 4862 9192,'0'0'961,"0"0"-1057,0 25 192,0 28 288,0 1-191,27-1-97,0 27 0,-27-1-96,26 1-96,1-27 64,-27-1 192,0 0 609,0-52 320,0 28 288,0-28 160,0 0-704,0-28-609,0 28-95,0-52-258,25 25-511,2 2-577,0 25-33,27 0 578,-30 0 512,30 25 96,-26 2 32,-2 0 192,-26 26 96,0-26 641,0-2 0,0 3 224,-26-28-192,-2 25-225,-26-25-383,30 0-289,-4 0-128,2 0-481,-1 0-896,0-25-2531</inkml:trace>
  <inkml:trace contextRef="#ctx0" brushRef="#br0" timeOffset="25345.4496">18189 5339 15822,'0'25'385,"0"2"384,0 0-481,0-27-128,27 25-96,-27 3-32,0-1-128,0-2-384,26-25-513,-26 0-449,27 0-319,-2 0-1026,-25-25-1121,0-2 545,0-1 1217,0 3 1603,-25-2 543,25-25 1056,-27 24 2371,27 3 256,-26-2-63,26 27-1442,-27 0-1378,27-27-832,0 27-576,27 0-1570,-27 0-4549</inkml:trace>
  <inkml:trace contextRef="#ctx0" brushRef="#br0" timeOffset="25698.4698">18666 5339 9929,'-26'25'2370,"-1"-25"-2178,0 27 65,-1-27-289,4 52 64,24-24-64,0-1-129,0-2-415,0 3-33,24-3-127,4-25 575,26 0 193,-28 0 33,0 0-98,0-25 130,1-3 319,-27 3-32,0-2 193,0-1-1,0 3-159,0-2 191,-27 27 225,1-27-32,26 27-225,0 0-415,0 27-193,0-27 0,0 27 32,26-2-97,1 3-703,0-1-930,-1-2-1537,26 3-5413</inkml:trace>
  <inkml:trace contextRef="#ctx0" brushRef="#br0" timeOffset="25989.4865">19196 5339 14285,'-54'-28'384,"54"28"769,-28 0-736,2 0 31,26 28-31,-24-28-449,24 25 0,0 2-32,24 0-129,2-2 33,2 3 32,-1-1 64,0-2 32,-1-25 32,-26 28 192,0-3 129,0 3 383,-26-28 353,-1 27-192,0-27-385,-1 0-319,-22 0-161,23 0-385,-1 0-928,1 0-1922,1 0-3748</inkml:trace>
  <inkml:trace contextRef="#ctx0" brushRef="#br0" timeOffset="27675.5829">20677 5339 10762,'-27'-28'2754,"1"3"-2081,-1-2 1121,2 27-609,-2-27-256,0 27-289,1 0-576,-26 0-160,25 27 128,-26 0-224,26 26 160,27-28 64,-25 29-256,50-1 224,-25-26-96,27-2 96,26 3 32,-26-3 0,25-25 192,1 0 64,-26-25-31,25-3-1,-26 3 32,-26-2-160,0-1-32,0-24 32,0 25-64,0 2-96,-26-3 0,26 3 161,-27 25-33,27 0-160,0 0-129,0 25 97,27 3 96,-27 24-32,53-25 32,-25-2-128,23 3-128,-23-1 96,25-2-225,-29-25-255,4 28-577,-28-28-545,27 0-352,-27 0-865,0 0-1537</inkml:trace>
  <inkml:trace contextRef="#ctx0" brushRef="#br0" timeOffset="27885.5949">20837 4862 13612,'0'0'1730,"0"0"-1442,0 0 1,0 25 383,0 3 545,24 25-544,4-1-513,-1 28-32,-1-28-128,1 2-96,-2 26-352,2-27-513,0-1-609,-1 0 65,1 3-385,-27-30-1729</inkml:trace>
  <inkml:trace contextRef="#ctx0" brushRef="#br0" timeOffset="28325.6201">21366 5339 12619,'-26'-28'1666,"-2"28"-1410,28 0 257,-27 0-481,27 28 32,-27-28-96,27 52-32,0-25-225,0-2-191,27 3-32,0-28 127,1 27 161,-2-27 160,1 0 160,-3-27 320,-24 27 225,28-28 96,-28 3 320,0-2-353,0 27-351,0-27-289,0 27-128,0 0-64,0 0-545,0 27 513,0 0 128,27 26-32,-27-1 0,26 1 64,1 27-32,-2-26-64,2-28 31,-27 28 130,0-29-162,0 2 642,-27-1 544,2-26 384,-2 0-352,-26 0-256,1 0-320,-1 0-353,-2-26-480,4 26-481,-3-27-640,0 2-1122,54 25-2754</inkml:trace>
  <inkml:trace contextRef="#ctx0" brushRef="#br0" timeOffset="28650.6387">21736 5418 15919,'-27'-27'-64,"0"0"448,2 27 64,-2 0-384,1 0 257,-1 0-417,27 27 32,0 0-65,0 26 33,27-26-64,-1-2-32,26 3 0,-25-28 32,0 25 224,27-25 32,-30 0 320,3-25 225,0 25 320,-27-28 0,0 3-321,0-2-352,-27-26 161,0 26-545,3 0-32,-4 2-769,28 25-769,-26 0-1281,-1 0-5637</inkml:trace>
  <inkml:trace contextRef="#ctx0" brushRef="#br0" timeOffset="28909.6534">21946 5498 12043,'0'25'480,"-24"-50"1026,24 25 576,0-27-673,0-1-448,0 3-641,0-2 33,0-25-1,0 24-32,0 3-160,0-2-31,0 0-33,0 27 0,0 0 0,24 0-288,-24 0 31,28 27-447,-1-27-705,0 27-1122,-1-2-2209</inkml:trace>
  <inkml:trace contextRef="#ctx0" brushRef="#br0" timeOffset="29068.6626">22212 5339 13004,'0'0'1697,"0"0"-704,0 0 385,0 25-930,0-25-352,26 27-192,-26 0-705,27-2-416,-27 30-833,27-55-1569,-27 25-1954</inkml:trace>
  <inkml:trace contextRef="#ctx0" brushRef="#br0" timeOffset="29197.67">22186 5152 12748,'0'-25'544,"0"25"-2594,0 0-2402</inkml:trace>
  <inkml:trace contextRef="#ctx0" brushRef="#br0" timeOffset="29413.6823">22318 5232 14253,'0'0'2146,"26"0"-1794,0 0 1314,1 0-865,28 0 160,-5 0-385,5 0-416,-28-26-224,25 26-416,-26 0-641,1 0-1089,-27 0-1698,0-27-5925</inkml:trace>
  <inkml:trace contextRef="#ctx0" brushRef="#br0" timeOffset="29658.6964">22502 4887 9769,'0'53'736,"0"-25"1154,0-2 577,0 27-642,0-26-287,28 26-705,-28 26-257,27-26-127,-27-1-353,27 1-96,-27 1 0,26-1-353,0-26-544,-26 26-512,26-28-289,-26-25-1216,0 0-6183</inkml:trace>
  <inkml:trace contextRef="#ctx0" brushRef="#br0" timeOffset="30639.7525">22821 4835 10345,'0'27'481,"0"-27"352,0 53 896,27-28-255,-27 29-481,0 26-545,26-27-256,-26 26 0,26 1 0,-26-27-159,26-1-33,-26 0-33,0-24 66,0-1-33,0-27 64,0 0 128,0 0 320,27 0-384,-27-27-128,0-26 32,0 26-32,0 0 0,28-26 0,-28 28 0,27 25 0,-27-27 64,0 27 1,24 0 95,-24 0 288,0 27 225,26-2-257,-26 3-160,0-3 1,28 2-289,-28 0 64,0-2-385,27 30-1184,-27-55-1538,0 25-4740</inkml:trace>
  <inkml:trace contextRef="#ctx0" brushRef="#br0" timeOffset="31166.7826">23272 5232 14765,'0'27'737,"0"25"-64,0-24 320,0 24-321,25-25-287,-25 26-417,0-26-257,0-2-95,0 3-32,0-28-321,0 0-128,0 0 321,0 0 255,0-28 161,27 3 160,-27-2-64,26-1 64,-26 3 128,0-2-31,27 0 159,-27 27 96,27 0 1,-27 0-193,0 0-96,0 0 64,0 27 64,25-27-192,-25 27-64,0-27 32,0 25-96,27-25 32,-27 0 64,0 0 64,0 0 160,26 0-64,-26-25-127,27 25-1,-27-27-97,28 0-31,-4 2 64,3 25 32,1 0 32,-2 0 97,1 0 351,-27 0 289,0 25 128,27-25-321,-27 27-31,0 0-257,25-2-192,-25 3-160,0-1-352,26-2-962,-26-25-1408,0 28-3396</inkml:trace>
  <inkml:trace contextRef="#ctx0" brushRef="#br0" timeOffset="31499.8017">24117 5286 14189,'0'-27'1794,"-24"27"-2051,-4 0 610,1 0 319,-26 27 417,27-27-736,26 25-353,-26 3 32,26-3 96,26 2 0,-26-27 0,26 27-96,0-2-32,1 3 32,0-28-32,1 27-32,-4-27 96,2 0-128,2 25 0,-28-25 96,0 0 32,0 0 224,-28 0-223,2 0-130,2 28-223,-4-28-481,1 0-1601,27 0-4260</inkml:trace>
  <inkml:trace contextRef="#ctx0" brushRef="#br0" timeOffset="31657.8107">24514 5551 20083,'53'0'288,"-53"0"384,0 0-319,0 0-898,0 0-768,0 0-4420</inkml:trace>
  <inkml:trace contextRef="#ctx0" brushRef="#br0" timeOffset="39784.2752">5404 7723 14285,'0'27'-192,"0"-27"224,27 0 416,26 26 385,-25-26 384,51 0-448,-2 0-481,4 0-64,25 0-63,-1 0-33,-24 0-64,-30-26-64,30 26-256,-30 0-385,4 0-544,-29 0-577,1 0-1121,-27-27-3234</inkml:trace>
  <inkml:trace contextRef="#ctx0" brushRef="#br0" timeOffset="40087.2925">6068 7616 12107,'-27'-25'705,"27"25"-321,27 0 577,-3 0 192,3 0 96,27 0-576,-3 0-417,30 25-128,-2-25 160,-26 28-31,26-1 95,-26-2-256,-1 2-32,2 0-32,-26-1 32,-2 1-32,-26 0 96,-26-2 1,-2 2 223,1-1 0,-24 1-96,-3-27-159,0 27-33,2 1-64,-1-28-64,1 25-513,25 0-864,1-25-1026,26 28-800,0-28-4516</inkml:trace>
  <inkml:trace contextRef="#ctx0" brushRef="#br0" timeOffset="41191.356">7443 7219 14798,'53'0'32,"-26"0"96,25-25 64,28 25 96,-2-27 737,28 0-64,2 1-673,-3-1 1,0 0-193,-24 2-96,25-2 0,-56 27-193,5-28-671,-2 28-770,-53-25-1056,0 25-2467</inkml:trace>
  <inkml:trace contextRef="#ctx0" brushRef="#br0" timeOffset="41457.3712">8130 7087 4356,'-51'53'2626,"24"-26"-1729,27 25 288,27-25 577,-27 26-161,51 0-320,-24-1-640,26 2-449,-1 0 65,2-2 63,-26 0 0,-2 3-160,-2-3-32,4 1 1,-28 1 255,-28-29 64,4 28 33,-30-26-1,0 0 65,2 1-65,-28-28-192,29 25-127,-29-25-65,28 0 32,-2 0-513,0 0-543,30 0-1347,24 0-2337</inkml:trace>
  <inkml:trace contextRef="#ctx0" brushRef="#br0" timeOffset="41927.3981">8713 7962 10826,'0'0'1954,"0"0"-1730,27 0 1345,-1 0-159,26 0-33,2 0-640,-2-27-609,29 0-64,-30 1-32,3-1-192,0 27-545,-29-25-993,2 25-1152,-1-27-2179</inkml:trace>
  <inkml:trace contextRef="#ctx0" brushRef="#br0" timeOffset="42120.4091">8818 7696 11242,'0'27'128,"0"0"513,27-1 448,-27 1 0,27 25-128,1 1-641,-28-26-256,24 28 32,-24-5-128,26 4-224,2-26-865,-1-3-1185,0 2-2275</inkml:trace>
  <inkml:trace contextRef="#ctx0" brushRef="#br0" timeOffset="42410.4255">9242 8040 8904,'27'54'288,"-27"-54"-224,27 28 289,-27-3 1056,0-25 481,0 0-1122,0 27-383,0-27 384,0 0 384,0-27-641,0 27-320,0-25-96,0 25-64,0-54 32,0 26-64,-27 3 0,27 0-160,27 25 0,-27-28 0,0 28-32,26 0-32,0 0-417,0 28-1409,1-28-3299</inkml:trace>
  <inkml:trace contextRef="#ctx0" brushRef="#br0" timeOffset="42814.4488">9693 7935 13292,'-27'0'160,"1"0"-32,-2 0 65,4 27 223,24 1 353,-27-3-737,27 0-192,0 3-129,0-2 33,27 2-64,-3-3-129,4 2-255,-2-27 255,1 0 321,25 0 160,-25-27 0,-27 2 64,26 25 225,-26-28-97,27 2 320,-27-27 1,-27 53-97,1-25-31,26-3-65,-27 28 0,2 0-192,25-27-96,-27 27-96,27 0-32,0 0-128,0 27 96,0-27 32,27 0 32,-27 28-64,25-3-192,-25-25-289,27 25-576,-1 3-833,1-28-2114</inkml:trace>
  <inkml:trace contextRef="#ctx0" brushRef="#br0" timeOffset="43196.4707">10009 7908 9577,'0'27'1121,"0"-27"-225,0 27 1122,0 1-800,27-3-482,-27 0-576,0 3-160,26-2-256,-26 2-160,28-28-289,-28 25-512,27-25-641,-27 0-1793,0 0-3524</inkml:trace>
  <inkml:trace contextRef="#ctx0" brushRef="#br0" timeOffset="43355.4798">9985 7750 14573,'-28'-27'417,"28"27"-1538,28-27 576,-28 27-288,24 0 257,3 0-4709</inkml:trace>
  <inkml:trace contextRef="#ctx0" brushRef="#br0" timeOffset="43636.4955">10249 8068 5957,'25'26'4677,"-25"-26"-3781,0 0 642,-25-26-161,25 26-256,0-28-704,0 3-289,0 0-128,0-3 0,0 1-64,0 0 64,25 27 32,2 0 224,-27 0 449,27 0 448,-1 27-705,-26 0-192,27 1-63,0-3-193,-27 28 32,25-27-289,-25 2-543,27-3-1154,-27-25-2723</inkml:trace>
  <inkml:trace contextRef="#ctx0" brushRef="#br0" timeOffset="44227.5293">10778 7008 3651,'-26'-28'6630,"26"3"-6021,-27 25 704,27 0-128,-28 0-192,28 0-128,-24 25-385,24 30 33,0-3 127,-27 28-63,27 25-321,0 2-64,27-2-160,-27-25-96,24 27-192,4-28 0,-1-26-353,-1-1-512,26-25-993,-25-1-3171</inkml:trace>
  <inkml:trace contextRef="#ctx0" brushRef="#br0" timeOffset="44861.5656">11308 7219 15118,'0'-25'192,"-27"25"-96,27 0 32,-28 0 64,1 0 289,3 25-481,-30 2 0,27 26-64,27 0 96,-27 27-64,27-28 64,0 28-32,27 0 0,0-28-64,27-25-64,-3 26-33,30-26 65,-29-27 128,28 0 257,-28 0 63,28-27 32,-28 1 97,-25-28-161,0 29 0,1-30-127,-28 3-97,0 0 64,-28-2-224,-26 0-96,-24 29-33,-1-28-127,-1 26 224,1 27 160,-2-27 192,4 54-127,49-27-226,1 53 129,0-26 0,27 26 97,27-1 127,28-24-64,-5 24-96,5-25-32,24-27 32,1 25-96,-2-25-160,-24 0 0,0 0-449,-3-25-1120,-24 25-1891</inkml:trace>
  <inkml:trace contextRef="#ctx0" brushRef="#br0" timeOffset="45388.596">11732 6770 9513,'-28'-26'2722,"28"-2"-2049,0 28 864,0 0-352,0 0 129,54 28-225,-30-2-449,31 26-159,24 2 63,-26-2-159,26 0-97,1 28-128,-2-26-32,-24 26-32,-2-2-96,2 2 64,-27 0 0,-27-28 32,0 28-32,-27-28 193,-1 3-257,-22-3 64,-5 1-128,2 1-225,1-29-351,-2 28-481,28-26-769,0 0-1505,0 1-6887</inkml:trace>
  <inkml:trace contextRef="#ctx0" brushRef="#br0" timeOffset="46448.6567">13796 7484 14926,'0'-26'-32,"0"26"-97,0 26-255,-27 2 384,27-2 256,-27 27-63,27 0-161,0-1 32,27 2-64,-27-28 32,27 1-32,-2 0 64,2-27 0,-1-27 0,29 27-128,-31-53-257,3 26 65,1 0 192,-2 2-192,-26-2-64,0-1 256,0 28 32,0 0-129,27 0-832,-27 0 833,24 28 96,4-28-256,-1 27 160,-1-27 160,1 25 64,-2-25 512,2 0 738,-27 0 351,0-25-31,27-2-513,-54-1-192,27 3-257,-27-2-287,27 1-321,-25 0-320,-2 26-385,27-28-608,0 28-1025,0 0-3300</inkml:trace>
  <inkml:trace contextRef="#ctx0" brushRef="#br0" timeOffset="46601.6651">14564 7564 12908,'0'52'192,"0"-24"1153,0-28-96,0 27-832,26-27-353,-26 25-929,0-25-1409,24 0-2499</inkml:trace>
  <inkml:trace contextRef="#ctx0" brushRef="#br0" timeOffset="46751.674">14564 7272 2146,'-28'-26'14253,"1"26"-14061,27-27-416,27 27-1057,-27 0-225,28 0-1344</inkml:trace>
  <inkml:trace contextRef="#ctx0" brushRef="#br0" timeOffset="47012.6889">14801 6955 14093,'-27'-27'672,"27"27"-511,0 27 63,27-2 929,0 3 96,-1 24-704,-26 28-193,27-1 0,-2 1-288,2 0 32,0-1-288,-1-25-352,2 25-289,-4-54-64,3 30 64,-27-55-256,27 25-480,-27-25-705,28 0-2147</inkml:trace>
  <inkml:trace contextRef="#ctx0" brushRef="#br0" timeOffset="47221.7008">15092 6876 15726,'28'52'64,"-28"-25"833,26 26 288,-2-1-128,-24 28-96,28-26-768,-28 24-161,27 2-161,0 0-415,-27 0-641,26-28-1250,-26 0-2465</inkml:trace>
  <inkml:trace contextRef="#ctx0" brushRef="#br0" timeOffset="49925.8556">16548 7035 2690,'0'105'96,"0"-26"256,0 1 866,0 0 63,0-1 128,0-25 193,26-28-513,-26 0-160,0 1 96,0-27 512,0-27-576,27 27-641,-27-26-256,27-28-160,-2 28-288,2 26-193,26-26-159,-1 52 223,1 0 33,2 2-65,-31-2 353,4 27 160,-1 0 128,-27-26 320,0 25 609,0-52 289,-27 27 63,-1-1-224,-23-26-384,23 0-385,-25 0-352,29 0-288,-4-26-897,1-1-1314,27 0-4291</inkml:trace>
  <inkml:trace contextRef="#ctx0" brushRef="#br0" timeOffset="50271.8754">17157 7616 11627,'27'28'512,"-2"-28"353,2 0-32,-27 0 480,26 0 320,1-28-960,1 3-481,-28-2 0,0 27 97,0-52-33,0 52-64,-28-28-128,1 2-192,1 26-64,-1 0 32,2 0 32,-2 26 96,0 2-33,1-2 33,26 0 32,26 1 32,-26 26 129,54-26 31,-2-2 0,1-25-192,-1 27 0,3-27 192,-2 0-192,-1 0-224,-25 0-289,-1 0-1024,1 0-2018,-27 0-9225</inkml:trace>
  <inkml:trace contextRef="#ctx0" brushRef="#br0" timeOffset="50805.9059">18982 7246 11787,'0'-27'1377,"0"2"-961,-26 25-127,0 0-482,0 0 225,-1 25 161,-26 2-65,27-1-96,0 1 0,-1 0 64,0 26 96,27-28-32,27 29 0,0-28-63,25 2-1,1 24-32,0-25-64,-1-2 0,-25-25 96,1 28 0,-1-1 288,-27-27 449,-27 0-128,-1 25-513,-25-25-160,1 0-224,25 0-801,-26 0-1249,27 0-3652</inkml:trace>
  <inkml:trace contextRef="#ctx0" brushRef="#br0" timeOffset="51267.9323">19274 7458 10698,'27'80'1281,"-27"-27"-192,0-28-256,0 30-513,0-30 32,27-25-160,-27 27-192,0-27 0,26 0 0,-26-27-64,0 2-192,0-2 128,0-1 64,26-24-32,-26 26 96,0 0-64,0-2 64,26 28-32,-26-26 32,27 52 32,-27-26 64,27 28 192,-27-2-96,26 0-160,-26 1 32,26-2-64,-26 3 65,0-28-1,26 0 64,-26 0 192,27 0 449,-27 0-289,0-28-320,28 3-160,-1-2 32,-3 1-224,2 26 96,-26-26 96,28 26 96,-1 0 32,-27 26 289,0-26-1,0 26 33,0 1-321,0-2-96,0 30-257,27-30-832,-27 2-1281,25 26-2947</inkml:trace>
  <inkml:trace contextRef="#ctx0" brushRef="#br0" timeOffset="51642.9538">20094 7591 13773,'-53'-53'1761,"28"53"-960,-2 0 320,0 0-929,-26 0 161,28 26-257,25 1-64,0 26-32,0-26 0,0-2-32,25 2-129,2-27 65,-1 27 96,1-27-32,0 0 160,25-27-95,-26 27 159,-26-27-64,27 27 96,-27-25 32,0-2 65,0-1-161,0 28 96,0-25 96,-27 25-160,27 0-127,0 0-194,0 25 65,27-25 32,1 28-64,-4-1-64,3-27-192,-1 25-257,2-25-95,-1 0-610,0 0-800,-27 27-1121,25-27-3523</inkml:trace>
  <inkml:trace contextRef="#ctx0" brushRef="#br0" timeOffset="51916.9695">20254 6822 14477,'0'0'1442,"0"0"-994,0 54 1218,27-2-353,-27 28-128,27-1-128,-2 28-256,2-29-225,-1 29-127,-26-2-257,27 2-32,0-27-192,-2-1-128,2-26-225,-27-1-95,26-25-289,1-27-320,0 0-32,-2 0-480,-25-27-1090,0-25-1441,0 25-5221</inkml:trace>
  <inkml:trace contextRef="#ctx0" brushRef="#br0" timeOffset="52132.9818">20572 6876 10570,'0'0'4163,"25"0"-3842,-25 0 1697,27 52-257,-27 0-31,26 28-321,-26 0-416,27-1-224,1 28-192,-28-1-193,24-26-352,3 24-128,-27-49-481,28 24-768,-2-26-801,1-26-1153,-3-2-5029</inkml:trace>
  <inkml:trace contextRef="#ctx0" brushRef="#br0" timeOffset="52263.9893">21126 7671 14445,'0'0'4516,"27"0"-4163,-27 0 896,0 0-224,0 0-1121,0 25-1474,-27-25-3843</inkml:trace>
  <inkml:trace contextRef="#ctx0" brushRef="#br0" timeOffset="71482.0885">15198 10558 2818,'-28'0'1313,"28"0"609,0 0 128,0-27 32,0 27-416,0 0-673,0 0-193,0 0-63,0 0-32,0 0-161,28 0-319,-28 0-33,0 0-32,0 0-32,27 0 0,-27 0-32,27 0 0,-1 0 0,0 0-96,0 0 64,28 0-64,-28 0 64,0 0-64,27-25 33,0 25-66,-27 0 66,27 0-66,2 0 33,-31 0 0,30 0-96,0 0 64,-2 0-32,1 0-32,0 0 96,-1 0-32,2 0 0,-2 0 32,1 0 32,2 0-32,-5 0 0,5 0 32,24 0-32,-26 0 0,-1 0 32,28-27 32,-28 27-32,28 0 32,-28 0-32,29 0 32,-2 0 1,-26 0-33,26 0-32,-26-28 32,26 28 0,1 0-32,-1 0 32,2 0-32,-2 0 0,-1 0 0,2 0 0,-28 0-32,28 0 32,-28 0-64,30 0-33,-32 0-95,32 28 96,-4-28-96,2 0 32,-28 0-32,28 27-65,-1-27-127,2 0-32,-29 0-97,28 0 225,-1 0-64,0 25 191,1-25 97,-2 0 64,4 0 32,-4 0 32,2 0 1,-1 0-33,0 0 0,1 0-32,-2 0 32,4 0-32,-4 0 0,1 0 64,28 0 224,-29 0-32,28 0 97,-1 0 191,3 0-96,24 0-127,-27 0-65,27 0 32,-26 0-192,27 0 0,-1 0 33,-27 0-65,27 27-64,-24-27 64,-2 0 0,-1 0-64,27 0 64,-27 0 32,3 0 0,24 0 64,-26 0 128,26 0 129,1 27-97,-28-27 65,1 0-321,0 0 32,-27 0 0,0 0 64,2 0-224,-30 0 96,-25 0-32,29 0 0,-28 0-128,-2 0-353,-25 0-832,0 0-1313,0 0-8425</inkml:trace>
  <inkml:trace contextRef="#ctx0" brushRef="#br0" timeOffset="73956.23">5828 11937 13516,'-27'0'1506,"2"0"-1058,25 0 353,25 0 288,-25 0 32,27 0-96,26 0-545,26-27-319,2 27 159,-3 27-32,3-27-288,-2 0 96,26 0-128,-25 0 96,-1 0-160,-1 0-32,-24 0-64,-26-27-64,-2 27-513,-2 0-672,-24 0-1410,0 0-2466</inkml:trace>
  <inkml:trace contextRef="#ctx0" brushRef="#br0" timeOffset="74245.2463">6543 11751 10698,'0'-28'3043,"26"28"-3011,2 0 704,-4 0 481,30 0-64,0 28-480,-2-2-545,2 0 0,-2 1-64,1-2 33,-26 3 31,-1 26-96,0-28 64,-26 28 0,0-29 32,-26 28 128,0-26 257,-1 0 63,-26-1-95,1 0-1,-2 0-128,2 1-191,-2 0-65,0-1-96,2-26-321,-1 27-1088,26-2-1217,27-25-4837</inkml:trace>
  <inkml:trace contextRef="#ctx0" brushRef="#br0" timeOffset="74822.2796">7920 11379 14894,'-27'0'961,"27"0"-513,27 0 257,0 0 480,25 0 64,1 0-512,25 0-577,30 0-64,-30 0-64,28 0-32,-26 0-32,-28 0-224,2-26-673,-28 26-256,0 0-513,0 0-1121,-52 0-1633,26 0-3427</inkml:trace>
  <inkml:trace contextRef="#ctx0" brushRef="#br0" timeOffset="75053.2925">8476 11406 5509,'-82'53'2979,"58"-26"-1026,-2 0-671,26 25-418,26 1-255,-2-26-161,4 25 1,26 2-161,-2-28 161,-26 27-257,1-28-32,0 30 192,-1-28 225,-26 25 352,-26-24 160,-1 24 32,-26-26-321,1 1-95,-30 0-64,4-1-257,0 0-384,-3 0 0,28-26-384,1 0-353,25 27-544,1-27-929,26-27-2403</inkml:trace>
  <inkml:trace contextRef="#ctx0" brushRef="#br0" timeOffset="75507.3187">9110 11989 11787,'-26'0'2082,"-2"0"-1858,28 0 737,0 0 672,0 0 161,0 0-961,28-26-545,-2 26-160,28-26 32,-29 26-160,2 0 0,26-27-160,-26 27-769,-1 0-320,0 0-545,-26 0-1120,0 0-3396</inkml:trace>
  <inkml:trace contextRef="#ctx0" brushRef="#br0" timeOffset="75702.3299">9084 11723 928,'0'0'11499,"0"0"-11563,0 28 385,26 24 736,-26 0 160,27 3-545,-27-2-544,27 26-128,-27-26-128,25 1-160,-25-2-833,0-26-1377,27 1-2883</inkml:trace>
  <inkml:trace contextRef="#ctx0" brushRef="#br0" timeOffset="75976.3456">9429 12227 3042,'0'0'4421,"0"0"-674,0-26-2306,0 26-287,0-26 95,0 0-448,-28-1-545,28 0-192,0 1-96,0-1-128,28 2-289,-1 25-191,-3-28 287,2 28 289,2 0-32,-1 0-320,0 0-833,25 0-2307</inkml:trace>
  <inkml:trace contextRef="#ctx0" brushRef="#br0" timeOffset="76387.3691">9825 11963 13036,'0'0'64,"-27"0"-32,1 26 448,-1-26 834,2 28-898,-2-3-352,27 28-32,0-26-32,0 0 0,27-1-32,-2-26-224,28 0-32,-26 26-1,0-26 193,-2-26 96,28 26 64,-53-26 32,27-1-64,-27 0 64,0 1-63,0-1 31,-27 27-64,27-25-97,-26-3 1,-1 28 64,27 0 96,-25 0 0,25 0-64,0 0-32,0 28 64,0-3-32,25-25 0,-25 27 0,27-27-96,-1 26-192,1-26-705,1 27-608,-4-27-1282,3 0-2690</inkml:trace>
  <inkml:trace contextRef="#ctx0" brushRef="#br0" timeOffset="76618.3823">10117 12095 2498,'0'0'1089,"24"0"384,-24 0 1090,0 0-129,0 0-1569,0-26-737,0 26-64,-24-27-128,24 2-160,0-3-161,-27 2 225,27 0-416,0-1-866,0 0-127,0-1-353</inkml:trace>
  <inkml:trace contextRef="#ctx0" brushRef="#br0" timeOffset="76885.3976">10249 12042 6053,'25'80'4388,"-25"-53"-2402,0-27 737,0 26-513,0-26-544,0 0-513,0 0-513,27-26-319,-27 26-321,0-27 0,27 0-65,-27 1-255,26 26-64,-26-27 288,27 27-64,-27 0 128,27 27 96,-27-1 96,25 1-32,2 0-64,-27-1-128,26 0-609,1 0-1056,-27 1-1923,0 0-9769</inkml:trace>
  <inkml:trace contextRef="#ctx0" brushRef="#br0" timeOffset="78298.4784">11016 11167 12299,'0'-26'673,"0"26"-577,0 26-160,-27 28 544,27-1 769,-27 52 1,27 2-706,0-2-384,-25 27-128,25-25 32,25-27 32,-25 27-96,54-29-96,-28-24-512,26-2-417,2-26-609,0 1-2049</inkml:trace>
  <inkml:trace contextRef="#ctx0" brushRef="#br0" timeOffset="78752.5044">11650 11618 15214,'-78'0'2338,"51"0"-2306,0 27-128,2-1 64,-2 26 128,1 2 32,26 24-96,26-23-160,1-2 0,25 1-64,1-2-64,26-26-161,-24-26 225,23 0 224,2 0 320,-1-26 257,-26-1-97,-1-26 65,-25 1-161,0 25-31,-27-28-129,-27 3-160,-26 0-288,1 24-321,-54-24-31,26 52 31,2-26 321,-4 26 128,4 26 0,24 0 32,29 0-32,-2 2-32,54-2 96,-2 0-32,55 1 64,-28-2-32,56-25 0,-29 0-96,0 0-224,-26 0-577,0 0-801,-1 0-1057,-25-25-2594</inkml:trace>
  <inkml:trace contextRef="#ctx0" brushRef="#br0" timeOffset="78983.5174">11890 11299 11947,'0'-25'1761,"52"50"33,-25 3-64,26 24-417,26 2 32,-26-1-384,26 26-576,-24 1-353,-5-2 32,5-24-64,-28 24-64,-3-23-129,-24-2-95,-24 1-64,-3-2 0,-28-26-1,5 1-704,-5 0-1121,2-27-3844</inkml:trace>
  <inkml:trace contextRef="#ctx0" brushRef="#br0" timeOffset="79575.5514">12949 11671 4580,'27'26'4676,"-27"-26"-4163,0 26 1345,0-26 416,0 0 0,25-26-1025,-25 0-544,27 26-97,-27-53 33,26 26-225,1 1-224,-27-1-95,27 2-162,-27-2 97,0 27-192,0 0 32,0 0-192,0 27-32,0-27 223,25 25 65,-25 28-32,0-26 64,27 0-32,-27-27-32,26 26 128,1-26 32,0 0 96,-2-26 289,2 26 31,-27-54-31,26 28-1,1-1-96,-27 2-255,0-2-226,0 0-671,0 27-770,0 0-1633,0 0-4196</inkml:trace>
  <inkml:trace contextRef="#ctx0" brushRef="#br0" timeOffset="79928.5716">13081 11989 15919,'-53'28'288,"53"-28"-160,-27 0 64,27 0 193,0-28 95,27 28-448,-1-26-64,-26 26 32,27-26 64,0-1 64,-2 27 128,-25 0-63,0-27 95,27 27-128,-27 27 224,26 0-159,1-1-65,0 0-256,-2 2 0,2-3 64,-1 2-33,29-27 130,-31 0 127,3 0 32,-1-27 481,2 2 31,-1-3-159,-3-24-257,-24 25-224,0 0-192,0-1-544,0 28-578,-24-25-735,24 25-2884</inkml:trace>
  <inkml:trace contextRef="#ctx0" brushRef="#br0" timeOffset="81530.6633">14430 11247 13356,'-26'0'1313,"26"0"-352,0 0 353,0 0-418,26 0 546,26 0-385,30 0-577,23 0-320,-26 0-96,27 0-96,-27 0 0,2 0-224,-30 0-384,4 0-385,-5 0-193,-22 0-511,-28 0-513,-28 0-257,4 27-1825,-2-27 1730,-29 0 1729,28 25 384,-25-25-864,-1 28 897,26-2 2946,27 0 1025,0 28-1152,0-1-994,27 26-320,0-26-352,-1 0-289,26 27-128,-25-28 1,0 0 255,1 3 417,-28-2 128,0-27-64,0 27-96,-28-26 32,-26-1-192,-24 1-97,24 0-416,-24-1-159,-2-26-130,28 0-255,25 0-641,-1 0-672,1 0-1890,54 0-9354</inkml:trace>
  <inkml:trace contextRef="#ctx0" brushRef="#br0" timeOffset="81797.6785">15384 11989 14477,'0'0'1666,"26"0"-1474,-26 0 1538,26 0-609,27 0-513,0-26-384,-1 26-127,-25 0-226,28-26-511,-31 26-1090,2 0-1505,-26 0-3715</inkml:trace>
  <inkml:trace contextRef="#ctx0" brushRef="#br0" timeOffset="81969.6884">15489 11803 11627,'0'52'1889,"0"3"-960,0-2 256,0 1-384,0-2-128,27 1-609,-1 0-353,0-1-639,0-25-354,1 0-1889,0-1-6726</inkml:trace>
  <inkml:trace contextRef="#ctx0" brushRef="#br0" timeOffset="82252.7046">15700 12175 13708,'26'-26'1122,"2"26"-1154,-1-27 224,0 27-64,-3-27 192,4 27-160,-2-26-160,-26 26 32,0 0 225,0 0-161,-26 0-32,-2 0 32,4 0 64,-3 0 32,-28 26-32,29-26-32,26 0-96,-24 27 129,24 0-65,0-27-32,24 26-32,2-26-32,2 26-417,26-26-864,-30 0-993,30 0-1954</inkml:trace>
  <inkml:trace contextRef="#ctx0" brushRef="#br0" timeOffset="82511.7194">16256 11989 11306,'-51'0'1890,"23"0"-449,-25 0 705,27 28-768,0-3-770,26 2-416,0-1-95,26 1 95,0 0-32,27-27-64,2 26-96,-31 0-96,2-26 64,2 26-32,-1-26 96,-27 0-32,-27 27 96,-1-27-64,2 0 0,-25 0-96,-4 0-417,29 0-1056,0 0-2339</inkml:trace>
  <inkml:trace contextRef="#ctx0" brushRef="#br0" timeOffset="82683.7292">16389 12042 15726,'53'0'673,"-26"0"1185,0 0-129,-2 0-672,2-25-960,-1 25-482,1-28-640,-27 28-384,0 0-1025,27-26-2339</inkml:trace>
  <inkml:trace contextRef="#ctx0" brushRef="#br0" timeOffset="82856.7391">16496 11830 11691,'-27'80'1761,"27"-27"1,0 1 960,27 24-543,-27-24-802,25-2-1121,-25 1-160,27-26-160,-27 26-416,26-53-1090,-26 25-2434</inkml:trace>
  <inkml:trace contextRef="#ctx0" brushRef="#br0" timeOffset="83383.7692">17236 11379 5765,'26'-52'2819,"-26"52"-385,0-28-416,0 28-289,27 0-383,-27 0-385,-27 0-481,27 28-352,-26-2-64,-26 27 64,25 27-64,0-1-64,27 1 65,-26-2-162,26 29 33,0-27-32,26-1 64,28 1 32,-2 0 0,1-28-64,26 1-32,-25-26-160,25-1-289,-26 1-223,-1-27 127,-25 25-1377,0-25-7271</inkml:trace>
  <inkml:trace contextRef="#ctx0" brushRef="#br0" timeOffset="83975.8031">17765 11618 11178,'27'-27'5253,"-27"1"-5093,0 26-32,-27 0 417,0 0-161,2 26-128,-2 28-159,1-2-194,-1 2 33,27 25 96,0 1 0,0-27-224,53 26-288,-26-26-1,25 1 161,1-28 128,26 0 64,2-26 224,-30 0 288,4 0 65,-2-26 31,-1 0 225,-25-28 31,-1 1 33,-26 0-160,0 1-417,0-2 32,-26 1-192,-28 0-64,2-1-160,-1 2 64,-26 26-32,25 26 64,0-27 64,2 27-32,-1 27 128,53-1-225,0 0 97,0 28 32,27-28 128,27 27-256,-3-28 64,30 3-32,-30-1-224,4-27-65,-2 27-127,-1-27-193,1 0-544,-26 0-1282,-27-27-3362</inkml:trace>
  <inkml:trace contextRef="#ctx0" brushRef="#br0" timeOffset="84249.8187">18216 11274 14157,'78'0'2050,"-24"25"-417,24 3 65,-24-2 64,24 27 31,-23 0-1056,-2 26-513,-1-26 97,2 27-385,-28 0 224,0-28-160,0 28-32,-26 0-129,-26-26 65,-26 24-224,-2 2-192,-24-28 127,-4 2-127,32 24-385,-32-24-288,4-1-897,-1 0-2627</inkml:trace>
  <inkml:trace contextRef="#ctx0" brushRef="#br1" timeOffset="94652.4135">7947 8704 6117,'-27'0'1185,"27"0"1186,0 0-1090,0-28 0,0 28 160,0 0-63,0-25-385,27 25-449,-27 0-159,25 0-97,-25 0-160,27-28-64,-1 28-64,-26 0 0,27 0 0,0 28 0,24-28 0,-24 0 32,26 0-32,-1 0-32,2 0 96,24 25-96,4-25 64,-4 0-32,28 0 32,-26 28-64,25-28 32,28 0 0,-27 0 32,26 0-64,0 0 96,26 0-64,-24 0 32,24 0-32,1 0 0,1 0 0,-3 0 32,2-28 32,28 28-32,-29 0 32,26 0-64,-25 0 64,28-25 0,-29 25-64,26 0 65,3 0-65,-2 0 32,-27 0-32,28-28 32,0 28 32,-2 0-64,-26 0 64,29-25-32,-28 25-32,25 0-32,-24 0 64,25 0-64,-25 0 32,-4 0 0,4 0-32,25 0 64,-25 0-32,-2 0 32,27 0-32,-26 0 0,-26 0 0,26 0 0,-1 0 0,0 0-32,-26 25 64,28-25-128,-2 0 96,2 0-64,-1 0 64,0 0 0,-2 0-32,30 0 64,-29 0-32,29 0 64,-31 0-128,31 0 64,-1 0 64,-3 0-64,30 0 64,-29 0-96,30 0 96,-4 0-64,4 0 64,-4-25 32,2 25 0,27 0 96,-28-27 32,2 27 33,-2-27 31,1 27-128,-55-26-96,3 26-32,-1 0-32,-54 0-608,-24 0-674,-30 0-1312,-24 26-3844</inkml:trace>
  <inkml:trace contextRef="#ctx0" brushRef="#br1" timeOffset="96189.5017">8370 12785 5925,'0'0'1057,"0"-28"0,-26 28-32,26 0-256,0 0 352,0 0 32,0 0-544,0 0-353,0 0 96,0 28 385,0-28 32,26 0-289,-2 0-160,31 26-128,-28-26 33,-1 0 31,26 26-96,2-26-32,-2 0-32,1 26-32,26-26 97,1 0-33,-2 27 32,4-27-32,23 0-64,27 0 96,0 0-96,1 0 32,26-27 0,25 27-64,1 0 64,2-26-96,-3 26 129,3 0 31,-2-26-32,26 26 96,-1-26-96,4 26-96,-4 0 96,4-28-96,23 28 129,-26-26-161,29 0 0,-30 26 32,29-27 0,0 27-96,-29 0 128,29-25-32,-27 25-32,27 0 0,-29 0 0,4 0 0,-4 0 32,2 0-32,0 0 0,-26 25 32,24-25-64,-23 0 128,24 0-128,-26 27 64,2-27 0,-3 0 0,1 0 64,-25 0-96,24 0 64,-25 0-32,1 0-32,-28 0 0,0 0 32,0 0-96,-27 0 64,0 0-64,-23 0 64,-29 0-32,-1 0-256,-25 0 480,-1 0-609,-26 0-159,0 0-225,-26 26-256,-1-26-769,0 0-1793</inkml:trace>
  <inkml:trace contextRef="#ctx0" brushRef="#br1" timeOffset="97986.6045">4584 8015 8456,'-25'0'512,"25"0"-544,0 0 64,-27 0 96,0 0 545,-1 0 384,2 0-417,-25 0-159,23 0-129,-25 0 257,1 0 31,-28-25-319,1 25-129,-26 0-128,23 0 0,-50 0 32,27 0-96,-27 0 0,0 0 0,-1 0 96,-26 25-96,0-25 0,2 0 0,49 0 0,3 0 64,26 0-32,-1 0 32,-52 0-64,-1 0 0,-26 0 0,27 25 32,0-25-32,25 0-32,2 0 128,25 28-96,1-28 64,1 0-96,24 0 64,1 0 0,1 26 0,25-26-64,-1 0 64,2 28 65,26-3 63,-24-25-128,-3 27 32,27 26-32,0-26-32,0 25 0,0 28 0,0-2-32,27 2-64,-27-1 64,0 28 0,24-1 32,2 26-96,-26 0 160,28 2-32,-1 24-32,0 1 32,-2 0-32,2 26 64,-1 1-64,1 26 32,25-26-32,-25-2 32,-1 30 32,28-4 64,-29 2 192,2-25-160,-1 24 1,29 2-1,-28-1-64,23 0 96,-22-27-96,-1 27 64,0-26-64,25-1-32,-26 27 97,1-27-97,0 1 0,-2-26 0,2 25-64,-27-26 64,26-1-64,1 1 0,0 1-32,-2-28 32,2-27-32,-27 2 32,26-3 0,1 4 32,-27-29 0,28 1-32,-28-28 64,24 28-32,-24-27 32,27-1-32,1-24 0,-2 24 64,1-25-96,25-2 32,-25-25-64,26 0 64,26 0 0,-26 28 0,26-28-32,2 0 64,24 0-64,1 27 0,52-27-160,2 0 416,-4 0-160,31 0-31,26 0 159,-29 26-128,54-26 32,2 0 32,-3 0 0,27-26-128,1 26-32,-1 0 0,2 0 32,-2 0-64,-27-27 32,-24 27 0,-2 0-192,-24 0-96,-29-28-257,-26 28-800,-53 0-1378,2-25-7206</inkml:trace>
  <inkml:trace contextRef="#ctx0" brushRef="#br1" timeOffset="99030.6642">5247 12307 1377,'25'0'2178,"-25"-26"-769,0 26-288,0 0 193,0 0 63,0 0-384,0 0-321,0-27-95,-25 27-193,25 0-63,0 0 127,-27 0 97,27 0-193,-27 0-96,27 0-64,-26 0-96,-1 0 0,27 27 33,-25-27 63,-2 0 64,0 0 0,-1 0-32,-22 26-127,23-26-1,-28 27 0,-23-2-32,-2 3-64,1-2-96,-26 0-96,-27 28-97,-2-1 97,2-1-32,-26 3-32,26-3 192,-2 0 64,-24 2-32,26-2 96,0-25 128,-2 26 64,2-26-160,27-2-96,-3 3 0,57-2 32,-30 0 0,57-26-32,-3 27 64,-1-27-64,2 0 0,-1 27-64,0-27 96,2 26-32,-2 0-256,1-26 64,-1 28 128,0-3 128,2 2-64,-2-27 32,1 28 0,-29-3 128,4 2 32,-3-1 96,3-26 1,23 26-129,-25-26-32,26 28-64,-25-28 0,25 26 96,1-26 0,26 0-96,-27 26-31,27-26-1,-25 0 32,25 0-32,0 0 32,0 0-128,0 0 160,0 0-64,0 0 0,0 0-64,0 0-224,0 0-513,0 0-769,0 0-1376,-27 0-3140</inkml:trace>
  <inkml:trace contextRef="#ctx0" brushRef="#br1" timeOffset="99903.7141">7125 15301 12043,'-80'-52'1473,"54"25"-63,-26 0-97,25 27 160,0 0-224,1-26-480,0 26-192,0 0-321,26 0 0,26 26-192,0 1 289,0 0-97,54-2 160,-28 28-256,28 1 129,-1-28 95,2 26-256,-29 2 32,28-1 0,-54-28-192,0 2 96,28 1-31,-28-3 31,0 2-64,0 0 192,1-2-192,0 3 32,-27-28 96,0 27-32,0-1 0,0 0 0,-27 27 32,0-26 32,-25-1-31,-1 28-33,0-29-96,1 28 0,-30-26-193,32 26-255,-32-1-321,4 3-288,24-3-224,-24 1-833,24-26-1473,28 0-8072</inkml:trace>
  <inkml:trace contextRef="#ctx0" brushRef="#br1" timeOffset="101281.7927">8686 14639 15246,'-52'0'705,"52"0"95,-26 0 65,26 0-256,26 0 127,26 0 129,2 0-416,24 0-65,28 0-160,26-26-224,-24-1-32,-3 27 32,0-27-288,-23 27-257,-4 0-512,-51 0-672,24 0-1442,-51 0-3459</inkml:trace>
  <inkml:trace contextRef="#ctx0" brushRef="#br1" timeOffset="101527.807">9401 14639 928,'-79'79'8841,"53"-52"-7944,26 26-129,0 0-95,0 26-321,26-26-224,0 27-96,0-29 0,29 30 33,-28-27-1,-3-2 448,-24 28 33,0-28 448,0 1-1,-24 0 194,-3-26-193,-1-2-193,1 2-63,-25-27-289,26 28-255,-28-28-193,28 0-449,-26 0 97,25 0-705,0 0-1057,27-28-1730</inkml:trace>
  <inkml:trace contextRef="#ctx0" brushRef="#br1" timeOffset="101873.8268">9852 15381 15214,'-27'0'865,"27"0"-737,0-27 1249,27 27-96,25 0-320,-26-27-544,29 1-321,-4 26-32,-25-27-128,29 27-225,-31 0-543,4-25-546,-1 25-736,-27 0-672,0 0-2371</inkml:trace>
  <inkml:trace contextRef="#ctx0" brushRef="#br1" timeOffset="102204.8458">9930 15010 3203,'0'-27'3331,"0"27"-2499,0 0 1315,0-26 255,0 26-609,0 26-1056,0-26 352,0 52 96,-26-24-256,26 23-288,0 4-353,0 25-160,26-28-160,-26 28 0,27-28-448,-27 1 255,28-26-447,-4-1-481,3 1-673,-1-27-1922</inkml:trace>
  <inkml:trace contextRef="#ctx0" brushRef="#br1" timeOffset="102514.8634">10249 15433 15086,'0'26'160,"25"-26"-833,2 0 865,0 0 577,-1-26 288,1 26-865,0-26-96,-2 26 65,-25-26-33,0 26-64,0 0-224,-25-27-161,-2 27 257,0 0 0,1 0 96,-1 0 64,0 0-64,2 27 64,25-1-63,0 0 127,0 0 32,25 1-192,2 0-224,26 26-705,-26-53-769,25 25-704,-25-25-2819</inkml:trace>
  <inkml:trace contextRef="#ctx0" brushRef="#br1" timeOffset="102759.8775">10752 15407 13196,'-55'-26'961,"4"26"320,25 0-128,-2 26-448,1-26-545,27 26-160,0 0-32,27 1-128,1 0-353,-2-1 65,25 1 128,4-27 159,-29 25 65,1 2 96,-2-27 64,-25 0 257,0 28 223,0-28-223,-25 25-257,-2-25-417,1 0-928,-1 0-2627</inkml:trace>
  <inkml:trace contextRef="#ctx0" brushRef="#br1" timeOffset="102918.8866">10910 15407 12619,'52'0'1282,"-25"0"-225,0 0-32,-1 0-609,26 0-224,-25 0-672,0-26-1538,1 26-1666,-2-27-5060</inkml:trace>
  <inkml:trace contextRef="#ctx0" brushRef="#br1" timeOffset="103084.8961">11121 15142 11979,'-27'27'1762,"27"-1"63,0 1 449,0 52-384,0-26-641,0 26-352,0 1-737,27-27-320,-27-1-641,27-24-544,1-3-961,-28 2-2851</inkml:trace>
  <inkml:trace contextRef="#ctx0" brushRef="#br1" timeOffset="103495.9194">11650 14453 12555,'0'28'737,"-24"-3"-128,-4 28-161,28 27 257,-26-1 352,26 1 64,-27 25-352,27 2-193,0-28-31,0 27-257,0 0-480,27-26-385,27-28-1120,-3 1-2019,4-26-5861</inkml:trace>
  <inkml:trace contextRef="#ctx0" brushRef="#br1" timeOffset="103920.9436">12074 14718 14573,'-52'53'385,"26"1"-385,-1 24-32,27 2 64,0 0 352,27-1 129,25-26-513,1 26-481,0-52-63,26 26 95,0-53 289,2 0 128,-2-27 128,-26 1 160,-26-26 417,-1-2-32,0 1-129,-52 25 385,26-23-321,-53-29-480,0 27-63,1 0-642,-30 1-416,4 25 512,-2 27 513,28 0 97,-2 27 31,54 25-128,0-26 0,27 1 0,26 26 288,-1-26 64,30-27 65,-4 0-161,0 0-192,3 0-224,-28 0-289,-1 0-640,2 0-1441,-54-27-3332</inkml:trace>
  <inkml:trace contextRef="#ctx0" brushRef="#br1" timeOffset="104151.9571">12525 14453 14669,'27'-54'1826,"-1"54"-961,0 28 416,27-2-128,26 27-160,-26 0-256,26 1-64,2 26-193,-29 25-96,-25 0-416,-1-25 64,-26 26-32,0-26 32,0 0-192,-26-28 96,-1 1-192,-25 0-193,25-53-479,-1 26-610,2-26-2626</inkml:trace>
  <inkml:trace contextRef="#ctx0" brushRef="#br1" timeOffset="104764.9919">14298 15010 15118,'0'-27'480,"0"1"-448,0 26 160,0 26 737,0 1-64,0-2-320,-26 29-225,26-1-352,0 0 128,0 26-96,26-26-32,1-26 96,-2 26-160,2-53 192,0 0 0,-1 0 0,1-26 0,25-1-32,-25-26-64,1 26 0,-28-25-64,26-1-128,-26 26-160,0-1 64,0 28-129,0 0-287,0 0-97,0 0 673,24 28 64,3 25 64,1-26-32,-1 0 96,-1-2 160,0 2 96,0-27 193,1 0 31,0 0-288,-1 0-352,-26 0 0,0-27-544,27 2-481,-27-2-769,0 27-224,0-27-1025,25 1-2467</inkml:trace>
  <inkml:trace contextRef="#ctx0" brushRef="#br1" timeOffset="104931.0017">15120 15063 14926,'0'51'608,"0"-23"-1088,26-28-193,-26 27 449,24-1 160,-24 1-96,28-27-673,-28 27 384,0-27-223,27 0-866,-27-27-447,0 27-3621</inkml:trace>
  <inkml:trace contextRef="#ctx0" brushRef="#br1" timeOffset="105075.0099">15170 14639 14765,'0'-53'961,"0"26"-961,0 2-1057,0-3-1761,28 3-1891</inkml:trace>
  <inkml:trace contextRef="#ctx0" brushRef="#br1" timeOffset="105335.0248">15357 14321 16047,'0'106'768,"0"-27"-191,27 1 416,-27 0 352,26 25-960,0 27-417,0-52-321,1 26-416,0-26 65,-1-27-97,0-26-64,0-2 64,1-25 193,-27 0-97,0-25-288,0-2-256,0-26 929,0-2 256,0 4 160,0-29-128,-27-26-737,27 27-3523</inkml:trace>
  <inkml:trace contextRef="#ctx0" brushRef="#br1" timeOffset="105465.0321">15568 14427 13388,'26'54'2819,"1"-1"-1218,0 26-191,-27 1 287,28 25-287,-4-26-738,2 1-480,2-2-288,-1-24-512,0-1-834,-27 0-640,24-26-2081</inkml:trace>
  <inkml:trace contextRef="#ctx0" brushRef="#br1" timeOffset="106677.1016">17209 14189 10153,'-25'-27'1217,"-2"27"-480,27 0-577,0 27 96,0 25 577,27 1 0,-27 52-321,25 2-319,2 0-33,-1-2 32,1 2-32,1-29-32,-28 2 385,24-53 255,-24-2 1,0-25-96,27 0 31,1 0-127,-2-25-417,25-2-416,4-26-513,-2 26-160,-1 27 257,1 0 63,-1 27 353,-25 0 256,0-1 128,-27 26 192,-27 2 193,0-1 191,-25 0-63,-1-26-321,1 0-288,-1-2-96,-2-25 0,31 0-640,-3 0-834,27-25-1953,27 25-6150</inkml:trace>
  <inkml:trace contextRef="#ctx0" brushRef="#br1" timeOffset="107001.1201">17846 15035 13452,'24'54'3812,"-24"-54"-3396,0 0 705,0 25-32,27-25-224,0-25-416,27 25-161,-30-26 128,31-2-160,-28 3-95,-1-2-97,-26 27-64,0-26-128,-26-1-1,-1 0-31,-1 27 0,1 0 64,3 0-32,-2 0 128,-2 27 128,28 26-224,0-26 256,0 26 0,28-27 32,-2-1-95,-2 30-97,31-55 96,-2 26-160,-1-26 128,2 0-417,-1 0-191,-28 0-801,2-26-1794,0-1-10378</inkml:trace>
  <inkml:trace contextRef="#ctx0" brushRef="#br1" timeOffset="107456.1461">19644 14798 15342,'0'-80'1441,"0"28"-223,-24 25 95,-3 1-641,-1 26-191,1 0-353,1 0-128,0 26-32,-27 1-32,53 25 128,-27 1-448,27 1 576,27-2-192,26-26-128,-27 1 160,27 26-96,2-53 128,-5 27-32,-22-2-32,-1 3 0,-27-2 0,-27-26 64,-1 25-96,-22 3-96,-5-28-97,2 27-159,1-27-289,-2 0-544,28 0-1633,26 0-4646</inkml:trace>
  <inkml:trace contextRef="#ctx0" brushRef="#br1" timeOffset="107903.1717">20016 14903 11723,'-27'107'224,"0"-54"-64,27-2 449,-26 4 191,26-29-447,0-26 287,0 0 834,0 0 127,26-26-736,-26-1-256,0-1-161,27 3-160,-27-29-192,27 29-192,-2-2 0,2 1 96,-1-1-288,1 0 160,-27 27-32,28 27 128,-4-27 192,-24 53 32,0-26-288,0 26 160,27-27 0,-27-1 64,0 3 32,0-1-192,26-27 352,-26 0 33,28-27-1,-28-1-288,27 28 64,0-25-224,-2-1 0,2-2 0,-1 28 32,1-25 0,-27 25-64,27 25-64,-27-25-97,0 54 193,0-29-96,0 3-384,0-1-481,25-27-1089,2 26-1410,-1-26-5188</inkml:trace>
  <inkml:trace contextRef="#ctx0" brushRef="#br1" timeOffset="108646.2141">20837 15010 14157,'-27'-27'2562,"-27"1"-1377,27 26 161,-25 0-770,-1 26-384,26 1-480,2-2 448,25 29-160,0-29-96,0 30-64,52-29-288,-26 1 416,29-27-417,-4 0 609,-23-27-192,-2 1 545,-26-1 224,27-1 31,-27 3-127,-27-29-449,27 29-192,-26-2-96,-2 27 32,1-26-192,27 26 31,0 26 65,0 1 0,27-27 128,1 25-160,-2 29 32,25-54 64,4 25 64,-29-25 0,26 0 96,2 0 160,-28-25 224,1-1 289,-27-27-128,0 0-97,0-1-128,0-24-223,-27-29-129,27 2-225,-26-2-447,-28 0-289,29 29-384,-2-2-257,1 54 898,26 26 287,-27 26 161,27 27 608,27 52 289,-27-23 128,26 50-129,1-27-63,25 2-385,-25-2-192,26 0-32,-1-51-352,1-1 160,-1-26 128,2-27 320,0-27 224,-3-1 33,-23-23 63,25-2-159,-26 0 127,-2-27-63,-25 1-129,27-26-224,-27-2-160,0 2-128,0-2-545,-27 27-256,2 1 97,25 53 607,-27 26 353,1 26-224,26 26 288,-27 28 193,27 26 319,0 27 161,27-26-96,-27 25-64,26-27-673,1-25 384,25-1-416,-25-26-224,-1-26-353,26 26-608,-25-53-385,0 27-1408,-27-27-6087</inkml:trace>
  <inkml:trace contextRef="#ctx0" brushRef="#br0" timeOffset="132461.5763">15489 3403 7366,'-27'0'705,"27"0"320,0 0 32,0 0 641,0 0-417,27 0-576,-27 0-417,0 0-64,27 0-32,-1 0 32,0 0 1,0 0-33,1 0 0,28 0 32,-31 0 0,30 0-63,24-25 63,3 25-64,-2 0-128,1 0 64,-2-27-32,4 27 0,23 0 64,-26 0-96,1 0 97,-2 0-97,1 0 0,29-25 32,-31 25 0,30 0-32,-27 0 0,25 0 0,-26 0-32,29-28 0,-29 28-32,-2 0-32,4 0-32,-2 0 32,1 0-65,-1 28 97,-1-28-64,30 0 0,-29 0 128,26 0-64,-25 25 32,26-25-96,-28 0 96,30 27 0,-29-27 0,26 0 0,-25 25 32,26-25-32,-28 0 32,28 28-32,2-28 0,-3 0 32,0 0-32,1 0 0,2 0 0,24-28 32,0 28-32,-27 0 0,27 0 32,1 0 0,-1-25 0,0 25 0,-26 0-64,54 0 32,-28 0-32,26-27 32,2 27-96,-1 0 96,-2-25 0,29 25 32,-26 0-32,-2-28 32,26 28 0,-25 0 32,28-27 0,-29 27 0,0 0-64,-26 0-64,-24 0 64,-3 0-64,0 0-160,-51 0-545,-2 0-1152,-26 0-3140</inkml:trace>
  <inkml:trace contextRef="#ctx0" brushRef="#br0" timeOffset="134073.6685">15252 6108 5957,'-27'26'1570,"27"-26"-641,-27 0 160,27 0-449,0 0 417,0-26 641,0 26-769,0 0-417,27 0-224,0 0 1,-1 0-65,0-28-96,0 28-96,28 0 32,-28 0-32,26 0-32,2 0 64,-2 0-32,28 0 160,-28 0-31,29-26-129,-2 26 32,1 0 0,-2 0-32,28 0-32,2 0 32,-3 0-32,27 0 64,-27 0-32,27-26-32,0 26 0,2 0 0,-2 0 0,26 0 32,2 0-64,-1-28 96,-2 28-64,2 0 32,1 0-32,-1 0-64,-1-25 96,2 25 0,-2 0-32,27 0 0,-25 0-32,-1 0 64,25 0-32,-26 0-32,2 0 64,26 0-32,-2 0-32,-26 0-64,29 0 32,-28 0 64,25 0-32,-24 0 64,25 0-32,-1 0 0,3 0 0,-2 0 0,-1 0 0,3 0 32,23 0 32,4 0 32,-30-27 0,28 27 64,-28 0 64,2 0-128,0 0-96,-53-26 0,-1 26-96,-27 0-384,-26 26-417,-26-26-833,-26 0-2209,-27 27-5446</inkml:trace>
  <inkml:trace contextRef="#ctx0" brushRef="#br0" timeOffset="137494.8639">4664 10663 9609,'0'0'32,"-27"0"-321,27 0 257,0 0 449,0 0 800,0 0-641,27 0-63,-27 0 448,0 0-224,27 0-161,-27 0-31,25 0-161,2 0 32,-27 0-95,26 0-97,1 0-32,0 0-96,-2 0-32,2 0 0,-1 0-32,1 0 0,28 0-32,-31 0 32,30 0-64,0 0 64,-2 0 0,28 0 0,-28 0-64,28 0 32,-2-25 32,1 25 0,29 0 65,-29 0-33,26 0 64,0 0-64,3 0-64,-30 0 0,27 0 0,3 0 32,-3 0-32,27 0 0,-26 0 32,27 0 0,-1 0-32,0 0 32,-27 0 32,27 0 0,-24 0 32,-2 0-96,26 0 64,-27 0-32,0 0-32,2 0 0,0 0 0,-2 25 0,27-25 0,-26 0 32,26 0-32,-26 0 0,26 0 32,0 0-32,0 0 32,-24 0-32,24 0 0,1 0 96,-1 0-64,0 0-64,-27 0 128,27 0-160,0 0 128,2 28-96,-2-28 0,0 0 64,0 0 0,1 0 0,-1 0-128,0 0 192,27 0-96,-26 0 0,-1 26-32,27-26 64,-27 0-32,1 0 0,-1 28 65,27-28-97,1 0 32,-4 0 0,4 0 32,-2 0 0,2 0-32,-1 0 0,0 0-32,-2-28 64,-25 28-32,28 0 0,-1 0 0,-27 0 0,1 0-32,-1 0 64,-27 0-129,2 0-319,-55 0-353,3 0-288,-29 28-736,-2-28-2083</inkml:trace>
  <inkml:trace contextRef="#ctx0" brushRef="#br0" timeOffset="138464.9197">24965 9657 13869,'26'-26'993,"-26"26"-513,0 0-448,0 26 481,0 0 415,0 54-159,0-28-384,0 55-65,0-27-288,-26 27 0,26-29-32,26 2-192,1 0-577,-27-28-1025,52 0-896,-25-24-3492</inkml:trace>
  <inkml:trace contextRef="#ctx0" brushRef="#br0" timeOffset="138767.937">25494 10187 11498,'-52'54'1634,"25"-28"-1666,27 0 32,-26 28 64,26-2 160,26 0 64,1-24-256,25-1 33,1-27 63,-1 25 224,2-25-64,-1-25-64,-28-2 1,29-1 319,-54-24 129,28 26-161,-28-28 33,-28 2 31,1 26-191,-25-1-257,-1 0-192,26 1 64,0 26-192,-25 0-929,52 26-1410,0 1-2434</inkml:trace>
  <inkml:trace contextRef="#ctx0" brushRef="#br0" timeOffset="139171.9602">25918 10267 12491,'0'0'769,"0"0"640,0 0-512,0 0-737,0 26-31,0 0-129,0 2 0,0-2-65,27 0-95,-1 1-96,1-2 128,-2-25 128,-25 0-32,27 0 160,0 0-64,-1 0-64,-26 0-32,27-25-192,-27 25-257,0-27 129,0 27-96,25 0-705,-25 0 416,0 0 737,27 27 224,0-2 192,-1 3 65,1-28 160,25 27-1,-25-27 33,27 0 192,-30 0 512,3-27-96,-27-1-512,28 3-417,-28-28-288,0 27-64,-28-28-512,1 28-417,3-27-961,24 26-1345,-26 27-5605</inkml:trace>
  <inkml:trace contextRef="#ctx0" brushRef="#br0" timeOffset="139719.9913">27399 10161 4964,'0'-27'5958,"0"27"-4837,0 0 96,0 0 64,0 0-160,27 27 129,0 26-578,1 0-416,-4-1-127,30-24 31,-27 24 192,24-25 193,-23-2 63,25 3 129,-26-28 192,-2 0-97,-25-28-191,27 3-225,-27-2-223,0-25-129,0-2-64,0 2-385,-27 25-415,27 0-546,0 1-383,0-1-1570,0 27-10282</inkml:trace>
  <inkml:trace contextRef="#ctx0" brushRef="#br0" timeOffset="140233.0208">28301 10293 19250,'0'-52'448,"-27"25"-384,0 0 257,1 1-33,-26-1-128,25 27-160,0 0-160,-27 0 64,30 53 64,-3-26-32,27 26-32,0-1-1,27-24-31,-3 24 0,2-25 128,2-2 64,26 3-64,-2-28 64,-26 0-32,1 0 64,0-28-64,-2 28 33,2-25-1,-27-28-128,0 27-33,0-2-127,0 2-673,-27 0-352,27 26 288,0 0 257,0 0 191,0 26 321,0-26 160,27 54 32,-27-28 0,26 0 96,1 1-32,0-27 0,25 25 96,-52-25 161,26 0 287,-26 0 289,0-25-417,0-2-159,0 1 63,-26-28-256,26 28-128,0-26-160,0 25-513,0 0-223,0 27-193,26-26 160,29 26 192,-31 26-192,3-26-1089,27 0-2242</inkml:trace>
  <inkml:trace contextRef="#ctx0" brushRef="#br0" timeOffset="140362.0282">28803 10267 13965,'0'26'160,"0"0"-64,0 2-32,0-28 0,27 52-608,-2-52-1602,2 27-2627</inkml:trace>
  <inkml:trace contextRef="#ctx0" brushRef="#br0" timeOffset="140507.0363">28855 10081 11691,'0'-52'1121,"27"52"-3171,0 0 1217,-27-27 641,26 27-1025</inkml:trace>
  <inkml:trace contextRef="#ctx0" brushRef="#br0" timeOffset="141077.0691">29201 10214 13068,'-28'0'0,"1"0"64,3 0 384,-4 27-352,1-1-128,1 0-384,26 0-161,0 2 33,0-2-97,0 0-255,53 1 383,-25-27 513,23 0 160,-23 0 160,25-27 321,-29 27 160,4-26 224,-1-28-224,-27 28-321,0 0-288,0 0-160,-27-1-96,27 0 0,-28 1-96,28 26 96,0 0-160,0 26 192,0 1 320,28 0-224,-28-1-32,27 26-32,-1-24 0,1-2 32,-2 0-32,-25 1 32,27-27 96,-27 0 513,0 0 512,0 0-32,0 0-865,-27-27 0,27 27-127,0-26-65,27 0-64,-27-2-64,27 2 32,-1 26 32,1-26-32,-27 26 32,25 0 96,2 0 256,0 0 0,-1 26 33,-26-26-65,27 26-128,-27-26-192,0 28 64,25-2-64,-25 0-480,0 1-449,0-2-641,27-25-640,-27 28-1441,27-28-5606</inkml:trace>
  <inkml:trace contextRef="#ctx0" brushRef="#br0" timeOffset="141495.093">29915 10214 9673,'-26'-27'576,"26"27"737,0 27 1154,0 0-1378,-27-1-641,27 0-192,0 28-31,0-28-129,27 27 0,-1-28-128,0 30-96,0-55 32,28 25 96,-2-25 0,-26 0 128,28-25 224,0 25 289,-3-27 256,4-1-129,-29 3-63,-26-28-545,0 27-128,0-2-160,-54 2-160,27 0-257,-24 26 161,23 0 288,2 0 160,-1 52 32,0-24 96,27 24 160,27 0 97,0 3-1,27-30 65,24 29-161,0-28-192,4 1-32,-4-27-32,-24 25-31,-2-25-65,-26 0-417,1 0-1248,-27-25-3781</inkml:trace>
  <inkml:trace contextRef="#ctx0" brushRef="#br0" timeOffset="145195.3044">25547 5339 15983,'-26'0'993,"26"0"-225,0 0-63,0 0-225,26 0 545,26 0-256,28 0-513,26 0-128,-1 0-63,3 0 31,-3 0-32,-26-28-96,1 28-353,-28 0-351,3 0-482,-55 0-1056,0 0-1217,0 0-3460</inkml:trace>
  <inkml:trace contextRef="#ctx0" brushRef="#br0" timeOffset="145484.3209">25890 5100 11370,'0'0'481,"0"0"-321,0 0 545,-24 0-481,-29 27-128,-2-2 160,-24 2-32,-1 26 129,2-26 287,-1 25 353,26-24 0,-2-3-288,55-25-257,-24 27-224,48 0 129,31-2 127,-2 3-224,26-1-127,26-2-802,-25 3-961,-1-3-1953</inkml:trace>
  <inkml:trace contextRef="#ctx0" brushRef="#br0" timeOffset="146211.3628">31530 9551 14637,'27'0'1089,"-27"0"-608,0 0-97,0 0 1090,0 0 159,0 0-1056,0 0-513,0 0-192,-27 0 128,0 27 32,-1 0 0,-22-1-32,-5 26 32,-24 2-32,26-28 32,0 26 96,1 3-224,-2-30 192,0 29-96,3-28 0,24 1-224,-1-27-545,28 27-801,-26-27-800,26 0-1698</inkml:trace>
  <inkml:trace contextRef="#ctx0" brushRef="#br0" timeOffset="146492.3789">31001 9710 14862,'-27'0'1345,"27"0"-1345,-27 0-32,27 0 160,-28 27 192,2-1 1,2 26-129,-4-24 128,28 24 193,0 2 127,0-28-95,0 1-65,0 0-128,28-1 129,22 0-193,-22-26 161,26 28-225,-30-28-64,4 0-160,25 0-352,-26 0-834,25 0-1312,1 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6:52.8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2031 7504 800,'-28'0'6534,"28"0"-5188,0 0-546,-27 0 1,27 0 545,0 0-65,0 0-641,0 0-447,0 0 127,0 0 288,0 0 65,0 0-96,0 27-257,0-27-32,27 26-128,1 1-64,-2 1 65,1-3-65,-3 1-32,-24 2 0,28 25 0,-1-28-32,-1 29-32,1-28 64,-2 28-64,2-2 32,26 1-32,-26 0 32,-27-1 0,25 2 0,2-1-32,0 0 32,-1 1 0,2 24-32,-1 1 0,-3 1 0,31-27 64,-29 26-64,1-26 0,-3-1 0,-24 3 32,28-2 64,-1-2-128,-27 4 96,26-2-128,1-1 224,-2 1-64,2-26 257,0 52 191,-1-26-448,1 0-64,25-26-32,-52 26-32,27-1 64,-1-25 33,2 26-130,-4-26 162,3 0-97,0-1 32,1 0-64,-2-26 32,-26 28 0,24-3 96,4 2 0,-1-27 0,-27 26-160,27 1-160,-1-27 512,0 27-288,-26-1 0,26-26 0,-26 26 0,27-26-32,-27 26 64,27-26-96,-27 28 128,26-2-96,-26-26 64,26 26-128,-26-26 160,26 0-96,-26 27 0,27-27 64,0 0-96,-27 25 0,0-25 128,26 0-64,-26 0 32,28 0-96,-28 0 64,24 0 0,-24 0 32,27 0-160,-27 0-1,27 0 33,-27-25 64,28 25-32,-28 0-64,0-27 128,26 27 32,-26 0-64,0-26 32,24 26 32,-24-26-128,0-2-96,0 28 128,28-26 32,-28 0-128,0 26 96,27-26 128,-27-1-160,0 27 96,0-27 96,0 1-192,0 26 96,0-27 0,0 2-161,0 25 33,0-28 128,0 28-64,0-26 64,0 26 32,0-26-32,0 26 0,0-27 0,0 27 0,0-27 0,0 27 0,0-26 0,0 26-64,0-27 32,0 0-64,0 27 96,0-25 32,0-2-64,0 27 64,0-28-32,0 28 0,0-25 64,0 25-64,0-27 32,0 27 32,0-26-64,0 26 0,0-27 128,0 0-256,0 27 128,0-26 0,0 0 0,0 26 32,0-26 32,0 26 0,0-27 0,0 27-31,0-27 31,0 1 32,0 26 0,0-27-192,0 27 96,27-25 64,-27 25-128,0-27 64,0 0 0,0 1 0,0-1 0,0-1 0,0 3 0,26-1 0,-26-2-32,0 3 32,26-3-257,-26-24 514,26 25-289,-26 1 96,0-28-64,27 28 0,-27 0 64,0 0-32,27-1-32,-27 0 0,0 1 96,26-1-32,-26-25-32,0 25 128,0 1-128,26-1-32,-26 2 0,0-3 32,26-26-64,-26 29 192,27-2-256,-27-26 192,27 26 0,-27 1-96,0 0 0,26-27 193,-26 26-193,0 1 32,26-1-161,-26 2 226,26-2-194,-26 0 194,27 1-97,-27-1 32,28 0-64,-28 2 32,27-3 0,-27 3 0,24-29 32,2 29 0,-26-3 0,0 1 32,28 1 64,-28-1-128,0 0 64,27 2 64,-27-28-192,0 26 96,0 0 0,27 1 32,-27 0-32,0 0-32,0-2 128,0 2-96,0 0-64,25-1 64,-25 2-32,0-30 32,0 30-64,0-3 64,0 2-64,27 0 64,-27-1-32,0 0-32,0 1 128,0-1-128,26 27 64,-26-27-32,0 2 0,0-2 96,0-26-64,27 26 33,-27 1-162,0 0 129,0-28-32,0 28 65,0 0-65,0 0 96,0 0-160,27-2 64,-27 1-32,0 2 64,0-2 0,0 2-32,0-3 0,0 1 96,0-26-160,0 27 32,0 0 64,25-1-32,-25 0-32,0 27 0,0-26 128,0-1-192,27 0 128,-27 2-32,0 25 128,0-27-192,26 1 32,-26-2 0,0 2 32,0 0 64,0 0-96,0 0 32,0 26 0,0-28 0,27 2 0,-27 0 0,0 26 0,0-27 0,0 27 0,0-25 0,0-3 32,27 1-32,-27 2 0,0-3-96,0 28 128,0-26 0,0 0-32,25 26 0,-25-27 0,0 27-96,0 0 192,0-27-128,0 27-32,0 0 128,27-26-32,-27 26-96,0-27 128,0 27-160,0-27 128,0 27-32,26-25 32,-26 25-32,0-27-193,0 27 322,0-26-226,0 26 386,27-27-289,-27 27-32,0-27 64,0 27-64,0-26 160,0 26-224,28 0 64,-28-26 64,0 26-32,0 0 0,0 0 64,27-26-128,-27 26 32,0 0 64,0 0-96,0-28 160,0 28-128,24 0 32,-24 0 0,0 0-96,0-26 160,0 26-64,0 0-32,0 0 96,26 0-192,-26-28 192,0 28-96,0 0 96,28-25-128,-28 25 96,0 0-96,0-27 160,0 27-128,0 0 0,27 0-32,-27-28 224,0 28-256,27 0 128,-27 0-64,0-25 160,0 25-192,0 0 64,0 0-64,0 0 0,0 0-1,0 0-63,0 0 0,25 0 160,-25 0-128,0 0 96,27 0-64,-27 0 64,0-27-32,0 27 64,26 0 32,-26 0-160,0 0 128,27 0-64,-27 0 96,0 0-160,0 0 32,0 0 0,27 0 32,-27 0 0,0 0 64,0 0-128,0 0 160,0 0-128,25 0 96,-25 0-64,0 0-64,0 0 96,0 0 0,0 0 32,0 0 0,27 0-64,-27 0 64,0 0-32,0 0-32,0 0 0,0 0 32,0 0 32,26 0 32,-26 0-128,0 0 32,0 0 128,0 0-192,0 0 32,0 0 96,0 0 0,27 0-96,-27 0 64,0 0-32,0 27 32,0-27-32,27 0 64,-27 0-96,0 0 64,0 0 0,25 0-32,-25 25 64,0-25-96,0 0 96,0 0-32,27 28 32,-27-28-161,0 0 322,0 0-257,0 27 32,26-27 0,-26 0-33,0 0 162,0 25-129,0-25 32,27 0 32,-27 0 0,0 0-96,0 28 64,28-28-65,-28 0 130,0 0-33,24 0 0,-24 26-64,0-26 0,27 0 32,-27 28 0,0-28 0,28 0 0,-28 0 0,26 26-65,-26-26 65,0 0 65,27 0-65,-27 26 32,0-26-32,24 0 0,-24 26 0,0-26 32,28 0 0,-28 0 0,27 0-64,-27 27 64,26-27-64,-26 0 96,27 27 32,-27-27-160,25 0 64,2 26 128,-27-26-513,27 0 706,-27 27-577,26-27 576,-26 0-480,27 25 160,-27-25-32,25 0 32,2 0 0,-27 27 0,27-27 0,-27 0 0,26 0 0,2 0 96,-28 0 64,27 0-96,-3 0-96,3 0 96,-27 27-64,28-27-64,-2 0 96,1 0 32,-27 0-64,24 0 0,4 0 0,-1 0 0,-27 0-64,26-27 128,-26 27-64,27 0 0,-27 0-64,25 0 32,-25 0 128,27 0-128,0 0 0,-27 0 32,26-27 32,1 27 32,-27 0-192,25 0 192,-25-25-32,27 25-128,0 0 192,-27 0-256,26-27 512,-26 27-704,28 0 640,-4 0-608,-24-26 704,27 26-768,0 0 704,1 0-416,-28-27 64,26 27 128,-2 0-192,-24-27 128,28 27-32,-1-26-32,0 26 96,-27-26-128,26 0 160,0 26-64,-26-28 0,26 2 0,1 26-32,-27-28 64,27 3-64,-27 25 0,26-27 32,0-1-64,-26 3 64,26 25-64,1-27 64,-27 1 0,27 0 0,-27-2 0,26 28-64,-26-25 64,28 25 64,-28-27-128,0 27 129,24-26-33,-24 26-64,0-27 0,27 27 64,-27-27-64,28 1 32,-28 26-96,27-26 256,-27 26-192,0-26-96,26 26 128,-26-27-32,24 27-32,-24-27 96,28 27-32,-28-26-96,27-1 128,-27 27-64,27-25 64,-1-3-32,-26 28 0,0-26-64,26 26 64,0-28-32,-26 3 32,27 25-32,-27-27 0,27 1 0,-1-1 0,-26 0-32,26 27 64,0-26-32,-26 0 0,27 26 64,0-28 0,-27 28-160,26-25 96,0-2 0,0 1 0,1 0 96,1-2-160,-1 2 0,-3 0 192,2 0-96,2-1-64,-28 0 64,27 27 32,0-26-64,-27 26 32,25-27 0,-25 27-96,27-25 128,-27 25-128,26-28 160,1 28-96,-27-26 0,27 26-32,-2-26 64,2 26-96,-27-27 96,26 27 0,1 0-32,0-27-96,1 27 160,-28 0-64,24-26 0,2 26 32,1 0-128,1-27 96,-1 27 0,-3-27 0,-24 27-32,28 0 32,-2-25-32,1 25 64,0 0-32,-27 0 0,25-27 0,2 27-32,-1 0 0,-26 0 96,27-28-32,0 28-64,-2 0 0,2 0 32,-1 0-32,1 0 32,-27-25-64,27 25 32,-2 0 64,2 0-64,-1 0 32,1 0-32,1 0 160,-28 0-256,24 0 128,3 0 0,1 0 64,-2 0 0,1 0-160,-27 0 96,24 0-32,4 0 32,-1 0 0,-1 0 0,1 0 0,-2 0 32,2 0-32,-27 0-32,27 0 64,-1 25-32,-26-25-32,27 0 64,0 0-32,-2 0-32,2 0 96,-27 0-96,26 0 0,2 0 64,-28 0-32,27 28-32,-3-28 64,-24 0-32,27 0 0,1 0 0,-28 0-32,26 27 64,1-27-64,-3 0 32,-24 0 64,28 0-96,-28 0 32,27 25-96,-1-25 224,-26 0-192,27 0 32,-27 0 128,25 27-160,2-27 32,0 0 32,-27 0 0,26 27 32,1-27-96,-27 0 128,25 0-32,2 0-64,-27 26 32,27-26 32,-27 0-64,26 0 32,-26 0-64,28 0 128,-28 0-64,24 0 0,3 0 0,-27 27 32,27-27-32,1 0 0,-28 0-32,26 0 0,-26 27 32,24-27 32,4 0-64,-28 0 32,27 26 32,-27-26-32,27 26-32,-27-26 64,26 0-96,-26 28 64,26-28 32,-26 25-32,26 2 0,1-27-32,-27 26 32,27-26 32,-27 27-96,26 0 0,-26-1 64,27-26 0,-27 26 32,0 0-32,25-26 64,-25 28-224,27-28 224,-27 26-32,27-26-32,-27 26-128,26-26 224,-26 27-96,28-2 0,-28-25-32,24 28 64,-24-28 0,27 26-64,1 0 32,-28 1 0,27-27 0,-1 27 0,-2-1 96,4 1-256,-1-2 224,0 3-64,-1-2 32,0 2-64,27-3 32,-26 2 0,-1-1-32,26 1 64,-25 0-32,0 25-32,25-26 32,-26 1 64,1 0-64,1-1-32,23 1 64,-25-2-288,2 3-129,-1-2-95,0-26-449,-2 26-384,2-26-1858,-27 0-7752</inkml:trace>
  <inkml:trace contextRef="#ctx0" brushRef="#br0" timeOffset="5070.29">840 11771 448,'-28'0'9385,"28"27"-9545,0-27 160,0 0 96,0 0 801,0 25-33,28-25-319,-1 0-161,-3 0-95,30 0 63,-27 0 0,25 0-160,1 0-160,1 0-32,-2 0 32,1 0-32,-1 0-320,-25 0-256,-1 0-289,1 0-384,-27 0-481,0 0-704,0 0-3556</inkml:trace>
  <inkml:trace contextRef="#ctx0" brushRef="#br0" timeOffset="5409.3094">1183 11639 7527,'-27'0'288,"27"25"-320,27-25 64,-1 0 480,1 0 674,0 0-226,-2 0-703,28 0-161,-26 0 0,28 27 64,-31-27 0,30 27-128,-27-1 64,0 1-160,-2-27 160,2 27-32,-27-2 193,26-25 223,-26 27-32,0-27 1,0 26 31,-26-26-95,-1 27 159,27-27-31,-25 27-289,-29-1 64,26-26-256,-22 26-352,23 2-1410,-28-3-4900</inkml:trace>
  <inkml:trace contextRef="#ctx0" brushRef="#br0" timeOffset="36993.1159">15291 6392 9064,'-27'0'416,"2"0"129,25 0 384,-27 0-737,27 0 96,-27-25-31,1 25-1,-1-28 96,2 28 257,-2-27-65,0 0-63,-27 27-65,30 0-64,-3-26-95,-28 26-97,29 0-32,2 0-32,-4-26 0,1 26-32,0 0 0,27 0 96,0 0 1,-26 0-65,26 0 0,0 26-32,0 0-96,0 1 32,0 0 32,0 26-64,0-26 32,0 25 0,0-24 0,-26 24-32,26 0 64,0 2-32,-26-2 0,26 2-32,0 24 0,-27-24 32,27 26-96,0 0 96,-27 0 32,27-2-64,0 2 64,0-1-32,0 1 64,-26 25-64,26-25 0,0-1 0,26 1-64,-26 27 128,0-29-64,0 28 32,27 0 0,-27 0-64,0 0 32,0 0 32,0 0-64,0 0 32,-27 27 0,27-29 32,0 4-32,0 24 0,0 0-32,-26-27 64,26 29-32,0-2 0,0 1 0,-27-28 64,27 27 64,0 2 32,0-2-32,-25 1-128,25-1 0,0 2 32,-27-2-32,27-27 32,0 28-64,0-1 96,-27-26-128,27 26 192,0-24-64,0 24 97,-28 0-97,28 0 0,0-26-32,0 26-32,-26 2 64,26-29 0,0 28-32,0-27 96,0 27-32,0-1-32,0-25-32,0 25-32,0 0 0,-24-27 0,24 3 0,0 24 64,0-27-96,0 1 64,-27 0-32,27 1 0,0-2 0,-28-25 0,28 26 32,0-1-128,-27 2 96,27-27 0,0 25 0,-26-25 0,26-1-32,0 26 64,0-25-32,0 25 32,-26-25-64,26-28 32,0 3 32,0-3-64,0 1 0,0 27-32,0-28 32,0 28 0,0-26 32,0-2 0,0 28 0,0-28 0,0 2 0,0 0 0,0-2 0,0 1 0,26 0-64,-26-26 32,0-2 0,0 29 0,0-28 32,0 28 0,0-29 32,0 30-32,26-3-32,-26-26 32,0 28 32,0-28-32,0 28 0,0-29 0,0 2 0,0-1 32,-26 28 0,26-28 32,0 1-32,0-2 32,26-25-64,-26 27-32,0-27 96,0 0-32,27 27 32,-27-27 0,28 0-96,-28 0 160,27 0-96,23 0-64,-22 0 32,26 0-32,-2-27-416,1 27-481,0 0-801,26 0-1120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02:13.3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4014 12908,'-52'52'-673,"25"-25"321,27-27 960,0 0 738,27 0 127,-2 0-480,28 0-481,26 0-287,-26 0-97,29 0-64,-4 0 64,-24 0-128,-2 0-96,1 0-353,-26 0-415,-2 0-386,2 0-639,-1 0-706,-26 0-3875</inkml:trace>
  <inkml:trace contextRef="#ctx0" brushRef="#br0" timeOffset="339.0194">588 3854 13837,'-28'0'-353,"28"0"417,0 0 737,28 0 0,-2 28-161,1-28-383,25 25-225,1-25 32,1 27-64,-2 0 64,1-1-96,-1-26-64,-25 27 64,27 0-96,-3-2 64,-24 2-65,1-27 33,-28 28 96,26-28 192,-26 25-63,-26 2 31,-2-1 0,1-26-32,3 26 32,-31 2-128,2-3-32,28 2-192,-29-1-1409,28 1-3428</inkml:trace>
  <inkml:trace contextRef="#ctx0" brushRef="#br0" timeOffset="7210.4124">10568 6266 10634,'0'0'672,"0"0"-351,0 0 95,24 0 673,2 0 416,29 0-287,50 28-514,1-28-319,-1 0-65,27 25 96,0 2 33,1-27-97,26 0-160,0 0 0,1 0-96,-28-27 1,26 2-33,-52-3 32,-1 1-64,-50 1-96,-5-1-353,-22 2-448,-28 25-704,0-27-1666,-28 27-7303</inkml:trace>
  <inkml:trace contextRef="#ctx0" brushRef="#br0" timeOffset="8017.4586">11917 6453 9545,'0'25'416,"0"-25"-416,0 0 96,0 0 865,0 27 448,0-27-576,52 25-385,-25 3-63,26-1-97,-1 25 32,28-26-63,25 1-97,29 26-64,-2-27 64,0 0-64,54-26-64,-28 27 0,27-27 0,2 0 32,-31 0 32,4-27 0,-2 1 161,2 0-33,-28 0 0,0-1-32,-26 0-32,-26 1-63,-2-1-33,-23 27-32,-31-25-128,3 25-129,-27 0-1088,-27 0-4068</inkml:trace>
  <inkml:trace contextRef="#ctx0" brushRef="#br0" timeOffset="8955.5122">15278 5894 12780,'-26'0'1089,"-1"-25"-193,-1 25-511,28 0-289,0 0 0,28 0 384,-1 0-127,26 0-225,-1 0-128,1 0 64,-1-27 32,2 27 128,-1 0-160,-1 27-32,-25-27-64,-1 25 160,2 3 65,-28 25-33,0-1 0,0 2-64,0 26-64,0-28 32,24 1-96,-24 0 96,0-1-64,0 3 0,0-28 0,0-2-64,27-25-352,-27 27-737,0-27-1698,0 0-2722</inkml:trace>
  <inkml:trace contextRef="#ctx0" brushRef="#br0" timeOffset="9107.5209">15384 6371 14093,'0'0'544,"0"0"-480,53 0 769,-1 0-64,1-25 0,26 25-577,2-27-448,-30 2-1987,4 25-2785</inkml:trace>
  <inkml:trace contextRef="#ctx0" brushRef="#br0" timeOffset="9453.5407">16098 6054 13356,'0'-27'961,"-26"27"-609,26 0-256,-27 27 129,27 0 543,-27-1-415,27 28-161,0-2-128,27 1 0,0-25 0,-1 24 32,1-27-64,25 2 128,3-27 33,-5 0 287,-23 0 97,28-27 95,-29 2-127,26-2-97,-52-26-160,27 26 33,-27-26-193,-27 28-96,27-29 192,-26 28-256,-26-1 32,25 0-64,-1 27-288,1 0-449,27 0-1153,0 0-2530,0 27-6150</inkml:trace>
  <inkml:trace contextRef="#ctx0" brushRef="#br0" timeOffset="9756.5577">16893 6161 4964,'0'0'8360,"0"0"-8488,0 0 96,0 0 192,0 25 897,0-25-192,0 27-609,0-27-192,27 26 32,-27-26 161,24 0 159,-24 0-256,28 0-32,-28 0 225,0-26 95,0-1-352,0 27 224,0-25-31,-28-2-193,28 27-64,-24-27 0,24 27-288,-27 0-641,27 0-1185,0 0-3235</inkml:trace>
  <inkml:trace contextRef="#ctx0" brushRef="#br0" timeOffset="10008.5724">17422 5842 14830,'0'-25'640,"0"-2"705,0 27 1,0 0-481,-28 27-289,2 25-352,2 1-160,-4 0 32,-26-1 97,28 28-161,0-1-64,0-26-64,-1 27-129,27-53-383,0 25-577,0-52-769,0 28-1570,27-28-4547</inkml:trace>
  <inkml:trace contextRef="#ctx0" brushRef="#br0" timeOffset="10262.587">17528 6186 12844,'0'27'-32,"-28"-1"32,4 1 32,24 1 320,-27-3 481,54 27-545,-3-52-224,-24 27 32,28-27 385,25 0 416,-26 0-449,-2 0-224,-25-27 161,27 2 255,-27-27-352,0 24-63,-27 1 31,2 1-288,-29 26-545,28 0-1601,-26 0-4580</inkml:trace>
  <inkml:trace contextRef="#ctx0" brushRef="#br0" timeOffset="17462.9988">4398 10001 11691,'-26'0'2274,"52"0"-2498,2 28 832,-1-28 1026,52 0-33,-26 0-704,26 0-352,26 0-289,-25 0 0,25 0-160,-26 0 0,-24 0-192,23 0-192,-24-28-641,-28 28-1217,-26 0-1570,0 0-1889</inkml:trace>
  <inkml:trace contextRef="#ctx0" brushRef="#br0" timeOffset="17706.0127">5033 10029 9384,'-51'52'1089,"23"-26"-416,28 28 1185,0-28-97,0 28-479,28-1-674,-1 26-384,24-26-63,-23-1-33,-2 1-64,1 1 0,-27-2 32,25-24 352,-25-3 161,-25 2 96,-2-1 95,-27 1-319,-24-27-65,-3 27-224,2-1 1,-1-26-129,2 0-128,-1 26-321,52-26-736,-27 0-1377,54 0-3748</inkml:trace>
  <inkml:trace contextRef="#ctx0" brushRef="#br0" timeOffset="18162.0388">5484 10665 6790,'0'0'5509,"0"0"-5189,0 0 769,0 0 1122,26 0-482,-26 0-768,52 0-416,-25 0-161,1 0-64,25-28-160,-29 28-95,4 0-65,-1 0-353,0-26-704,-1 26-1473,-26 0-3268</inkml:trace>
  <inkml:trace contextRef="#ctx0" brushRef="#br0" timeOffset="18363.0503">5644 10453 8327,'-27'0'4389,"27"0"-4165,0 25 1634,0 2 512,0 26-865,0 0-736,0 1-481,27 24-192,-27-24-128,0-2 32,0 1-544,26-26-1186,-26 26-2402,24-26-6310</inkml:trace>
  <inkml:trace contextRef="#ctx0" brushRef="#br0" timeOffset="18709.0701">5854 10849 14477,'27'0'-352,"-27"0"448,53 0 481,-53-26 608,52 26-577,-25-26-512,0-1 0,-27 27 65,0-27-65,28 1 32,-56 26-96,28-27-32,-27 27-32,0 0-64,1 0-97,0 0 129,0 0 0,-1 27 96,27-1-32,0 1 161,0 0 95,0-1-64,27 0-128,-1-26-32,0 28-160,27-28-449,-26 0-704,27 0-1217,-3 0-1346,-23 0-4388</inkml:trace>
  <inkml:trace contextRef="#ctx0" brushRef="#br0" timeOffset="18955.0842">6332 10717 12684,'0'-27'1217,"-27"27"-737,-28 0 673,31 0 385,-2 27-706,26-1-703,-27-26-65,27 27-257,27 0 546,-27-1-321,50-26 0,-22 26-128,-1-26 160,0 28-32,-1-28-64,0 25 64,-26 2-64,0-27 192,0 0 32,0 26-64,-26-26-32,0 0-544,-1 0-641,0 0-1698,-1 0-3363</inkml:trace>
  <inkml:trace contextRef="#ctx0" brushRef="#br0" timeOffset="19150.0953">6490 10717 12267,'52'0'1185,"-25"0"833,28 0 256,-31 0-672,2 0-898,29 0-415,-28 0-193,-3-27 0,4 27-256,-2 0-577,-26 0-1857,0-25-3909</inkml:trace>
  <inkml:trace contextRef="#ctx0" brushRef="#br0" timeOffset="19344.1064">6648 10558 3427,'0'79'10538,"0"-51"-10026,0 24 833,0-26 1154,0 28-1186,0-28-1057,0 28-256,0-29-64,26 28-801,-26-26-1505,0 0-4196</inkml:trace>
  <inkml:trace contextRef="#ctx0" brushRef="#br0" timeOffset="20130.1514">7364 9737 352,'-28'0'11851,"4"0"-11306,-3 26-193,0 28 1506,27 26 256,-28-2-961,28 28-769,-26 0 321,26 26-449,26-25 32,-26-2-288,28-25 32,-1-1-288,24 1-417,-23-27-159,-2-27-834,28 2-1889,-29-28-6311</inkml:trace>
  <inkml:trace contextRef="#ctx0" brushRef="#br0" timeOffset="20671.1823">7841 10081 9320,'-27'-26'-1441,"27"26"1185,0 0 1985,-28 0 546,28-26-1122,-26 26-1089,-1 0-96,2 26 160,25-26 224,-27 52-256,0-25-96,1 26 96,26 1 385,26 24 223,1-24-31,0 26-225,25-28-127,2 1-129,-3 0-64,4-27 0,-2 2 0,-1-28-64,1 0 64,-1 0 65,2-28 95,-28 2-128,1-27-128,1 0 32,-28 1-64,-28 25-32,1-26-96,-26-1-416,1 29-321,-28-28 256,1 25 513,25 28 192,-24 0 0,24 28-96,27-28 96,2 25 129,25 28 95,25-26-192,2 0-32,27-1 0,-3 1 32,4-27-64,-2 0-32,-1 0-256,1 0-609,-1 0-1633,-25-27-2531</inkml:trace>
  <inkml:trace contextRef="#ctx0" brushRef="#br0" timeOffset="20974.199">8184 9869 15182,'0'0'-64,"26"28"192,29-28 705,-31 52 448,29-26-512,26 28-513,-24 24-160,-2-24-64,-28 26 64,29-2-32,-28-24-64,-26 26-32,0-2-288,0-24 32,-26-2-609,-1 28-1185,0-27-2659</inkml:trace>
  <inkml:trace contextRef="#ctx0" brushRef="#br0" timeOffset="23766.3589">11653 4331 2626,'-28'0'2018,"1"0"-288,27 0 287,-26 0 1,26-26-160,-27 26-224,27 0-193,0 0-256,-25 0-160,25 0-256,0 0-257,0 0-255,0 0-33,52 0 96,-26 0-64,53 0-128,29 0-31,-3-27-65,1 27 0,-1 0-64,0 0-65,27 0-63,-24 0-288,-2 0-353,-28 0-192,-24 0 0,-1-25-256,-1 25-1217,-52 0-1762</inkml:trace>
  <inkml:trace contextRef="#ctx0" brushRef="#br0" timeOffset="26516.5166">7920 11326 10473,'0'27'64,"0"-27"-64,0 26 1186,0 0 767,0 28-575,0 0-321,0 51-385,0 2-63,0-2-289,-28 27-224,28-25 0,0-2 1,0-25-65,0-28-129,0 3-447,28-30-513,-28-25-1153,0 0-2627</inkml:trace>
  <inkml:trace contextRef="#ctx0" brushRef="#br0" timeOffset="26863.5365">7628 11857 14221,'-27'0'641,"27"-27"-257,0 27-384,0-27 480,27 1 417,-27-1-288,26-25-481,1-1-128,0 26 64,-27-25 0,25-1 0,2 26 0,-27 0 32,26 1 32,2-2 1,-28 2 223,27 26-128,-27-26-96,24 26-224,-24 26 96,27-26 0,1 26-64,-2 28 96,1-27-96,-2 0-288,29-2-225,-28 3-384,1-28-576,-2 25-1666,2-25-5125</inkml:trace>
  <inkml:trace contextRef="#ctx0" brushRef="#br0" timeOffset="27347.5642">9456 10266 11434,'0'0'1089,"0"0"-128,0 0 1249,26 28-512,-2-28-609,31 0-320,-28 0-321,23 25-256,5-25-192,-28 0 0,25 0-512,-26 0-801,1 27-1602,-27-27-3844</inkml:trace>
  <inkml:trace contextRef="#ctx0" brushRef="#br0" timeOffset="27497.5728">9482 10478 15342,'-26'27'288,"52"-1"353,-2 1 832,3-27-159,28 0-546,-5 0-576,5 0-384,-2 27-1089,-27-27-2018,0 0-11883</inkml:trace>
  <inkml:trace contextRef="#ctx0" brushRef="#br0" timeOffset="29560.6908">11440 9525 9256,'0'-54'1506,"0"54"-225,0-26 288,0 26 225,0 26-833,-27-26-256,27 54 63,0-1-255,-27 27-129,27-1-160,0 1-95,0-28-161,27 28 0,-27-28-353,27 2-544,-1-2-640,1-25-1058,-27 0-2081</inkml:trace>
  <inkml:trace contextRef="#ctx0" brushRef="#br0" timeOffset="29784.7036">10700 10373 14701,'-54'26'1570,"54"-26"-1410,54 0 577,51 0 448,27 0-288,52 0-353,56 0-159,-3-26-193,2-1 288,-2 0-224,3 27-191,-56 0-33,-25-25-129,-27 25-479,-27 0-225,-50 0-1089,-28 0-3395</inkml:trace>
  <inkml:trace contextRef="#ctx0" brushRef="#br0" timeOffset="30217.7283">10673 10902 14637,'-81'-25'897,"81"25"-673,0-28 97,0 28 512,26 0 288,29 0-449,24 0-512,-26 0-64,26 0-128,-26 53 64,-1-26-32,-25 26-32,-27-26 32,0 26 97,0-1-33,-27 1-32,2 1 192,-29-29 224,28 30-63,-1-30-65,2 2-128,25-1-128,0 0-64,25-26 0,2 0-256,26 28-481,-1-28-704,28-28-1025,-28 28-2179</inkml:trace>
  <inkml:trace contextRef="#ctx0" brushRef="#br0" timeOffset="30729.7576">11334 11035 14413,'52'0'-64,"-25"27"96,0-2 352,-27 29 577,26-28-576,-26 28-289,27-29-128,-27 30 64,0-30 32,0-25-32,0 0 64,-27 0 224,27 0-256,0-25 32,0-30-31,-26 30-33,26-29-32,26-26-193,-26 28-255,27-1 224,0 0 96,-2 26 64,2 2 128,-1 25 160,29 25 64,-55 2-64,24-1-64,-24 28-127,0-1 31,27-28-32,-27 2-32,0 0 32,0-1 0,0-26 64,26 0 256,-26-26-320,28-1-96,-28 0-128,27 2 64,-3-28 128,4 26-32,-1 27 64,-1-27 256,1 27 96,-27 27 353,25 0-64,-25 26-161,0-28-159,27 29-289,-27-1 32,0-26-288,27-2-769,-27 30-993,26-55-2691</inkml:trace>
  <inkml:trace contextRef="#ctx0" brushRef="#br0" timeOffset="30918.7684">12154 11246 17552,'0'27'0,"27"-27"32,-2 0 801,29 0-192,-28 0-449,2-27-673,-4 27-1505,3 0-1281,-27 0-4484</inkml:trace>
  <inkml:trace contextRef="#ctx0" brushRef="#br0" timeOffset="31067.777">12260 11087 7142,'0'54'3812,"-27"-28"-2595,27 28 993,0-2-384,0 1-1057,0 0-673,27 1-801,-27-1-1409,0-26-2466</inkml:trace>
  <inkml:trace contextRef="#ctx0" brushRef="#br0" timeOffset="31363.7939">12393 11433 10954,'27'0'480,"-1"-28"-223,26 28 832,-25-26-193,0 26-127,26-26-288,-28-1 127,2 2 289,-27-3-256,0 28-193,0 0-96,-27-27-320,-25 27 0,26 27 1,-1 1 95,-28-3-96,55 2-128,-24-1 96,24 0 0,24 2 96,4-2-224,-1 1-513,26 0-576,-1-27-897,-25 0-961,26 0-4580</inkml:trace>
  <inkml:trace contextRef="#ctx0" brushRef="#br0" timeOffset="31609.808">12894 11326 7431,'-50'-25'6342,"22"25"-5926,1 0 545,0 0 768,27 25-383,0 2-962,0-27-160,0 26-96,27 0 1,-27-26 63,27 28-256,1-28 0,-2 0 32,-26 26 64,0-26-96,0 27 128,0-27 96,-54 27-320,27-27 448,0 25-288,-25-25-577,26 0-928,-1 0-1954,0 0-4709</inkml:trace>
  <inkml:trace contextRef="#ctx0" brushRef="#br0" timeOffset="31766.8169">12894 11379 13516,'108'-26'1057,"-56"26"353,2-27 319,-2 27-544,-26 0-832,28 0-353,-54 0-769,26-25-672,-26 25-1891,0 0-3618</inkml:trace>
  <inkml:trace contextRef="#ctx0" brushRef="#br0" timeOffset="31933.8265">13134 11141 11530,'0'53'1602,"0"-26"224,0 25 800,0 1-256,0 26-928,0 2-770,0-29-576,0 28-31,0-27-706,0 1-1153,0-29-3427</inkml:trace>
  <inkml:trace contextRef="#ctx0" brushRef="#br0" timeOffset="33202.899">15858 9605 12235,'55'-27'1698,"-55"27"-577,-27 0-128,-25 0-353,-1 27 193,-54-27-288,2 25-225,-2 3-288,-25-3 512,27 2 193,-2 0-545,30-27-32,22 26-127,2-26 95,53 0 32,27 27-64,-1-27 0,53 27 0,2-2 32,25 2-64,-28 1-128,2-3 64,-1 2-32,-26-1-352,-53-26 63,0 26-95,-53 2 96,-26-2-97,-1 0 385,2 0 64,-1 1 0,-2 0 161,54-1 223,3 0-128,24 2 161,51-3 127,30 3-223,24-28-129,27 25-224,0-25 96,0 0 0,-25-25-224,-2 25-224,-51 0-770,-1 0-575,-53 25-3076</inkml:trace>
  <inkml:trace contextRef="#ctx0" brushRef="#br0" timeOffset="33672.926">15065 10955 3747,'0'0'10122,"0"0"-9962,0 0 1025,0 27 1057,0 0-897,0 26-896,27-28-449,-27 2-160,0 0-193,26-1-672,-26 1-961,28-27-3106</inkml:trace>
  <inkml:trace contextRef="#ctx0" brushRef="#br0" timeOffset="33822.9345">15013 10770 15855,'0'0'1121,"0"-27"-1698,28 27 321,-4 0-65,29 0-671,-25 0-3685</inkml:trace>
  <inkml:trace contextRef="#ctx0" brushRef="#br0" timeOffset="34004.945">15305 10823 15855,'0'0'352,"25"0"513,2-26 512,0 26-1121,-1 0-320,1 0-769,-27 0-896,0 0-866,0 26-1312,0-26-5510</inkml:trace>
  <inkml:trace contextRef="#ctx0" brushRef="#br0" timeOffset="34118.9515">15252 10929 352,'0'26'5925,"26"-26"-4579,1 27 415,25-27 225,1-27-352,-1 27-833,2 0-769,-1 0-1602,-1-26-5989</inkml:trace>
  <inkml:trace contextRef="#ctx0" brushRef="#br0" timeOffset="34299.9618">15781 10877 17872,'0'52'-224,"0"-52"-5221,27 0 1281,-27 26 4420,26-26 385</inkml:trace>
  <inkml:trace contextRef="#ctx0" brushRef="#br0" timeOffset="34790.9899">15858 10823 9641,'0'0'1537,"-24"0"-800,24-26 1729,0 26-288,0 0-1025,0 26-640,0-26 127,0 26 161,0 2 32,24 24-160,-24-26-385,0 28 96,0-1-288,28-28-128,-28 29-64,0-28-416,27 1-289,-27 0-897,0-27-1889,0 0-7047</inkml:trace>
  <inkml:trace contextRef="#ctx0" brushRef="#br0" timeOffset="35613.0369">14774 9101 11755,'-25'26'1313,"25"-26"-640,0 27 704,0 0-192,0-2-128,0 28-705,0 1-224,25-28-64,-25 28 65,0-28-129,0-26 96,0 0-32,0 0 224,0 0 0,0-26-256,0-28-64,0 28 32,-25-28 0,25 1-192,0 1-64,25-1 32,2 26-33,0 0 97,-27 2 160,26 25-128,1 0 64,-27 25 96,27 2 0,-27 26-64,0-26 64,25 25-64,-25-25 32,27-27 32,-27 26 32,0-26 32,26-26 289,-26 26-257,0-27 32,27 2-256,-27-2 128,28 0-32,-28 1 0,24-1-32,3 0 32,-27 27 128,26 0 160,-26 27 161,0 0-353,0 26 0,28-26 0,-28 25-128,0-26-128,27 1-545,-3 0-768,-24-27-1955,28 0-4355</inkml:trace>
  <inkml:trace contextRef="#ctx0" brushRef="#br0" timeOffset="35815.0485">15278 9206 14637,'0'0'3011,"27"0"-2819,-2 0 994,2-25-33,0 25-385,-1 0-575,26 0-290,-25 0-639,0 0-738,-27 0-1857,0-27-6118</inkml:trace>
  <inkml:trace contextRef="#ctx0" brushRef="#br0" timeOffset="35980.0579">15357 9101 12267,'0'80'1057,"0"-55"-64,0 28-160,0 1 0,27-28-513,-27 0-512,26 2-737,-26-2-1025,27-26-1922</inkml:trace>
  <inkml:trace contextRef="#ctx0" brushRef="#br0" timeOffset="36268.0744">15621 9259 11947,'0'0'1377,"27"-26"-1121,-27 26 609,26-27 320,2 27 161,-28-25-962,0 25-288,0-27-32,0 27-64,0 0 0,-28 0-32,2 0 0,-1 0 96,0 27 128,27-27-32,-25 25 33,25 2 31,0-1 64,0-26-256,0 27 32,25 0-384,2-1-1121,26-26-1570,-25 0-2499</inkml:trace>
  <inkml:trace contextRef="#ctx0" brushRef="#br0" timeOffset="36551.0905">15940 9181 12940,'-27'0'897,"0"0"-513,27 0 897,-28 0-192,28 25-704,0 2-417,0-27-161,0 26 161,28 1 32,-1 0 0,-27-27 0,27 26-32,-27-26 64,0 26 0,0-26-32,0 0 193,0 28-1,-27-28-64,0 0-64,-1 0-32,4 0-320,-2 0-673,26 0-1506,-27 0-3426</inkml:trace>
  <inkml:trace contextRef="#ctx0" brushRef="#br0" timeOffset="36731.1009">16018 9233 4099,'27'0'9962,"0"-27"-9610,-1 27 1794,1 0-640,25-25-674,-25 25-671,27-27-546,-30 27-704,-24 0-961,27-27-1890,-27 27-6309</inkml:trace>
  <inkml:trace contextRef="#ctx0" brushRef="#br0" timeOffset="36882.1095">16177 9047 9256,'0'80'1314,"-27"-53"-33,27 25 1249,27 1-352,-27 1-1377,27-2-769,1-24-1025,-28 24-2210</inkml:trace>
  <inkml:trace contextRef="#ctx0" brushRef="#br0" timeOffset="38490.2009">17130 9313 13356,'-78'-54'352,"51"54"705,-26 27-960,25 26 191,4 27 737,-3 26 0,27 27-513,0-1-191,0 27-289,27-27 64,-3-26-128,4 1-161,25-2-287,0-26-289,-1-26-480,2 1-1025,-2-28-961,1 0-3267</inkml:trace>
  <inkml:trace contextRef="#ctx0" brushRef="#br0" timeOffset="38865.2224">17713 9525 14381,'27'53'545,"-2"27"-417,-25 25-96,27 1 64,-1 0 64,1 26 224,-27-26-223,0 0-193,0 1-97,0-55 129,0 1 96,0-53-63,0 0 447,0 0-32,-27-26-255,27-26 63,0-2-96,0 1-160,0 1 0,27-1-192,1-1-32,-4 28 127,3-1 33,-1 27 161,29 0 63,-55 27 160,24-1 0,3 28-63,-27-1-129,28 26-96,-28-26-417,0-1-768,26 1-1537,1 1-2339</inkml:trace>
  <inkml:trace contextRef="#ctx0" brushRef="#br0" timeOffset="39262.2455">18480 10266 13388,'-51'80'-737,"23"-27"481,1 1 384,27-2 673,27 1 0,1 0-641,23 1-416,3-29-161,-3 2-95,30-27 256,-2 0 256,-26-27 96,-1 2 320,2-29 193,-54 28-129,26-28-63,-52 28-33,-1-26-192,-25-2-288,-1 28-481,-1-1-480,-24 0 161,23 27 1184,-24 0 481,53 0-225,-1 27 193,27 26 192,0-26-96,0 0-257,53-2-224,2 2-223,-3-27-97,28 0-353,-28 0-447,28 0-930,-28 0-2690</inkml:trace>
  <inkml:trace contextRef="#ctx0" brushRef="#br0" timeOffset="39608.2649">19354 9419 10153,'-26'-26'3652,"-1"26"-3268,27 52 353,-27 1 736,2 27-320,25 25-480,-27 2-417,27 0-64,-26-3-96,26 2 0,26 0-96,-26 0 32,52-52-512,-25-1-289,26-26 0,-1-2-1248,-25-25-2724</inkml:trace>
  <inkml:trace contextRef="#ctx0" brushRef="#br0" timeOffset="39797.2763">19513 9949 16047,'0'52'640,"25"-24"-191,29 24 928,0 1 257,-3 0-449,30-27-1025,-29 27-160,28-25-513,-28-3-608,2-25-768,-28 27-2532,0-27-8967</inkml:trace>
  <inkml:trace contextRef="#ctx0" brushRef="#br0" timeOffset="39976.2865">19884 9975 17264,'-54'54'192,"2"-28"-96,26 26 1121,-1 2 161,-1-2-802,28 1-800,-27-25-577,27 24-608,0-25-353,0-1-2146</inkml:trace>
  <inkml:trace contextRef="#ctx0" brushRef="#br0" timeOffset="40237.3013">20200 9127 15150,'-52'27'2018,"52"0"-1922,-27 25 448,27 1 1026,-27 26-289,27-25-833,0-2-415,27 2-194,-27-1-255,27-1-321,1-24-416,-4-28-1057,2 25-1826,1-50-3715</inkml:trace>
  <inkml:trace contextRef="#ctx0" brushRef="#br0" timeOffset="40358.3084">20308 9445 12684,'0'26'896,"0"1"-864,0 26 32,26-26-96,-26 0-352,26-27-2915</inkml:trace>
  <inkml:trace contextRef="#ctx0" brushRef="#br0" timeOffset="40489.3158">20360 9339 12363,'-26'0'321,"26"0"-482,0 0-607,0 0-1571</inkml:trace>
  <inkml:trace contextRef="#ctx0" brushRef="#br0" timeOffset="40712.3286">20466 9074 15342,'26'0'865,"-26"27"192,26-1 737,28 1-289,-28 25-608,0 28-609,0-27-256,28 1 32,-54-2-96,0 1-288,0 0-129,0 1-447,-27-29 63,0 3-897,1 24-3395</inkml:trace>
  <inkml:trace contextRef="#ctx0" brushRef="#br0" timeOffset="41081.3497">20334 10319 15118,'-53'0'2722,"53"0"-2529,0 0 255,0 27 705,0-27-416,27 0-321,-1 0-256,26 27-128,-25-27-448,26 0-321,-27 0-928,27-27-1827,-26 27-2978</inkml:trace>
  <inkml:trace contextRef="#ctx0" brushRef="#br0" timeOffset="41246.3591">20492 10187 11979,'-26'107'1954,"26"-55"-929,-26 28-513,26-28-160,0 28-63,0-27-257,26 1-1153,0-29-1794,27 2-1121</inkml:trace>
  <inkml:trace contextRef="#ctx0" brushRef="#br0" timeOffset="41563.3773">20650 10426 12940,'27'0'1825,"-27"-27"-2177,27 27 480,1 0 96,-4 0 225,30 0-225,-54-26-256,27 26-128,0-27 128,-27 27 32,0 0 32,-27-27-192,0 27 128,-1 0 96,2 0-32,-26 0-32,25 0 192,0 27 321,1 0 223,26-1-319,0 28 63,26-29-160,1 28-95,28-26-225,-5 0-193,5-1-479,-4-26-321,3 26-1057,0-26-2338</inkml:trace>
  <inkml:trace contextRef="#ctx0" brushRef="#br0" timeOffset="41815.3915">21153 10319 15951,'-52'-25'32,"25"50"224,1-25 897,-1 27-352,27 26-513,0-26-256,27 0-64,-1-2 160,1 28-128,0-26-32,-2-27-32,2 27 64,-27-1 0,0-26 0,0 26 64,0-26-64,-27 0-224,2 28-417,-29-28-608,28 0-1249,26-28-2083</inkml:trace>
  <inkml:trace contextRef="#ctx0" brushRef="#br0" timeOffset="41981.4012">21206 10453 11498,'106'0'1570,"-80"0"-1378,29 0 1217,-4-27 321,3 27-737,-27 0-993,0 0-609,-2 0-319,-25-27-162,0 27-1312,0 0-1249,-25-26-3716</inkml:trace>
  <inkml:trace contextRef="#ctx0" brushRef="#br0" timeOffset="42126.4095">21444 10266 8423,'0'53'3844,"0"-26"-2659,0 26 865,0 1 160,0-2-672,0 1-1122,28 0-416,-28 1-480,26-29-449,1 2-1121,-27-27-2723</inkml:trace>
  <inkml:trace contextRef="#ctx0" brushRef="#br0" timeOffset="42551.4338">21736 9313 12780,'53'0'1057,"-25"0"1217,23 52-160,3 2-545,-3 25-864,4 28-417,-2 25-224,-1 0 64,-25-26-64,-1 0 33,1 0-65,-27-27 32,-27 1-96,1-27 96,-1 1-192,-25-29-257,-1 2-768,26-27-2146</inkml:trace>
  <inkml:trace contextRef="#ctx0" brushRef="#br0" timeOffset="42884.4528">22662 10081 17840,'0'0'833,"27"0"-673,0-26 705,26 26-96,-1 0-32,1-26-705,26 26-513,-24 0-1505,22 0-2882</inkml:trace>
  <inkml:trace contextRef="#ctx0" brushRef="#br0" timeOffset="43330.4783">23482 9842 15951,'-26'0'256,"0"27"-1569,26 1 960,0-3 353,0 2 96,26 25-96,0 2-352,1-28 128,28 27 224,-31-26 160,30-27 160,-27 0 65,26 0 223,-27 0 193,0-27-160,1 0-1,0-25 1,-27 26-321,0-28-288,0 28-64,0-1-224,0 27-321,0 27-223,0-1 639,0 28 97,0 24 96,26 2 0,0-1-64,0 1 64,1 0-32,0-28 257,-27 1 127,26 1 353,-52-54 576,-1 26 32,0-26-352,-25-26-448,-1-1-193,0 0-288,-26-26-352,24 28-481,5-29-512,22 1-609,1 1-1409,0-1-3363</inkml:trace>
  <inkml:trace contextRef="#ctx0" brushRef="#br0" timeOffset="43583.4928">24120 9233 14061,'-28'-27'1249,"1"27"-576,0 0 928,27 27-31,0-1-545,-26 28-353,26-2-448,0 2-95,26-2-97,1 2-32,0-28-289,1 1-351,-4 0-353,2-2-385,2-25-1152,-1 0-2723</inkml:trace>
  <inkml:trace contextRef="#ctx0" brushRef="#br0" timeOffset="43741.5018">24330 9339 11178,'0'26'3235,"0"-26"-2306,0 54 897,0-28-737,0 0-737,0 1-320,0 0-352,27-1-545,-27-26-897,27 0-1793,-27 0-7303</inkml:trace>
  <inkml:trace contextRef="#ctx0" brushRef="#br0" timeOffset="43864.5089">24330 9181 14061,'-26'-27'512,"26"27"-960,0-27-289,0 27-640,26 27-1442</inkml:trace>
  <inkml:trace contextRef="#ctx0" brushRef="#br0" timeOffset="44044.5192">24462 9047 12459,'54'27'2403,"-29"0"-386,2 26-159,-1-26-865,29 25-640,-31 1-225,3 0-160,-27 1-353,26-2-319,-52-26-1314,26 28-2370</inkml:trace>
  <inkml:trace contextRef="#ctx0" brushRef="#br0" timeOffset="44427.541">24170 10134 18705,'-26'0'449,"52"0"-321,2 27 673,-1-27-193,0 0-192,25 26-287,1-26-225,-26 0-321,-2 0-480,28 0-704,-26 0-1378,-27-26-2722</inkml:trace>
  <inkml:trace contextRef="#ctx0" brushRef="#br0" timeOffset="44578.5496">24384 10055 13741,'-27'106'1377,"0"-54"-865,27 29-159,-26-29-65,26 28-160,0-28-416,26 1-2050,1-26-2723</inkml:trace>
  <inkml:trace contextRef="#ctx0" brushRef="#br0" timeOffset="44852.5652">24541 10399 10313,'27'-26'1826,"-1"-1"-1858,1 27 288,1-27 673,-4 2 256,3 25-608,-1-28-481,-26 28 0,0-25 96,0 25-160,-26 0-96,-1 0 32,3 0 160,-4 25 96,1-25-95,1 28 63,-1-3-32,27 2 0,0 0-128,27-1-576,26 1-994,-25 0-1729,23-27-4612</inkml:trace>
  <inkml:trace contextRef="#ctx0" brushRef="#br0" timeOffset="45098.5795">24965 10294 15086,'-52'0'160,"52"0"-192,-27 25 256,27-25 32,0 27-63,0 0-193,0-1-257,27 1 161,-27 0 96,27-2 0,-27-25 0,25 27 64,-25-27 193,0 0 223,-25 0-96,25 26-320,-27-26-320,0 0-929,27 0-2210,-26-26-5990</inkml:trace>
  <inkml:trace contextRef="#ctx0" brushRef="#br0" timeOffset="45256.5885">25045 10319 11851,'52'0'2818,"1"0"-2722,2 0 673,-4-25 576,3 25-384,-3 0-961,-23 0-961,-1-28-960,-27 28-2820</inkml:trace>
  <inkml:trace contextRef="#ctx0" brushRef="#br0" timeOffset="45429.5983">25256 10161 13100,'0'52'1185,"0"1"769,0-25 576,0 24-1120,0 1-930,26 1-384,-26-2-192,28-26-480,-1 1-1090,-27 0-2274</inkml:trace>
  <inkml:trace contextRef="#ctx0" brushRef="#br0" timeOffset="45970.6288">25653 9074 13324,'0'0'384,"27"0"-255,-1 27 703,26 26 610,2 26-1,0 27-512,-3 0-320,30 27-289,-29-1 32,-25 0-224,26 1 65,-53-53-161,27 26 32,-27-54 0,-27 29-96,1-56-481,-1 29-512,0-28-608,-25 1-2371</inkml:trace>
  <inkml:trace contextRef="#ctx0" brushRef="#br0" timeOffset="46583.6642">26182 8915 11530,'0'0'1282,"0"0"-225,27 0 544,0 0-192,26 0-384,-28 0-608,29 0-289,-26 0-32,22 27-192,-50 0 128,0-27-128,0 26 0,0 1 128,-24-2-64,-30 2 32,27 0 64,0-1-64,27 1 64,0-27 96,0 27 96,27-27-63,0 25-33,27-25-96,-30 0 64,31 0-224,-2 0-128,-1 0-577,-25 27-1345,-27-27-3620</inkml:trace>
  <inkml:trace contextRef="#ctx0" brushRef="#br0" timeOffset="49223.8154">18613 11326 8199,'0'0'1762,"0"0"-577,0-25-416,0 25 576,0 25-96,0-25-448,0 27-289,27 25-63,-27 29 31,26-1 129,-26 25-33,0 1-255,0 26-225,0-26 0,0 1 32,0-2-320,-26-26 160,26-24-352,0-30-225,0 2-544,0-1-865,0-26-1922</inkml:trace>
  <inkml:trace contextRef="#ctx0" brushRef="#br0" timeOffset="49582.836">18242 11698 12299,'0'52'96,"27"-52"32,0 0 65,-2 0 1056,2-25 416,-1-2-896,1 0-673,1-26-32,23 26-32,-51-26 128,26 1-32,2 25-63,-28-27-33,0 28 32,27-27 96,-27 28-64,0-3 0,0 28 96,0-27 225,24 27-225,-24 27-64,28 1-32,-1-3-64,-27 28 96,53-27-192,-28 2 0,2 25-545,26-26-1376,-26 26-3717</inkml:trace>
  <inkml:trace contextRef="#ctx0" brushRef="#br1" timeOffset="53082.0361">17686 11114 2210,'-53'0'6630,"53"0"-5125,0 0-576,-25 0 64,25 0 448,0 0-287,0 0-514,0 0-416,0 0 129,25 0 159,-25 0-191,27 0-97,26 0-96,-26 0-32,25 0-32,1 0-32,-25 0 32,49 0-64,-22 0 32,-4 27-32,30-27-64,-2 0 96,1 0 0,-2 0-32,1 0 32,29 0-32,-3 0-32,27 0 64,-26 0-64,26-27 64,-27 27-32,55 0-32,-28 0 96,27 0-64,1 0 0,-2 0 32,26 0-64,3-27 64,-2 27 0,-1 0-64,3 0 32,-3-25 0,28 25 32,-25 0-32,-3 0 0,1 0 0,-1 0 0,3 0 0,-2 25-64,27-25 64,-27 0-64,-1 27 64,3-27-32,-2 0 64,-1 27-64,30-27 0,-4 0 32,-24 26 32,-2-26 0,29 0 64,-29 0-32,3 0 32,25 0-96,-55-26-96,30 26 96,-29-27 32,-26 27 96,-26 0-192,-1-27 64,3 27-160,-56 0 0,1 0 0,-26 0-64,-2 0-545,-25 0-2050,-25 0-8263</inkml:trace>
  <inkml:trace contextRef="#ctx0" brushRef="#br0" timeOffset="150767.6233">27692 12573 7431,'0'-28'-3876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6:08.76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1760 8247 3747,'-27'0'5189,"27"-28"-4356,-28 28 0,28 0-65,0 0 321,0 0-224,0 0-481,0 0-319,0 0 95,0 0 192,0 28 32,0-28-191,28 26-129,-1 27-96,-27-26 96,26 26 32,-2-1-32,4 28 0,-1-27 192,26 26-288,-27-26 64,27 26-32,0 2 32,-27-30-32,27 30 64,-26-2 0,27 1 128,-3 25-31,4-25 31,-5-28-128,-22 3-64,-1-30 32,0 29-32,25-28 64,-26 1-64,1 0 64,0-1-32,-1 0-32,0 2 96,0-3-32,1-25 32,0 27 0,-27-27-96,28 0 32,-4 26-32,-24-26 32,26 0 32,1 27-64,1-27 33,-1 0 31,-3 0 0,4 0-32,-2 0-32,1 27 0,0-27 32,-27 0-32,25 0 0,2-27 0,-1 27 0,1 0 0,-27 0 0,27 0 0,-2 0 0,-25 0 0,27 0 0,-27-27-32,26 27 32,-26 0 0,0 0 32,27-26-32,-27-1 0,0 27 32,27-25-32,-27 25 0,0 0 0,0-28 0,28 2-32,-28 26 32,0-26-32,24 26-64,-24-27 32,0 0 31,0 27 33,26-26 0,-26-1-64,0 0 128,27 2-64,-27-2-96,28-1 0,-28 3-96,27-2 64,-27 1 0,0-1 64,24 0 0,-24 27 64,0-26-64,0 0 128,28 0-96,-28-1 32,0 0-32,0 1 32,26-1 32,-26 2 0,0 25-32,0-27 0,0 0 0,0 27 0,0-26 0,0-1 0,27-1-32,-27 28 64,0-25-32,0-1 0,0-2 0,27 3 0,-27-3 0,0 1 0,0 2 0,0-2 0,25 1 0,-25-1 0,0 0 0,27 1 0,-27-26 0,0 25 0,26 0 0,-26 1 32,0-1 0,0 2 32,27-2 0,-27 0-32,0 1 32,27-1 0,-27 2-32,0-3-32,25 2 64,-25-2 64,0 3-32,27-2 0,-27 1-63,0-1 31,26 0-32,-26 1 32,27 0-64,-27-1 0,0 1 32,27-1 32,-27 0-32,0 1 32,0 0-64,25 0 0,-25-1 32,27 0 0,-27 1 96,0-1-96,26 2 32,-26-3-288,0 2 512,28-2-288,-1 3 32,-27 0 32,24-3 32,-24 1-32,0 0 0,0 1 225,0-1-225,0 2 96,27-2-96,-27 0 32,0 1-96,28-1 128,-28 0-192,0 2 96,0-2-32,26-1 32,-26 3-32,0-2 32,0 1-32,27 0 128,-27-2-64,0 2 1,0 0-33,25-2-32,-25-24 0,0 26 32,27-28-64,-27 28 64,0-1-32,0-25 32,27 25-64,-27 1 0,0-1 32,0 0 128,0 2-128,0-2 0,0-1-32,0-24 128,26 27-160,-26-2 32,0-27 32,0 28 96,0 0 0,0 0-224,0-2 160,0 2-96,27-1 128,-27 0-32,0-25-64,0 26 32,25-1 32,-25 0-64,0-26 128,0 28-128,0-2 32,0 0-32,0-1 64,0-24-32,0 27-64,0-2 64,27-1 64,-27 3-64,0-28 0,0 27-32,0-2 64,0 2-64,0-28-32,0 29 96,0-2-96,27 1 96,-27-1-96,0 0 128,26 1-128,-26-1 128,0 2-64,27-2-32,-27 0-128,0 1 480,0-1-192,0 0-256,25 27 160,-25-25 0,0 25-96,0-27 32,27-1 96,-27 28-192,27-25 128,-27 25 0,26-28 64,-26 3-96,0 25 0,28-27 32,-28 27 64,27-28-32,-27 28-96,0 0 32,24 0-32,-24-25 96,27 25-128,-27 0 160,0 0-160,28 0 64,-28-27 64,26 27-32,-26 0 0,27 0-32,-27 0 32,0 0 0,25 0 32,-25 0-32,27 0-32,-27 0 128,27 0-160,-27 0 160,26 0-128,-26 27-32,27-27-65,-27 0 194,25 25-33,-25-25-64,27 0-33,-27 28 65,27-28 97,-27 0-129,26 27 96,-26-27-128,27 25-1,-27-25 130,25 0-130,-25 28 65,0-28-32,27 25 64,-27-25-32,27 28-32,-27-28 64,26 0-64,-26 27 193,0-27-290,28 25 129,-28-25-32,24 27 64,-24-27-32,27 27-64,1-27 96,-28 0-32,27 26 32,-27-26 97,26 27-578,-2-27 866,-24 27-802,28-27 802,-28 0-642,27 0 225,-27 25 0,27-25-32,-1 0 64,-26 0-64,26 0 64,0 0 64,1 0-192,0 27 96,-1-27 0,-26 0 0,26 0 96,0 0 1,1 0-194,-27 0 97,27 0 0,1 0 65,-28 0-130,26 0 130,-2-27-33,3 27-64,1 0 32,-28 0 0,27 0 0,-1 0 32,-2-25-64,-24 25-33,28 0 65,-1-27-256,0 27 609,-1 0-706,-26-27 706,26 27-802,0 0 898,1 0-546,0-26 194,-1 26-194,0 0 97,0-27-64,1 27 64,0-27-96,-27 27 96,28-25-64,-4 25 0,2-27 96,-26 27 0,27 0-64,1-28 96,-1 28-96,-27-25 0,24 25 64,4-28-32,-1 28 32,-1-25-32,1 25 0,-27-27 0,25-1 0,2 28-32,0-25 64,-1 25-32,1-27 0,-2 0 0,2 27 64,0-25-96,-1-3 32,1 28 64,1-25-64,-28-2 64,24 27-64,-24-27-32,27 27 32,-27-26 64,28 26-64,-2-27-64,-26 0 96,27 27 65,-3-25-162,-24-2 194,28 27-193,-28-26 96,27-1-32,-27 0 96,26 27-96,1-26 32,-27 0 64,25 26-32,-25-28 0,27 3-128,0-3 64,-27 28 128,26-25-192,1-2 160,-2 0-128,-25 1-64,27 26 128,0-27-32,-27 0 0,26 27 0,1-25-32,-2-3 64,2 28-64,0-25-64,1-2 128,-2 0-32,-2 2 0,3 25 0,1-28 96,-1 1-160,-1 2 32,0 25 0,-26-27 96,26 27-160,1-26 96,0 26-64,-1-27 160,0 27-224,0 0 64,1-27 0,0 27-65,-27-26 129,26 26-64,2-26 96,-4 26-32,3 0 0,0-28 0,1 28 0,-2-25 64,-2 25-160,4-27 128,-1 27-64,0 0-32,-1-26 160,0 26-160,0-27 128,1 27-96,0 0 64,-1 0-96,0-27 96,0 27-96,1 0 96,0 0-64,-1 0 32,0-26-64,0 26-32,1 0 160,0 0 32,1 0-192,-4 0 160,2 0-128,-26 0 128,28-27-160,-1 27 192,0 0-160,-3 0-32,4 0 224,-2 0-160,1 0 0,-27 0 32,27 0-32,-2 27 64,2-27-64,-1 0 96,1 0-160,-27 0 96,27 0 0,-1 0-32,0 0 64,0 0-32,-26 0-64,27 26 32,1-26 0,-1 0 32,-27 0 0,24 0 0,2 0 0,2 27-32,-1-27 32,-27 0-32,27 0 0,-3 0 32,-24 27-96,28-27 128,-2 0 0,-26 26-64,27-26 32,0 0 32,-2 0-64,-25 0 128,27 27-128,-1-27 64,1 0-32,0 0 0,-2 0 64,2 25-32,-27-25-32,26 0 96,-26 28-32,27-28-32,1 0 64,-4 0 0,3 26 0,-27-26 1,26 0-65,2 0-32,-1 26 0,-3-26 0,-24 0 0,28 0 64,-1 27-160,-27-27 160,26 0-128,1 0 128,-27 27-64,25-27 32,2 0-64,0 26 64,-1-26-64,1 0 64,0 27-96,-27-2 128,25-25-64,2 27 32,-1 1-32,1-28 64,1 25-160,-28 2 96,24 0 0,3-2 0,1 3 0,-2-28 0,1 25-32,-3 2 32,4 0-64,-1-1-353,-1-26-31,1 27-289,-2 0-1025,2-27-3587</inkml:trace>
  <inkml:trace contextRef="#ctx0" brushRef="#br0" timeOffset="16210.9272">5572 12353 11530,'0'0'641,"0"-26"-609,26 26 128,-26 0 1089,24 0-31,3 0-674,1 0-288,-1 0-128,-1 0 97,-2 0 127,31 0 0,-2 0-160,26 0-95,-26 0-97,-1 0-225,30 0-1152,-32-26-2274</inkml:trace>
  <inkml:trace contextRef="#ctx0" brushRef="#br0" timeOffset="16815.9618">7769 12301 9224,'-28'0'1025,"28"0"-865,0 0 737,28 0 897,-4 0-705,3 0-320,28-27-353,-5 27-160,32 0-160,-30 27-64,1-27-544,0 26-2755</inkml:trace>
  <inkml:trace contextRef="#ctx0" brushRef="#br0" timeOffset="17313.9903">10177 12249 15566,'27'0'481,"-3"-28"-385,4 28 1345,52 0-352,25 0-128,1-27-577,-1 27-255,0 0-161,-50 27-1794,24-27-4228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7:57.2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1457 7046,'28'-26'2242,"-28"26"-832,0-28 319,0 2-576,0 0 32,0 26-31,-28-26-482,1 0-255,0 26-257,1-28-64,0 28-96,0 28-64,-1-2 0,-26 0 32,27 0 0,26 28-64,0-1 64,0-1-97,0 1-95,26-26 32,27 0 128,-26-1 96,25-26-32,-26 0 96,28-26-32,-2-28 32,-26 28 64,29-53-64,-28-2 97,-27 3-97,24-3-96,-24-24 32,-24-1-64,-3 26-64,0 0 192,-27 2 0,30 51 64,-4 0-32,1 27-64,0 0 256,27 54-31,0-1 63,0 26-128,0 1-96,27 25-31,28-25-33,-31-1-225,57 1 129,-30-54-224,3 28-96,0-54-705,-2 26-1442,1-26-5316</inkml:trace>
  <inkml:trace contextRef="#ctx0" brushRef="#br0" timeOffset="210.012">15522 1139 16783,'26'0'449,"-26"0"-321,27 0 481,1 0-449,-1 0 0,-3-27-160,30 27-577,-27-25-1601,0 25-4548</inkml:trace>
  <inkml:trace contextRef="#ctx0" brushRef="#br0" timeOffset="339.0194">15708 1244 1281,'0'55'12684,"27"-55"-12492,-27 26 577,27-26-705,25 0-545,1 0-1633</inkml:trace>
  <inkml:trace contextRef="#ctx0" brushRef="#br0" timeOffset="1003.0574">16555 1167 9064,'0'-28'1634,"0"1"416,-27 27-993,27-25-193,-26-3 193,-1 28-608,-25 0-257,25 0-192,-26 0 32,25 28-32,4-3-32,-3 2 64,27 26-128,0-26-96,0 25-97,27 2 129,-3-28 128,31 0 64,-29-26 32,28 26 65,-2-26 63,1-26 64,-26 0 32,-2 0-128,2-28 33,-1 2-97,-26 0-96,0-3-64,-26-24-321,-1-1-95,2 28 256,-29-28 448,28 27 192,-1 26-64,2 1-352,25 26 33,0 0 191,0 53 160,0 0-192,0-1-64,25 28-352,2 0 448,26-1-640,-1 1-513,1-28-1089,2 3-2466</inkml:trace>
  <inkml:trace contextRef="#ctx0" brushRef="#br0" timeOffset="1307.0746">16847 1192 16976,'0'27'-1410,"0"-27"1346,0 0 64,24 0 32,4 0 321,-1-27-193,26 2-160,-28-3-64,2 1-64,0 2 95,-27-3-415,0 28-833,0-26 800,-27 0 417,0 26 224,2 0 321,-2 26 95,1 0-255,-29 2-33,55 24-128,-24-24-256,24 24-416,24-27-641,31 2-1250,-29 1-3010</inkml:trace>
  <inkml:trace contextRef="#ctx0" brushRef="#br0" timeOffset="1725.0987">17427 1139 9737,'-27'-27'736,"3"2"1859,-30 25-930,27 0-672,-24 25-160,23 2-577,2-27-192,26 53-128,0-26-192,0-2-192,0-25 256,54 27-33,-30-27 161,30 0 160,-26 0 33,22-27 63,-23 27-64,1-25 0,-28-2-32,27 2 0,-27-3 0,0 28 0,0-27-288,0 27-96,0 27 288,0-27 32,0 53 0,0-1 32,26 3 0,-26 23-64,27-24 64,-27 24-32,0 2 0,25-26 417,-25-2 479,0-26 97,-25-26-192,-2 27-448,-26-27-546,25 0 354,-23 0-514,-3 0-287,0-27-353,2 1-737,-1 0-2914</inkml:trace>
  <inkml:trace contextRef="#ctx0" brushRef="#br0" timeOffset="2005.1147">17587 1167 9865,'53'77'-897,"-26"-50"-96,-27 27 352,25-28 834,-25 26 1472,0-24-512,0-28 193,0 0 639,0 0-831,0 0-578,0-28 65,0 2-289,0-26-128,0-2-96,-25 2-256,25 0 0,0-3 128,0 2 32,0 27-96,0 0-224,25 26-257,-25 0-608,27 0-929,0 0-1857</inkml:trace>
  <inkml:trace contextRef="#ctx0" brushRef="#br0" timeOffset="2496.1427">17906 1167 9961,'0'25'224,"0"-25"1442,0 27 159,26-27-127,-2 0-128,4 0-834,-1 0-127,26-27 128,-27 2-129,0-30-416,1 30-128,-27-3-32,0-24-256,0 25-160,0 0-161,-27 27-63,1 0 383,0 0 97,0 27 32,-1 26 128,27 1-64,0-29 128,27 30-64,-1-3-32,26-27 0,2 2-32,-2-27 64,1 0 97,0 0-129,-1 0 64,-25-27 0,28 2-128,-31-2 0,-24 2-193,0 25 1,0-28-96,0 1 192,-24 2 95,-3-3 65,-28 28 161,29 0 159,0 28-64,26-3 0,0 2-192,26 1 97,0-3-1,29 2-96,-4-2-160,30-25 96,-2 0-64,-26 0-257,0 0-447,-27-25-1250,0 25-3972</inkml:trace>
  <inkml:trace contextRef="#ctx0" brushRef="#br0" timeOffset="3354.1919">19943 873 12523,'27'-25'-576,"-27"25"832,0 0-384,-27 0 96,0 25 192,27 3-160,-26 24-64,26-25-384,0 26 127,0-27 385,26 2 385,1-3-33,0-25 33,25 0-1,1 0-128,-25 0-128,23-25 289,-23-3 320,-2-24-161,1-2-223,-27 28-353,0 0 32,0-2 0,0 3-160,-27-2-192,27 27-385,0 0-32,-26 0-384,26 0 257,26 0 511,-26 0-255,27 27-65,-3-27 129,31 0 416,-29-27 480,1 1 193,25-1-33,-52 0-95,27-25-65,-27-2 129,0 2-33,0 0-512,0-3-160,-27 30-96,27-2-33,-27 0-159,27 54 320,-25 0 128,25 25 32,-27 28 0,27 26-32,0 26-128,0 0-801,0 2-865,0-29 737,27 2 929,-2-29 737,29-24 896,-28-28-31,26-26-706,-25 0-608,0-26-320,-1-2-32,-26-24 160,0 26 64,0-28 32,-26 2 897,-1 0 512,27-3 1,-27 2-513,27 27-417,-25 0-127,25 26-321,0-27-288,25 0-97,2 27-960,0-26-1986,27 26-7463</inkml:trace>
  <inkml:trace contextRef="#ctx0" brushRef="#br0" timeOffset="3873.2216">21294 901 10473,'26'0'769,"-2"26"-641,4 27-1025,-1 0-2274,0 26 321,-1 1 2465,0-1 513,-26-25 1218,26-2 704,-26 2 1185,0-28-385,-26-26-1985,26 0-512,-52-26 287,25-2 65,0-24 128,-25-28-641,26 1-416,26-1-673,-28 1 320,56-1 353,-28 0 32,50 28 0,5 26 32,-28-1 95,25 0 194,1 27 95,-26 27 96,-1 0-96,-26-27 65,0 26 31,0 1-192,-26-2-384,-1-25-417,0 28-832,1-28-2723</inkml:trace>
  <inkml:trace contextRef="#ctx0" brushRef="#br0" timeOffset="4133.2364">21795 821 12523,'28'0'96,"-28"27"193,0-2 191,0 3-288,0-2 257,0 0 287,0 1-191,27-27-385,-1 27-192,26-27 96,-25-27 64,26 0 32,-1 1 129,-25-28 223,0 2 97,-27 26-97,0-1-608,-27-26 0,0 53-288,1-26-513,0 26-673,0-26-1793,-1 26-3876</inkml:trace>
  <inkml:trace contextRef="#ctx0" brushRef="#br0" timeOffset="4350.2486">22246 265 13676,'-27'0'-64,"27"26"577,0 0-193,0 28 353,0-1 31,0-1-543,27 28-225,-27-1-897,26-25-1474,26 25-736,-25-26-224,1-26-2210</inkml:trace>
  <inkml:trace contextRef="#ctx0" brushRef="#br0" timeOffset="4710.2694">22511 741 7431,'0'-26'576,"0"26"1090,-27 0 95,27 0-896,0 26-64,0-26-449,0 27-96,27-27-256,0 27-32,-27-27 97,25 0 63,2 0 96,-1 0-128,-26-27-64,27 27-96,-27-27 32,27 27-224,-27 0 95,0 0 226,25 27 95,-25 0 192,0 26 32,27 0 257,-27 26-225,0-26-287,26 26 63,-26-24 384,0-3 289,0-27 256,0 2-96,0 1-384,-26-28-257,-1 0-384,-25 0-256,-1 0-289,1-28-255,25 1-706,-28 2-1569,29-2-4676</inkml:trace>
  <inkml:trace contextRef="#ctx0" brushRef="#br0" timeOffset="5287.3025">22854 741 1953,'53'-26'10570,"-53"52"-11114,28-26 480,-28 27-737,0 26 417,0-26 1056,0-2-351,0 3-1,0-2 64,0-26 385,0 26 384,0-26-737,0-26-416,0 26-32,0-54 0,0 29-384,24-2-353,-24 1 225,27-1 416,-27 0 128,28 1 160,-28 26 320,0 0 65,26 0-129,-26 0-192,0 26-128,0 1-63,0 0-1,27-1-97,-27 1-191,27-2 32,-27-25-96,25 0 160,2 0 31,-27 0-63,26 0-32,1 0 160,0-25 96,-2 25-64,-25 0 64,27-27-160,-27 27-353,0 0 1,0 0 128,26 27 192,-26-27-161,27 25 65,0-25 224,-2 28 416,2-28 417,-1 0 160,1-28 96,1 28 384,-28-25 193,0 25-353,24-27-640,-24 1-33,-24-1-223,-4 27-225,1-27-64,-26 27-320,28 0-257,-29 0-800,28 0-1602,26 0-3523</inkml:trace>
  <inkml:trace contextRef="#ctx0" brushRef="#br0" timeOffset="5649.3232">23596 741 13869,'27'0'1185,"-27"0"-801,-27 27 449,27-27-737,0 0-64,0 27-32,0-1-352,0-26-129,0 27 33,0-27 384,0 25 64,0-25 192,0 0 128,0 0 97,0-25-65,0 25-288,0-27-64,27 1 0,-27 26 0,0-27 32,24 27 32,4-27 128,-28 27 129,27 0 159,-1 0-32,1 0-255,-2 0-33,-25 0-128,27 27-288,-27 0 448,0-1-769,0 1-127,0-2-353,0-25-321,0 28-255,0-28-1122,0 0-4868</inkml:trace>
  <inkml:trace contextRef="#ctx0" brushRef="#br0" timeOffset="5814.3326">23939 715 10986,'27'26'1121,"-27"1"-32,0 0-160,0-1-481,0 1-256,26-2-512,-26-25-2531,0 28-4483</inkml:trace>
  <inkml:trace contextRef="#ctx0" brushRef="#br0" timeOffset="6081.3479">23992 503 96</inkml:trace>
  <inkml:trace contextRef="#ctx0" brushRef="#br0" timeOffset="8354.4777">23780 741 6630,'-25'0'2786,"25"0"-1568,-27 0 543,27 0-319,0-26-770,0 26-287,27 0-321,-2 0-64,-25-26 0,27 26 0,0 0 32,-1 0-64,-26-26 32,27 26 64,-2 26 96,-25-26 0,0 0-64,0 26-64,0-26-96,0 26 0,0-26-320,0 27-545,27-27-1377,-27 0-3364</inkml:trace>
  <inkml:trace contextRef="#ctx0" brushRef="#br0" timeOffset="8547.4887">24071 663 11402,'27'0'1698,"-27"-28"-1506,0 28 929,0 28-416,0-28-257,0 26-224,0-26-416,0 26-1569,28 0-3717</inkml:trace>
  <inkml:trace contextRef="#ctx0" brushRef="#br0" timeOffset="9169.5245">24258 821 12075,'-27'0'2594,"27"0"-2113,0 0 736,0 0-384,0 0-129,0 0-223,0 27-385,0-2 0,0 3-128,0-2-160,27 0-481,-27 1-704,0 0-1634,26-27-2050</inkml:trace>
  <inkml:trace contextRef="#ctx0" brushRef="#br0" timeOffset="9810.5612">24495 821 5220,'0'-53'5862,"0"26"-5638,0 1 961,-27 26 193,2 0 255,25 0-512,-27 0-800,1 0-193,26 26-32,-27 1 0,27 26 0,0-26-160,0-2-96,27 29 64,-1-28-161,1-26-31,25 27-224,-26-27 63,1 0 385,1-27 32,-28 1 96,24 0 0,-24-2 96,0 3 33,-24-28 127,24 26 96,-28 27-192,28-27-127,-27 27-65,27 0 32,0 0 32,0 27 0,27 0-96,-27-1-32,52 1-32,-25-2-128,-1-25-33,29 28 97,-31-28-32,31 0-128,-29 0-65,1 0-31,-27 0 64,25-28 160,-25 3 64,27-2 96,-27-26 0,0 0-32,0 1 0,-27-28-1,27 0 130,-25 1-33,-2-1 64,1 27 160,26-26 1314,-27 52-1026,-1 1-576,28-1 32,0 54 224,0 26 65,0 0-97,0 26-96,28 1-96,-1-28 0,-1 28 0,1-1 64,-2-25-384,2 25 128,0-52-225,-1 26 33,26-28-257,-25 3-544,0-28-897,-1 0-2306</inkml:trace>
  <inkml:trace contextRef="#ctx0" brushRef="#br0" timeOffset="17843.0206">2234 3391 7975,'0'0'320,"0"0"-352,0 0 705,0-27 96,0 27 224,0 0-321,0-27-127,0 27 63,0 0 193,0 0 256,0 0-288,0 0-193,-24-26-383,24 26-129,-27 0 0,1 26-192,-2 1 31,1 0 1,27-1 32,0 1 0,0 25-64,0 1-384,27-26-65,1 0-256,-2-2 65,25-25 704,-23-25 64,25-2 96,-26 0 128,-2-26 0,-25 1 128,27-1-63,-27-27 223,0 28-127,0-27-33,-27 26 0,2-26-64,-28 24-31,26 2-33,-25 26 96,25 2-32,1 25-159,-2 0-258,28 25-31,0 29 224,28-1 225,-2 26-97,1-26-96,25 27 0,1-27-96,-1-1 64,-25 2-32,26-28-64,-1 1-128,-25-2-192,26 2-449,-25-27-1217,-4 28-3107</inkml:trace>
  <inkml:trace contextRef="#ctx0" brushRef="#br0" timeOffset="18016.0304">2713 3205 14958,'26'0'-257,"-2"0"418,-24-25-65,28 25-96,-1 0-577,0 0-2722,-1 0-7623</inkml:trace>
  <inkml:trace contextRef="#ctx0" brushRef="#br0" timeOffset="18159.0387">2739 3391 12107,'24'0'32,"4"0"929,-1 0 320,0-27-544,25 27-417,-26-27-512,1 27-1378,0-26-2754</inkml:trace>
  <inkml:trace contextRef="#ctx0" brushRef="#br0" timeOffset="18420.0536">3187 2888 13196,'0'0'897,"0"0"160,0 25-160,0-25 512,0 27-96,0 26-672,27-26-289,-27 52-224,27-26-64,1 0 161,-2 1-386,-2-2-607,4-26-353,-1 28-833,0-28-1794,-1 1-8039</inkml:trace>
  <inkml:trace contextRef="#ctx0" brushRef="#br0" timeOffset="19552.1184">5279 3311 9801,'-53'0'3299,"53"0"-3171,0 0 513,0 0-385,0 0 128,0 0 225,0 26-129,27-26-31,-1 0-225,1 0-128,25 0-128,-25 0-128,27 0-673,-27 0-1665,-3 0-3012</inkml:trace>
  <inkml:trace contextRef="#ctx0" brushRef="#br0" timeOffset="19833.1344">5517 3152 13164,'0'0'-64,"0"0"-320,28 0 608,-28 0 128,26 0 577,25 0-385,-23 28-447,-1-28-1,-1 0-96,-26 25 96,27 2 224,-2-27-192,-25 27-96,0-1 545,0 0-353,0 0-96,0 1-32,0 0 0,-25-1 0,-2 1-64,27-27-192,-26 25-224,-1-25-353,-1 27-512,4-27-513,-29 0-2338</inkml:trace>
  <inkml:trace contextRef="#ctx0" brushRef="#br0" timeOffset="20555.1757">2315 4715 10634,'0'0'160,"0"-26"352,0 26 801,-26 0-672,-1 0 480,-1 0-352,4 26-385,-3 0-192,27 28-63,-26-28-33,26 26-128,-28-24-32,56-1-65,-2-2-159,-26 2 64,27-27 96,25 0 96,-25 0 32,-1-27-128,1 2 96,-27-30 96,25 3 0,2 0-32,-27-2 0,0-25-96,0 26 160,-27-26-64,2 26-32,-2-1 32,1 2 448,-1 26 353,-1 26-256,28 0-545,0 26-257,0 0 386,0 27 255,0 0 0,28 26-95,-1 1-257,26-27-32,-1-1 0,1-24-449,-1 24-479,2-25-1154,0-27-3748</inkml:trace>
  <inkml:trace contextRef="#ctx0" brushRef="#br0" timeOffset="20735.186">2713 4477 17392,'26'0'1345,"-26"0"-1761,24 0 544,31-26 32,-28 26-224,-1-27-192,0 27-1826,0 0-4741</inkml:trace>
  <inkml:trace contextRef="#ctx0" brushRef="#br0" timeOffset="20879.1943">2818 4636 16111,'0'27'672,"0"-27"-1536,27 0 1536,-1-27-191,0 27 127,0-27-448,1 27-1217,0-26-2178,-1-1-6726</inkml:trace>
  <inkml:trace contextRef="#ctx0" brushRef="#br0" timeOffset="21139.2091">3082 4345 12523,'27'0'257,"-1"0"1312,2 0-320,-4 0-544,3 26-321,0-26-320,-27 26 0,0 28 0,0-28-128,0 28 0,0-2 96,-27-26 64,27 28-96,0-28 65,0-26-33,0 26-64,0-26 96,27 0 96,1 0-224,22 0-481,-22 0-1633,-1-26-7559</inkml:trace>
  <inkml:trace contextRef="#ctx0" brushRef="#br0" timeOffset="21709.2417">2447 6067 14093,'-53'0'-1986,"26"26"1153,-25 1 129,26-2 832,-1 29 897,-1-1-705,28-28-320,0 30-64,0-2 0,28-27 0,-1-26 0,-1 28 128,26-56 192,-25 28 96,26-54-192,-26 2-192,-2-1 0,2 0 96,-27-26 321,0 26 127,-27-27-95,27 28-161,-25-2-160,-2-24 32,1 50 833,-1 2 641,0 26-1250,27 0-416,0 26-64,0 27 352,0 0 224,27 1 33,0 24-161,26 2-192,-28-28-192,29 28-288,0-53-257,-3-2-352,30 3-864,-29-28-1891</inkml:trace>
  <inkml:trace contextRef="#ctx0" brushRef="#br0" timeOffset="21875.2512">2818 5828 18417,'27'0'-320,"-27"-25"352,52 25-32,-26 0-128,1 0-417,0 0-1665,-1 0-4164</inkml:trace>
  <inkml:trace contextRef="#ctx0" brushRef="#br0" timeOffset="22018.2594">2897 5987 14733,'0'26'321,"26"-26"-577,1 0 896,0-26 257,-1 26 32,26-26-801,-25 26-1025,26-26-2786,-25-1-7208</inkml:trace>
  <inkml:trace contextRef="#ctx0" brushRef="#br0" timeOffset="22350.2784">3055 5669 16303,'27'-26'-416,"0"-1"448,-1 27 448,2-27-96,23 27 353,-24 0-545,27 0-288,-30 0-512,4 27-193,-1 0-416,-27-1-97,0 1-735,0 26 831,0-27 962,0 2 288,0-3 320,0 2 513,0-27 0,0 26 64,0-26 0,27 27 0,-27-27-257,26 27-63,-26-27-193,26 26-95,-26-26-129,0 26-96,0-26 224,0 0 321,-26 26-513,0-26-320,-1 27 96,0-27-993,-25 27-2307</inkml:trace>
  <inkml:trace contextRef="#ctx0" brushRef="#br0" timeOffset="22596.2925">2791 6995 19954,'27'0'577,"-27"0"-801,27 0 416,-27 0-480,26 0-417,-26 0-512,26 0-2595</inkml:trace>
  <inkml:trace contextRef="#ctx0" brushRef="#br0" timeOffset="22726.2998">2897 7179 13292,'0'28'577,"0"-28"-1346,0 0 256,-26 0 417,26 0-1569,26 0-3396</inkml:trace>
  <inkml:trace contextRef="#ctx0" brushRef="#br0" timeOffset="22863.3077">2923 7419 12427,'-26'52'705,"26"-26"-769,0-26 128,0 27 0,26-27-1537,-26 0-4837</inkml:trace>
  <inkml:trace contextRef="#ctx0" brushRef="#br0" timeOffset="22992.3151">3003 7604 18289,'0'27'32,"0"-27"96,0 25 352,-26-25-736,26 0-1473,0 0-15214</inkml:trace>
  <inkml:trace contextRef="#ctx0" brushRef="#br0" timeOffset="23670.3538">2474 8796 12203,'0'0'3684,"-27"0"-3749,1 0-63,-28 28 160,29-3 64,-28 1 129,26 27-97,-1-25-192,4 24-64,24 1 96,0-26-193,24-27-159,4 27 96,-1-27 288,26-27 192,-28 27-64,2-53-96,0-1 0,-1 1 32,-26 0-32,0 2 96,0-4-32,0-25-128,-26 28 32,-1-1 0,0 0 64,27 27 641,-25 0 160,25 26-417,-27 0-352,27 0 1,0 26 95,0 0 96,27 27 64,-2 0-159,2-1-65,0 2-160,-1-1-321,26-25-576,2-3-512,0-25-1410,-30 26-2722</inkml:trace>
  <inkml:trace contextRef="#ctx0" brushRef="#br0" timeOffset="23807.3617">2713 8664 14381,'0'0'2082,"0"0"-2338,26-27 416,-2 27 224,-24-26-352,55 26-96,-28-27-1793,-1 27-4614</inkml:trace>
  <inkml:trace contextRef="#ctx0" brushRef="#br0" timeOffset="23967.3708">2818 8769 15790,'0'55'161,"27"-55"-65,-1-28 640,0 28 33,0-27-352,28 27-353,-28-26-1218,0-1-1664,0 0-3812</inkml:trace>
  <inkml:trace contextRef="#ctx0" brushRef="#br0" timeOffset="24171.3826">3135 8399 15406,'0'52'0,"0"-52"224,0 54 1218,0-28-385,28 0-225,-28 28-575,24-28-225,-24 26-224,27-25-417,0 0-512,1-1-1666,-2 1-3491</inkml:trace>
  <inkml:trace contextRef="#ctx0" brushRef="#br0" timeOffset="24537.4035">3427 8399 10698,'26'0'3107,"-26"0"-3204,0 26 770,0-26 833,0 26-642,0 28-575,0-28-289,26 0-96,-26 28-193,27-54 65,26 26 192,-53-26 128,26 0 192,0 0 353,1-26 256,0-1-128,-27 0 31,0 1 161,0 0-320,0 0-1,-27-2-63,0 2 64,1 0-161,0 26-512,0 0-224,-28 0-1057,28 0-1090,26 26-3458</inkml:trace>
  <inkml:trace contextRef="#ctx0" brushRef="#br0" timeOffset="62767.59">15179 3337 6662,'-27'0'1601,"27"0"289,-28 0-416,28 0 31,-26 0 385,26 0-577,0 0-544,0 0-353,0 0-96,0 0-31,26 0 127,2 0 97,50 0-161,-24 0-224,52 0 32,0 0-160,1 0 96,25 0-64,-27 0-32,27 0 64,0 27-128,-26-27-352,-1 0 224,3 0-97,-3-27 65,1 27 0,-25-26 32,24 26-257,-54 0 65,30-26 0,-54 26 31,-2-26 33,-25 26 32,27 0-97,-27 0-223,0 0-898,-27 0-832,27 0-609,-25 0-1569</inkml:trace>
  <inkml:trace contextRef="#ctx0" brushRef="#br0" timeOffset="63056.6067">16660 3127 7655,'27'0'96,"1"0"224,23 0 417,30 0 448,-29 25 737,28-25-833,-1 28-352,-1-28-161,30 25 129,-30 2 95,-24-27-319,-3 27-321,4-1-160,-29-26-32,-26 26 32,-26-26 96,-1 26 64,-1 1-64,-23 0-128,-3-1 32,0-26-224,2 27-961,-1-2-2306,26-25-7912</inkml:trace>
  <inkml:trace contextRef="#ctx0" brushRef="#br0" timeOffset="67137.8401">19307 2808 352,'0'0'1025,"0"0"32,0 0-64,0-27 224,0 27-224,0 0-192,0 0-33,0 0 385,0 0 161,0 0-161,0 0-192,0 0 32,0 0-65,0 0-223,0 0-96,0-26-129,0 26-63,0 0 63,0 0-160,0 0-31,-25 0-33,25 0-128,0 0-64,-27 0-64,27 0-96,-27 0 0,-26 0 0,28 26 32,-2 1 32,-28 0-32,29 26 32,-25-1 0,23 1-33,28 2-31,-27-30 32,27 54-64,0-26 128,0 1-64,27-2-128,1 28-160,23-27 95,-25-28 65,29 30 96,-3-30 96,28-25 64,-28 0 96,28 0 65,-1 0-1,2-53-32,-4 26-96,-22-25-32,-3-1 64,1-26 32,-26 26 65,0 1 63,-27-1-32,0-26-64,0-2 193,-54 27 95,1-24-192,1 51 33,-29 0 31,2 1-160,-1 0-224,1 0 32,1 26-192,24 26 64,1 0-64,28 27-257,-2-26-127,0-1-65,27 26 97,0 2 63,0-1 129,27 0 31,0-27 33,25 2 256,1-3 32,-1-25 32,28 28 32,-28-28-32,28 0-32,-28 0 32,1 0-384,2 0-1762,-28-28-3523</inkml:trace>
  <inkml:trace contextRef="#ctx0" brushRef="#br0" timeOffset="74588.2659">17640 4663 960,'-26'0'4292,"26"0"-3939,0 0 960,0 0 160,0 0 866,0-27-257,-27 27-769,27 0-416,0 0-32,0 0 31,0 0-63,0 0-192,0 0-225,0 0-256,0 0 65,0 0-129,27 0-192,-27 0 160,26 0 64,26 0-128,-25 27 0,26-27 96,-1 0-192,30 0 128,-4 26-64,28-26-64,0 0-97,0 0 1,27 0 0,-28 0-160,1 0-161,0-26-223,-27 26-129,-26-27-224,-1 27-577,-25 0-896,1 0-769,-28-27-1378</inkml:trace>
  <inkml:trace contextRef="#ctx0" brushRef="#br0" timeOffset="74920.2852">18672 4556 5285,'0'0'864,"27"0"-671,-27 0 575,27 0-95,25-25 512,-26 25-416,28 0-513,-2 25-64,1-25 96,2 0 545,-5 27 288,5-27-448,-28 0-225,25 26-320,-26-26-63,-26 27 223,0-27 64,0 27 321,0-1 95,-26-26-127,-1 26-128,2 0-193,-29-26-64,26 28-64,2-28-64,-25 0-192,51 26-448,-28-26-962,1 26-1921,27-26-4260</inkml:trace>
  <inkml:trace contextRef="#ctx0" brushRef="#br0" timeOffset="76104.353">20259 4397 2146,'0'0'5573,"0"-26"-4901,0 26 1186,0 0-416,0-26 127,0 26-320,0 0-512,0 0-161,0 0-223,-24-26-129,24 26-96,-27 0-128,1 26-64,-2-26 32,1 26-32,-25 0 0,25 1 32,1 0 0,-1-1 0,2 28 32,25-2-32,0 1 0,0 0 192,25 27-288,2-28-225,26 0-31,-1 3-96,3-30 95,22 2 193,-22 0 0,23-1 96,2-26-128,-28 0 96,2-26 95,24-1 1,-24-25 64,0 25 97,-27-26 127,-3 0 32,4-1 96,-28-24-63,-28 24-97,4 1 160,-29 1 193,-2 25 160,4-26-129,-30 26-191,29 1-225,-28 0-192,28 26-32,25 0-64,-26 0-65,25 0-159,28 26-256,-24-26-161,24 26-160,0 1-32,0 0 128,0-1 65,0-26-97,0 27 32,24-27 321,-24 0 320,0 0 96,0 0 64,0 0-32,0 0-1025,0 0-2114,0 0-1057</inkml:trace>
  <inkml:trace contextRef="#ctx0" brushRef="#br0" timeOffset="76515.3765">20208 4663 6534,'0'0'7655,"0"0"-7143,0 0 770,27 0-33,-3 0 128,31 26-384,-29-26-705,53 0-192,-26 0-32,26 26-384,-26-26-1281,-1 0-3140</inkml:trace>
  <inkml:trace contextRef="#ctx0" brushRef="#br0" timeOffset="79183.5291">20127 4715 2818,'0'0'609,"0"0"192,0 0 320,0 0 608,0-26-127,0 26-641,0 0-257,0 0-95,0 0 31,0 0-95,-24 0-385,24 0-320,-28 0 160,28 0-32,0 0 128,-27 0 64,27 0 0,0 26 97,0-26 63,0 0 96,0 0-63,0 0 159,0 0 33,0 0-33,0 0-128,27 0-159,1 0-65,-4 0-96,31 26-32,-29-26-32,25 0-64,4 28-128,23-28-97,-24 26-95,-1 0 64,26-26 96,-25 0-65,-3 27 161,-24-27 96,1 0-64,-2 0 64,1 0 0,-27 0 0,0 0 64,0 0-32,0 0-545,-27 0-2209,27 0-7240</inkml:trace>
  <inkml:trace contextRef="#ctx0" brushRef="#br0" timeOffset="80186.5864">20367 4769 5413,'-80'0'929,"52"0"928,-23-28-95,25 28 576,-2 0-544,1 0-801,3 0-513,-4 0-224,1-26 65,1 26 191,26 0-191,0 0-225,-27 0 96,27 0-32,0 0-64,27 0 128,-1 0 65,1 0-193,1 0 32,23 0-96,3 0-32,25 26 32,1-26-64,-28 28 0,28-28-96,-1 26-289,-25-26 33,-3 26 64,-24-26 95,1 0-63,-2 0 0,-26 0 192,0 0 192,0 0 192,0 0-96,-26 0-96,-2 0 161,28-26 31,-27 26-128,27 0-128,-27 0-32,27 0 0,0 0 32,0 0-224,0 0-192,0 0 95,0 0 97,0 0 32,0 0 64,27 0 128,-27 0 0,0 0 0,0 0 0,0 0 32,0-26 0,0 26-64,27 0 0,-27 0 0,0 0-32,28 0 0,-28 0 32,26 0-128,1 0 0,-27-28 64,0 28 32,0 0 64,0 0 0,24 0 0,-24 0 0,0 0-32,0 0 32,28 0-32,-1 0 0,-27 0-64,26 0-160,-26 0-289,0 0-416,0 0-608,0 0-193,0 0 737,0 28 769,0-28 64,-26 0 64,26 0 64,0 0 64,0 0-705,0-28-3523</inkml:trace>
  <inkml:trace contextRef="#ctx0" brushRef="#br0" timeOffset="81966.6883">20048 2357 10698,'0'-26'864,"0"-1"1507,0 27-930,0 0-224,0 0-256,0-27-705,0 27-256,0 0-128,-26 27 96,26-27 128,-27 27 0,27-1 0,0 1-31,0 1 95,0 23-96,0-23 0,0-3 32,0 3-96,27-1-352,-1-2-97,1-25-384,1 27-768,-4-27-1987,-24 0-7142</inkml:trace>
  <inkml:trace contextRef="#ctx0" brushRef="#br0" timeOffset="82211.7021">20235 2437 12235,'24'-25'1730,"-24"25"-962,0 25-127,0-25-64,0 0 223,0 0-415,0 0-289,0 26-64,0 2-96,28-3-160,-28-25-257,0 28-544,0-28-544,27 27-1090,-27-27-2914</inkml:trace>
  <inkml:trace contextRef="#ctx0" brushRef="#br0" timeOffset="82629.7261">20419 2304 8712,'0'-27'4644,"0"27"-3683,-27 0 929,27 0-961,0 0-129,0 0-607,27 0 159,-27 27-64,27-27-192,-1 27 0,1-1 65,-2 1 31,2 1-128,0-3 32,-1 29 64,2-29-128,-28 30-32,0-30-96,-28 28-32,28-26-224,-53 0-513,26-1-833,2 0-2882</inkml:trace>
  <inkml:trace contextRef="#ctx0" brushRef="#br0" timeOffset="83496.7758">20896 4000 4932,'-26'-27'1762,"26"27"-1025,0 0 1665,0 0-288,0 0 96,0 0-673,0 0-928,0 0-513,0 0-96,-27 27 96,27 0 160,0-1-192,27 26 0,-27-25-31,0 1-33,26-3-161,-26 27-287,27-52-257,-2 28-544,2-28-1057,-27 0-2499</inkml:trace>
  <inkml:trace contextRef="#ctx0" brushRef="#br0" timeOffset="83819.7943">21028 4053 12812,'27'0'0,"-27"0"32,25 0 480,2 0 1,0 0 480,-1 0-705,-26 0-288,28 26 0,-28-26 64,0 26 64,0 1 64,0 1-128,-28-28 96,28 25 65,0-25-1,-26 27-128,26-27-32,0 0-64,0 25-32,26-25 32,-26 0-288,28 28-225,-4-28-544,3 0-1281,0 0-1313,1 0-4069</inkml:trace>
  <inkml:trace contextRef="#ctx0" brushRef="#br0" timeOffset="84065.8083">21344 3895 13036,'0'0'-32,"28"25"1473,-1-25-96,0 0 129,-1 27-225,0-1-801,27 28-255,-26-2-33,-27-26-96,26 29-64,-26-3-417,0 1-608,0-26-512,-26 26-1218,-1-27-5220</inkml:trace>
  <inkml:trace contextRef="#ctx0" brushRef="#br0" timeOffset="89708.131">5835 3947 8327,'0'-27'1282,"-26"27"-257,26 0-225,0 0-159,0 0 800,0 0-192,0 0-768,0 0-321,0 0-96,0 0 192,0 0 65,0 0-97,26 0-96,-26 0-32,27 0 96,-27 0 0,25 0 1,2 0-1,26 0 0,-25 0-96,-4 0-64,30 0 32,-26 0 0,22-25 64,5 25-96,-28 0-64,25 0 96,-26 0-96,28 0 32,-28 0 0,0 0 0,27 0 0,-26 25 64,-1-25-96,26 0-32,-25 0 128,1 0-96,-1 0 32,23 0 0,-22 27 32,-1-27 0,0 0-32,25 0 0,-26 0-32,1 0 32,26 0-96,-27 0-64,27 0 96,-26 0 0,-1 0 96,26 0-32,-25 0-32,1 26 32,23-26 0,-25 0 0,2 0 32,26 0-64,-29 0 32,28 0 32,-26 0-32,25 0 0,1 0-32,29 0 96,-5 0-64,2-26-32,2 26 32,24 0 0,-26 0 0,28 0 0,-2 0 0,28-27 64,-27 27-96,26 0 0,-27-25 32,27 25 0,0 0 32,1 0-288,-26 0 480,26 0-224,-27 0 64,-1 0-128,0 0 128,-25 0-128,25 0 128,1 0-64,-25 0 0,24 0 0,1 0 0,-1 0 0,0 0 0,3 0 0,-2-27 0,-1 27 0,0 0-64,3 0 128,-2-27-64,-1 27 0,0 0 0,27 0 0,-26 0-96,26-26 128,-24 26-32,-3 0-32,27 0 32,-27 0 32,1 0-32,27 0 0,-26 0-32,25 0 64,-27 0-32,28 0-64,-27 0 96,-1-27-32,2 27 0,-2 0 32,-26 0-32,2 0 0,-2-28-32,-1 28 64,2 0-32,-28 0-32,2 0-224,-28 0-225,1 0 65,-2 0-193,-25 0-512,0 0-2466</inkml:trace>
  <inkml:trace contextRef="#ctx0" brushRef="#br0" timeOffset="95885.4844">5941 5245 6950,'-27'0'1313,"27"0"-192,0 0-288,0 0 320,0 0 289,0 0-417,0 0-513,0 0-384,0 0-160,0 0 32,0 0 0,27 0 32,-27 0-32,26 0 64,2 0-64,23 0 96,-24 27-64,27-27 0,-30 0 0,31 0 0,-28 0-32,25 0 0,-26 0 0,28 0 0,-2 0 0,-26 0 0,28 0-96,0 0-32,-3 0 32,4 0 128,-5 0-32,32 27-32,-4-27 64,2 0-32,-1 0 0,0-27 0,2 27 192,24 0 1,-26 0-193,28 0 0,-29 0 0,28 0 0,2 0 0,-3 0 0,0 0 0,1 0 0,-1 0 0,3 27 32,-3-27 0,1 0 0,-1 0 32,2 0 32,-1 0-32,0 0-64,-1 0 64,0 26-64,2-26-32,-2 0 32,1 0 32,0 0-32,-1 0 64,2 0-32,-2 0 32,1 0-32,-1 0 32,3 0-32,-3 0 0,1-26 0,26 26 0,-27 0-32,2 0 0,-1 0 32,0-27-32,-1 27 0,28 0 32,-27 0-32,0-27 0,26 27 0,2 0 0,-2 0 0,-27 0 32,27 0-64,0 0 64,1-26-32,-1 26 0,0 0 0,0 0-32,0 0 64,2 0-32,24 0 0,-26 0-32,2-27 64,-2 27-64,26 0 64,-26 0-32,2 0 0,-2 0 0,26 0 0,2 0 0,-4 0 0,4 0 0,-1-25 0,0 25 0,1 0 0,-2 0 0,0 0 64,-26 25 1,28-25 31,-28 0-64,0 0 32,-27 0-32,27 27-64,-24-27 64,-29 0-32,1 0-32,-2 0-96,-23 0-33,-4 0-31,3 0-160,-54 0 160,27 0-897,-54 0-3460</inkml:trace>
  <inkml:trace contextRef="#ctx0" brushRef="#br0" timeOffset="99176.6726">19731 6120 8071,'-25'0'3716,"25"0"-2499,-27-27 224,27 27-288,0 0 449,0 0-417,0 0-641,27 0-383,-2 0-97,2 0 64,26 0-64,26 0 128,1 0-192,-2 0 128,28 0-64,-25 0-64,24 0-32,-53 0 0,28 0 96,-28 0-320,2 0 64,0 0-225,-30 0-159,3 0-161,-27 0-320,27 0-416,-27 0-1346,-27-26-4932</inkml:trace>
  <inkml:trace contextRef="#ctx0" brushRef="#br0" timeOffset="99493.6907">20524 5961 8359,'-25'0'1570,"25"0"-962,0 0 129,25 0 384,-25 0 128,54 0-416,-28 26-352,26-26-225,30 26 128,-29-26 1,-1 27-65,1 0-224,-1-27 0,2 26-32,-1-26 32,-28 27-32,2-27 0,-27 0 65,0 25 223,0-25 192,-52 28-159,25-28-321,-26 26-32,1 0 64,25-26-96,-26 27-256,25-27-513,28 0-1057,-24 25-1985,24-25-7911</inkml:trace>
  <inkml:trace contextRef="#ctx0" brushRef="#br0" timeOffset="100625.7555">22114 5828 4868,'0'-25'1025,"0"-3"160,0 28 321,0-26-129,0 26 224,0-28-351,0 28-321,0 0-33,-27-25 33,27 25-96,0 0-160,0 0-353,-27-27-320,1 27-128,0 27-32,0-2 32,-1 3 96,-28-2-33,31 27 1,-2 0 32,-1 1 0,-1-2 0,28 1-32,0 0-192,0-1 0,28 2 64,-1-1-1,23-28 33,5 30-96,-2-30 128,-1-25 224,2 0 96,-2 0 32,1 0-31,0-25 63,-27 25 0,27-55-64,-25 30-32,-1-2 1,-27-25-33,24-1-32,-24 0-64,0-1 32,0 2-64,-24-28 192,-3 27 192,-1 28 65,-25-29-417,1 26-32,-2 28 0,2-25-96,-1 25 64,0 25-96,1 3-33,-2-2-255,26 2 96,4-3 128,24 2 31,0 26 1,0-26 0,24-1 160,4 0 0,26-26 96,-2 26 0,1-26 0,-26 27 0,25-27 1,1 0-1,0 0-64,-27 0-64,0 0-353,1 0-672,1 0-2306,-28 0-5285</inkml:trace>
  <inkml:trace contextRef="#ctx0" brushRef="#br0" timeOffset="101123.784">22670 5405 1761,'0'-28'5157,"25"28"-4741,-25-26 1026,0 26 95,-25 0-223,25 0-193,-27 26-577,27 2 33,-27-2-1,27 0-159,0 1-193,-26 26-160,26-27 0,26 0-32,-26 1-64,27 0-96,0-1-225,-2 1-287,2-2-802,-1-25-1632,1 0-6343</inkml:trace>
  <inkml:trace contextRef="#ctx0" brushRef="#br0" timeOffset="101499.8055">22880 5431 12075,'55'-26'224,"-31"-2"449,31 28 640,-29 0-448,1-26-289,0 26-576,-27 26-96,0-26-128,0 28-320,0-2 351,-27-26 65,27 26-128,-27 1 0,27-27 192,0 25 0,0 3-129,0-28-223,0 26 32,27 0-321,0-26-96,-2 27 97,2 0 223,-27-1 225,0-26 160,0 27 64,0-27 32,0 0 416,0 0-63,-27 0-129,2 0-32,-2 0-128,0 25-256,1-25-1121,26 0-3396</inkml:trace>
  <inkml:trace contextRef="#ctx0" brushRef="#br0" timeOffset="101807.8231">23172 5245 10986,'27'0'1954,"0"-26"-2178,-2 26 704,28 0 993,1 26 65,-2 1-385,-26 0-673,29 25-127,-4-26-129,-23 28-128,-2-1 64,-26 0-256,0-27 192,27 27-224,-54-26 64,27-1-288,-26 1-161,-2-2-159,1 3-578,-25-2-1440,25 2-6375</inkml:trace>
  <inkml:trace contextRef="#ctx0" brushRef="#br0" timeOffset="103375.9122">20551 8531 11691,'0'0'993,"0"0"-1,0 0 194,27 0-129,-1 0 0,26 0-417,2 0-223,0 0-257,25 0-96,1-26 0,-28 26-64,28 0-64,-28 0-353,1 0-479,-1 0-706,2-26-1249,-26 26-1921</inkml:trace>
  <inkml:trace contextRef="#ctx0" brushRef="#br0" timeOffset="103598.9256">21160 8347 3267,'0'0'7527,"0"0"-7399,52 0 224,-25 0 225,28 25 384,-5-25 192,5 27-256,24-1-129,-26 0-63,-26 2-449,-1-2-160,-26 26-64,0-25 32,-26 0 32,-28-1 1,2 1-194,-1-27-255,-2 25-385,31-25-1088,-2 0-1891</inkml:trace>
  <inkml:trace contextRef="#ctx0" brushRef="#br0" timeOffset="104094.9537">22484 8267 15182,'-28'-28'384,"2"2"-896,-25 26 608,-4 0 96,3 26 321,-1 27-161,0 2-256,27-3-64,-27 28 0,26-2 0,27 2-96,0-28-224,27 28-33,26-53 33,-1 26 0,28-27-129,-28-26 257,30 0 352,-32 0-31,5 0-33,-3-26 160,1 1 0,1-3 33,-29-25 63,2 26-32,-27-25-160,0-1-127,0-1-194,-52 2 33,25-2 128,-26 2 193,-26 0-33,-2 24-96,2 1-96,0 27 0,-1 27 0,28-27-96,26 53-32,-1-26 32,54-1 31,-1 28 65,0-28-192,27 0 0,26 0 0,-26 1 160,2-27 0,-5 0-128,5 0-289,-28 0-736,25 0-1569,-52-27-4549</inkml:trace>
  <inkml:trace contextRef="#ctx0" brushRef="#br0" timeOffset="104456.9746">22880 8001 9673,'0'0'961,"0"0"-449,0 0 1954,0 27-768,0-2-705,-26-25-481,26 27-223,0 0-33,0-1-64,-27 28-32,27-28-128,27 0 64,-27 2-224,26 24 32,1-24-416,-27-3-289,28-25-256,-4 27-705,3-27-1633,1 0-5093</inkml:trace>
  <inkml:trace contextRef="#ctx0" brushRef="#br0" timeOffset="104686.9877">23094 8053 11146,'0'0'577,"0"27"1473,25-27-97,-25 27-800,0-1-672,0 1-321,0 0-128,-25 25 0,25-24-256,0-3-545,0-25-672,25 27-1154,-25-27-1472,27 0-4420</inkml:trace>
  <inkml:trace contextRef="#ctx0" brushRef="#br0" timeOffset="104933.0019">23304 8187 6758,'0'0'1698,"0"0"-1122,0 0 801,-26 0-352,26 26-160,0-26-224,0 26-129,0 2-288,0-28 161,26 25 63,1-25 289,0 0-257,-2 0-31,2-25 127,-1 25 1,-26-28-161,27 28 33,-27-26-321,0 0-160,-27 26-32,1-27-481,-1 27-736,2 0-1185,-2-27-1890</inkml:trace>
  <inkml:trace contextRef="#ctx0" brushRef="#br0" timeOffset="105164.0151">23436 8028 6726,'79'0'5925,"2"25"-4099,-30 2 256,4 0-705,-2-1-287,-1 28-674,-25-28-320,-27 28-128,0-2-160,0 1-385,-54 0-608,2 1-1794,-29-2-4996</inkml:trace>
  <inkml:trace contextRef="#ctx0" brushRef="#br0" timeOffset="109976.2903">21584 3099 8231,'0'0'1282,"0"0"-290,0 0-383,26 0 993,-26 28-33,53-28-416,0 0-448,54 25-321,-2-25-160,1 0 193,52 0-1,-26 28-160,28-28-31,26 0-161,-29 0-32,2 0 96,1 0-160,-28-28-128,0 28-417,-51-25 33,-2 25-802,-26-28-1120,-1 2-1794,-52 1-4356</inkml:trace>
  <inkml:trace contextRef="#ctx0" brushRef="#br0" timeOffset="110237.3052">23463 2913 9064,'-53'-25'1602,"53"25"-545,0 0-96,0 0-545,26 25 865,1-25-128,25 27-768,29 26-321,-30-26 0,30 1-192,-29-3 192,28-25 160,-28 26 0,2 2-64,-28-3-32,-26 3-64,0-3 97,0 2 191,-53-27-32,26 27-192,-51-27 161,24 26-193,2-26-96,-1 26-32,25-26-481,4 26-1120,24-26-2563</inkml:trace>
  <inkml:trace contextRef="#ctx0" brushRef="#br0" timeOffset="110734.3337">24681 2623 13708,'-28'0'865,"28"0"-416,0 0 223,28 0-415,23 0 255,4 0 65,50 0-321,0 0-96,27-27-96,-24 27-96,-29 0-192,1 0-1057,-28 0-1762,-25 0-4388</inkml:trace>
  <inkml:trace contextRef="#ctx0" brushRef="#br0" timeOffset="111000.3489">25156 2649 9160,'-52'27'2883,"52"0"-2915,0-1 320,25 0 321,2 0 127,0 28 129,1-28-609,25 26-256,-29-25 33,4 26-66,-1-26-63,-1 26 160,-26-27 97,0-26 607,-26 28 385,-29-28-448,4 25-64,-30-25-129,29 28-159,-28-28-33,1 0-384,26 0 160,1 0-384,-1 0-513,26 0-384,27 0-1602,0 0-4804</inkml:trace>
  <inkml:trace contextRef="#ctx0" brushRef="#br0" timeOffset="111715.3898">25660 3205 14189,'0'0'256,"-27"0"0,27 0 385,27 0 288,-27 0 64,25 0-256,29 0-257,0 0-160,-3 0-256,30 0 32,-29 0-160,2 0 96,-28 0-288,0-25-192,0 25-865,-26 0-705,0-28-2050,0 28-6598</inkml:trace>
  <inkml:trace contextRef="#ctx0" brushRef="#br0" timeOffset="111895.4001">25925 2940 11434,'0'53'417,"0"2"576,0-30 192,0 29-737,0-1-63,0-1-97,0 27-192,0-26-128,0 0-192,26-1-513,-26 3-865,26-30-1889,1-25-5668</inkml:trace>
  <inkml:trace contextRef="#ctx0" brushRef="#br0" timeOffset="112226.419">26189 3337 15342,'0'0'641,"0"0"-641,0 0 320,26 0-224,-26 0 384,26 0-127,1-26-225,0 26-128,1 0 0,-2-26 64,-2 26 64,-24-26-96,0 26 32,0 0-160,0-27-96,-24 27-128,-2 0 31,-2-27 129,1 27 64,0 27 32,27-27 192,-26 27 32,26-1-64,0 0 33,26 27-97,1-26-129,0-1-191,27 1-96,-2-27-385,28 25-480,-28-25-1506,2 0-4548</inkml:trace>
  <inkml:trace contextRef="#ctx0" brushRef="#br0" timeOffset="112472.4331">26719 3259 13644,'-27'0'32,"0"0"-64,1 0 32,26 0 32,0 26 161,0-26-33,0 26-96,0 0-96,26-26 0,1 27 32,-27 0 32,27-1 0,-27-26-32,26 27 0,-26-27 0,-26 25 128,26-25 128,-27 0-96,0 0-352,1 27-416,0-27-706,0 0-1408,-1-27-3652</inkml:trace>
  <inkml:trace contextRef="#ctx0" brushRef="#br0" timeOffset="112630.4419">26824 3311 11691,'55'0'160,"-31"0"1697,30 0-351,-27 0-801,24 0-449,-23-26-384,-2 26-961,1 0-2467,-27-26-7845</inkml:trace>
  <inkml:trace contextRef="#ctx0" brushRef="#br0" timeOffset="112790.4513">27011 3152 10826,'0'28'160,"0"-3"1313,0 2 449,0 26-801,0-27-192,24 27-705,4-26-416,-28 26-1922,26-28-3844</inkml:trace>
  <inkml:trace contextRef="#ctx0" brushRef="#br0" timeOffset="113308.4809">27592 2437 8680,'27'-53'2018,"-27"53"0,0-27 31,0 27-1312,0 0-320,-27 27 159,2 1 1,25 51-161,-54 1 0,26 25-191,2 0-65,2 2-96,24-2-32,24-25 64,2-1-288,2-26-289,26 1-255,-29-2-578,28-26-1216,-26 1-2531</inkml:trace>
  <inkml:trace contextRef="#ctx0" brushRef="#br0" timeOffset="114109.5267">28201 2649 11627,'0'0'1345,"0"0"-1025,0 0 577,-26 0-641,-1 0-224,27 27-32,-28 0 64,4-1-64,-3 26 96,-1 2 32,2-1 97,26-1-97,-27 28-64,27-27-96,27 1 128,-1-1-128,29-1 0,-3-25 96,1-1 32,26-26 96,-26 0 0,26 0-96,-26-26 33,2-28 31,-4 29 32,-23-28 0,-2-1 0,-26 29 0,0-30-192,-26-25-128,-29 28 321,31-28-258,-57 28 65,27 26 193,-24-28-129,24 54-160,-24 0-65,23 0 33,4 54-32,23-28-128,2 0-96,26 27-161,26 0 129,2-26-1,-1 25 65,25-25-64,1 26 255,-1-53 33,-25 28 32,26-28 96,-26 0 96,25 0-32,-25 0-128,-1-28-865,1 28-2049,1 0-4133</inkml:trace>
  <inkml:trace contextRef="#ctx0" brushRef="#br0" timeOffset="114508.5495">28809 2357 8423,'-25'-53'737,"25"53"-417,-27 0 1282,27 0-161,-26 27-256,26-1-95,0 1-450,-27 26-223,27-27-193,0 27-96,27 2-64,-1-3-448,26-26-161,-25 28-128,0-28-320,26-26-1729,-28 0-4389</inkml:trace>
  <inkml:trace contextRef="#ctx0" brushRef="#br0" timeOffset="114709.561">28995 2463 12523,'0'0'-384,"26"0"1217,-26 28 832,0-28-480,0 25-512,27 30-481,-27-30-128,25 2-256,-25-1-512,0 1-770,0 0-2017,27-27-5638</inkml:trace>
  <inkml:trace contextRef="#ctx0" brushRef="#br0" timeOffset="114924.5733">29181 2384 13132,'0'0'-352,"0"0"512,0 28 673,24-28 95,-24 25-191,0 1-481,27 2-224,1-3-32,-28 3-384,0-1-673,0-2-1634,0 2-6437</inkml:trace>
  <inkml:trace contextRef="#ctx0" brushRef="#br0" timeOffset="115256.5923">29260 2225 9256,'0'0'2723,"27"0"-2947,-27 0 1377,26 0 192,26 27-96,-25-2-288,26 29-480,-27-28-257,27 54-32,-26-1 96,-1 28-96,-26-27-96,0 25-96,0-25 65,-26-28-65,-1 1 128,0-26-128,27 26-96,-26-27 160,0-26-128,26 28-161,0-3-255,0 3-513,0-3-448,-26-25-2563</inkml:trace>
  <inkml:trace contextRef="#ctx0" brushRef="#br0" timeOffset="115863.6271">22722 4609 10537,'-27'0'1762,"27"0"-96,0 0-257,0-26-288,27 26-448,26-27 288,26 27-417,26 0-416,3 0-64,-3-25 32,27 25-96,0 0 0,-26 0-256,-1 0-737,3 0-1089,-29 0-3395</inkml:trace>
  <inkml:trace contextRef="#ctx0" brushRef="#br0" timeOffset="116100.6406">23807 4371 15246,'-27'-26'641,"54"26"-321,0 0 256,51 26 257,-24-26 32,51 26-385,-24 1-319,25 0-97,-28-1 0,-24 28-32,-1-29-224,-53 2 160,0-1-129,-27 1 193,-26 0 129,1-1-193,-1 0 64,-26-26-96,52 26-801,1-26-801,-2 0-2690</inkml:trace>
  <inkml:trace contextRef="#ctx0" brushRef="#br0" timeOffset="116447.6605">25024 4265 13869,'-27'0'1505,"27"0"-352,0 0 32,0 0-640,27 0-193,26 0-192,26 0-32,2 0-128,-2 0 32,26 0-448,-25-28-161,-28 28-544,2 0-1057,-28 0-1793,1 0-1346</inkml:trace>
  <inkml:trace contextRef="#ctx0" brushRef="#br0" timeOffset="116656.6724">25580 4237 3971,'-79'0'3267,"53"28"-1153,-1-1-64,0 0-833,27 25-224,27 1-384,-27 0-417,53 1-128,-26 24-64,-2-24 0,2-2 32,0 2 0,-27-28 257,26 0 575,-52 1 193,26-2 32,-54-25-512,29 0-353,-55 0-96,28 0-96,25 0-320,-26 0-705,25 0-1185,28 0-2691</inkml:trace>
  <inkml:trace contextRef="#ctx0" brushRef="#br0" timeOffset="116864.6843">25739 4769 16079,'0'0'-160,"0"0"704,0 0 705,28 0-320,-2 0-96,25 0-513,4-28-288,-3 28 0,1 0-192,-26-26-512,-1 26-834,0 0-1281,-26-26-1601,26 26-4708</inkml:trace>
  <inkml:trace contextRef="#ctx0" brushRef="#br0" timeOffset="117088.6971">25925 4531 9577,'-26'25'2978,"26"28"-2433,0-26 1313,0 26-321,0-1-480,0 28-640,0-53-257,26 26-417,26-1-864,-25-25-1121,26-27-2498</inkml:trace>
  <inkml:trace contextRef="#ctx0" brushRef="#br0" timeOffset="117384.7141">26215 4821 11050,'0'27'2146,"26"-27"-2819,-26-27 1090,27 27 159,0 0 706,1-26-258,-2 26-735,-26-26-97,0 26 96,24-28 193,-24 28-33,-24 0-416,24 0-224,-26 0 32,-2 0 128,1 28 32,0-28 32,27 26 32,0 0-32,0 1 32,0-2-96,27 3-384,0-28-513,27 27-609,-30-27-1313,31 0-3298</inkml:trace>
  <inkml:trace contextRef="#ctx0" brushRef="#br0" timeOffset="117600.7264">26639 4821 11851,'0'0'192,"-26"0"-128,26 27 993,0-27-64,0 25-256,26 3-289,-26-1-128,26-2-95,-26-25-161,27 27 32,-27 0-96,0-27 0,0 0 0,0 26 64,-27-26-64,27 0-481,-26 0-672,0 0-2498</inkml:trace>
  <inkml:trace contextRef="#ctx0" brushRef="#br0" timeOffset="117773.7363">26797 4848 15246,'0'0'0,"27"0"1826,0 0-353,1 0-672,-4-27-161,2 27-576,2 0-480,-28-26-833,27 26-1153,-27-26-4901</inkml:trace>
  <inkml:trace contextRef="#ctx0" brushRef="#br0" timeOffset="117924.7449">26903 4663 8776,'0'78'4004,"0"-50"-2499,0 24 609,0 0-224,0 3-897,26-3-737,-26-25-320,0-1-1185,28 1-1634,-28 0-6630</inkml:trace>
  <inkml:trace contextRef="#ctx0" brushRef="#br0" timeOffset="118322.7677">27567 4292 15246,'0'-27'128,"0"27"64,0 0 417,0 0-1,0 27 930,0 26-641,0-1-225,-27 28-191,27-1-289,0 28-96,0-29 64,0 2-224,27-28-224,-2 3-257,2-3-255,-1 1-482,28-26-800,-29-27-2274</inkml:trace>
  <inkml:trace contextRef="#ctx0" brushRef="#br0" timeOffset="118790.7945">28069 4504 18065,'0'-27'352,"0"27"-256,0 0-128,0 0-64,-28 27 0,28 0 160,-26 25-64,26 1 32,0 0-192,0 27-96,26-28-1,2 0-95,-1-24-129,25-1 385,-25-2 192,26-25 1,-28-25 127,29-2 128,-28-1 32,1 3 1,-2-2 416,-25-25-673,0-2 96,0 28-64,-25-27-224,-2 0 64,1 26-32,-28 2-64,2-2-160,-1 27 96,1 0-97,25 0 129,-27 27 64,54-2-32,0 2 0,0-1 96,0 1-64,26-27 224,2 27-32,23-1-32,-23-26-64,25 0-64,-26 0-192,-2 0-641,-25 0-800,27 0-1058,-27 0-1537,0 0-2146</inkml:trace>
  <inkml:trace contextRef="#ctx0" brushRef="#br0" timeOffset="119202.818">28465 4265 13132,'27'0'833,"-27"0"-1186,0 0 482,-27 27 479,27 0 193,0-1-32,0 0-385,-26 0-288,26 28 0,26-1-96,-26-26-288,27-2-769,1 2-385,-4-1-832,3-26-2883</inkml:trace>
  <inkml:trace contextRef="#ctx0" brushRef="#br0" timeOffset="119750.8494">28652 4345 4035,'0'0'833,"0"0"-4068,24 0 2306,-24 0 929,28 0 96,-28 0 257,27 0 223,-27 0 1026,0 0 416,0 0-33,0 0-543,0 0-257,0 0 160,0 0-256,0 0-640,0 0-353,26 0 32,-26 0-64,27 26-96,-27-26 32,25 0-192,2 26-193,-27 1-63,0-27 64,0 27 127,0-27 289,-27 26 449,27-26 576,-25 0-128,25 0-321,0 27-191,0-27-193,0 0-160,0 0-545,25 0-127,2 0-1058,0 0-2434</inkml:trace>
  <inkml:trace contextRef="#ctx0" brushRef="#br0" timeOffset="119981.8626">28941 4319 11723,'0'0'-353,"0"26"417,27-26 1538,-27 26-225,27 0-352,-1 1-480,1 0-321,-27-27-128,25 26-32,-25 1-64,0 0-416,0-27-802,-25 25-1376,25-25-3492</inkml:trace>
  <inkml:trace contextRef="#ctx0" brushRef="#br0" timeOffset="120269.8791">29073 4212 14669,'27'0'-256,"28"25"1057,-5 3 897,5-1-321,-2 26 0,-1-1-960,2 2-257,-28 26 32,26-28-192,-52 28 64,27-2-96,-27-24-288,-27-1-1,1 0 65,0-1 32,0-25 128,-1-27 64,0 27-96,1-27-289,0 26-736,0-26-1890,26 0-7046</inkml:trace>
  <inkml:trace contextRef="#ctx0" brushRef="#br0" timeOffset="120999.9208">23912 6120 15406,'-52'0'961,"26"-27"-160,26 27-129,0 0 1,0 0 256,26 0-353,26 27-31,28-27-161,-1 0-320,2 0-128,25 0-32,-28 0-192,-24 0-160,24 0-257,-25-27-480,-26 27-833,25 0-993,-25-26-1217,-27-1-2210</inkml:trace>
  <inkml:trace contextRef="#ctx0" brushRef="#br0" timeOffset="121207.9327">24548 5961 2081,'-27'-26'7752,"27"26"-5382,0 0-929,0 0-1216,27 0 447,25 0 257,-25 26-192,27 0 32,-3 0-33,4 28-223,-29-28-353,1 1-160,-27-2 128,0 3 128,-27-2 1,1 0-33,-1 1-96,-25-27-128,25 25-256,-1-25-481,2 28-576,26-28-1506,26 0-3235</inkml:trace>
  <inkml:trace contextRef="#ctx0" brushRef="#br0" timeOffset="121474.948">25316 5855 16207,'0'-27'288,"0"27"-192,0 0 64,53 0 609,-1 0 32,28 0-513,-1 0-224,1-25 32,27 25-96,-57 0-128,5 0-833,-2-28-1377,-53 28-1153,0 0-2179</inkml:trace>
  <inkml:trace contextRef="#ctx0" brushRef="#br0" timeOffset="121676.9596">25767 5775 5028,'-82'28'1858,"57"24"-96,-2-26-65,27 28-480,27-2-480,-2 28-288,2-27-257,28 0-96,-29-1 32,-2 0 224,3-24 1,1-1 415,-28-2 450,-28-25 191,1 28-384,3-28-545,-30 0-191,0 0-225,2 26-128,-1-26-257,1 0-512,25 0-1024,1 0-2788</inkml:trace>
  <inkml:trace contextRef="#ctx0" brushRef="#br0" timeOffset="122303.9954">26268 6252 14541,'0'0'1666,"27"0"-2147,1 0 674,-2 0-33,26 0-128,2 0-64,-28 0-1089,26 0-2435,-25 0-7622</inkml:trace>
  <inkml:trace contextRef="#ctx0" brushRef="#br0" timeOffset="122484.0057">26401 6145 9480,'-28'54'2467,"28"-28"-1955,0 26 994,0-24-577,0 24-609,0-24-192,28 26-705,-1-28-383,0 0-129,-1-26-545,-26 26-1345,26-26-4580</inkml:trace>
  <inkml:trace contextRef="#ctx0" brushRef="#br0" timeOffset="122716.019">26639 6411 4228,'0'0'8584,"0"0"-8200,0 0 897,0 0 129,-26 0-898,26 0-320,0 0-288,26 0-288,-26 0-193,0 0-416,26 28-160,1-28-256,0 0-97,-27 26 225,0-26 577,26 0 191,-26 0 321,0 0 320,0 0 128,0 0-416,0-26-2018</inkml:trace>
  <inkml:trace contextRef="#ctx0" brushRef="#br0" timeOffset="122895.0292">26851 6385 10025,'0'26'192,"0"-26"737,0 0 1281,0 28-544,0-28-577,0 0-705,0 26-352,0-26 0,0 0-288,0 26-545,0-26-1121,0 0-2049,0 0-3492</inkml:trace>
  <inkml:trace contextRef="#ctx0" brushRef="#br0" timeOffset="123062.0388">26903 6332 13837,'26'0'224,"2"0"769,-28 0 448,27 0-800,24 0-321,-23 0-288,25 0-480,-1 0-641,-25-27-481,26 27-768,-26-28-1954</inkml:trace>
  <inkml:trace contextRef="#ctx0" brushRef="#br0" timeOffset="123215.0474">27168 6093 11883,'-52'52'1249,"52"2"64,0-1 545,0 0-417,0-1-672,27 2-545,-2 0-288,2-28-576,-1 27-770,1-53-1953</inkml:trace>
  <inkml:trace contextRef="#ctx0" brushRef="#br0" timeOffset="123608.07">27777 6013 5925,'0'-105'2531,"0"52"-3172,0 26 993,27 2 2915,-27-3-224,0 28-1409,0 28-1282,-27-3 513,27 28-192,-26 27-129,26-1-256,-27 1-160,27-1 1,0-1-65,0 2-192,27-26-513,-1 0-192,1-2-320,25 2-801,1-54-2274</inkml:trace>
  <inkml:trace contextRef="#ctx0" brushRef="#br0" timeOffset="123999.0924">28228 6040 16207,'-53'0'769,"26"0"-1058,-1 0 193,4 53 96,-3-26 192,27 26 97,27-1-193,-3 0-192,31 3-161,-29-30 65,26 3 160,2-2 0,-1-26-32,-1 0 160,-25-26 32,-1-2-64,1 3 65,-27-30-33,0 3-64,-27 0-193,1-1-95,-28 0-64,-24 26 256,24 0 512,2 27-63,-1 0-129,25 0-160,28 27 0,0 0 96,0-1 32,28 1-127,25-2-129,-1 3-97,28-28-95,-28 26-320,2-26-770,-28 0-1760,29 0-3493</inkml:trace>
  <inkml:trace contextRef="#ctx0" brushRef="#br0" timeOffset="124208.1043">28652 5803 2562,'0'-28'10154,"0"28"-9962,0 28 64,0-28 961,0 25-352,0 28-321,0-26-415,24 0-65,4-1-353,-1 26-447,-27-52-417,26 27-449,1-27-1024,-2 0-1186,-25 0-1857</inkml:trace>
  <inkml:trace contextRef="#ctx0" brushRef="#br0" timeOffset="124454.1184">28809 5935 3939,'0'-54'1730,"0"28"-801,0-1-321,27 27 1090,-27-25-737,27 25-32,-27 0 416,0 0 32,26 0-224,-26 25-416,27-25-417,-27 27-191,0-1-65,0-26-64,25 27-193,-25 0-351,0-27-257,27 26 0,-27-26-95,0 26-129,27-26 192,-27 0 577,0 26 256,0-26-33,0 0 386,0 0-225,-27 0-1121,27 0-1057,-27 0-2274</inkml:trace>
  <inkml:trace contextRef="#ctx0" brushRef="#br0" timeOffset="124692.132">28995 5749 10281,'0'-28'1281,"0"28"-1665,26 28 1409,1-28 160,-2 26 96,2 2-416,0-3-641,1 2-127,-28-1-33,26 1 0,-26 0-64,0 25-321,0-26-191,-26 1-865,26 0-1698,0-1-3492</inkml:trace>
  <inkml:trace contextRef="#ctx0" brushRef="#br0" timeOffset="124980.1485">29287 5643 10441,'26'53'609,"0"-28"1537,0 3-96,1-2-256,0 27-353,-1 0-768,0 1-385,0 24-32,1-24-64,-27 24-64,0-24 33,0-1-193,0 0 160,-27-1-224,-25 2-97,26 0-255,-1-28-417,-26 27-448,1-26-2435</inkml:trace>
  <inkml:trace contextRef="#ctx0" brushRef="#br0" timeOffset="126329.2257">25712 7207 17520,'27'0'449,"-27"0"-1090,0 0-1057,0 0-1216,0 26-129</inkml:trace>
  <inkml:trace contextRef="#ctx0" brushRef="#br0" timeOffset="126472.2337">25739 7471 3779,'0'26'10986,"0"-26"-11114,0 0 224,0 0-64,0 0-1281,0 0-2754</inkml:trace>
  <inkml:trace contextRef="#ctx0" brushRef="#br0" timeOffset="126618.2421">25767 7631 14189,'0'0'-288,"0"25"352,0-25 801,0 0 384,26 0-641,-26 0-832,24 0-1377,-24 0-3909</inkml:trace>
  <inkml:trace contextRef="#ctx0" brushRef="#br0" timeOffset="127750.3069">24495 8824 14285,'-27'0'1794,"2"-28"-897,25 28-1,0 0-95,25 0 64,2 0-64,26 28-289,26-28-352,26 0-128,-24 0 65,25 0-33,-28 0-225,-24 0-575,24 0-225,-24 0-673,-26-28-672,-2 28-1506,-26-27-2401</inkml:trace>
  <inkml:trace contextRef="#ctx0" brushRef="#br0" timeOffset="127958.3188">25156 8637 5861,'-79'-26'2819,"53"26"-545,-1 0-224,27 0-577,0 0-736,27 0-193,-1 26-31,26 1-289,30-2-128,-5 2 0,-22 0-32,23-1-32,-24 1-96,-28 1-160,1-3 32,-27 1 160,-27 27 64,-26-25 0,26-28-64,-25 25-64,26-25-256,-1 0-770,-1 27-2337</inkml:trace>
  <inkml:trace contextRef="#ctx0" brushRef="#br0" timeOffset="128190.3321">25951 8425 17904,'-26'0'993,"26"0"-1249,26-26 192,0 26 545,54 0 255,-1-27-255,0 27-289,1-25-288,-2 25-417,-50 0-95,26 0-898,-54 0-2497,0 0-9737</inkml:trace>
  <inkml:trace contextRef="#ctx0" brushRef="#br0" timeOffset="128415.345">26241 8425 7463,'-52'80'4740,"52"-28"-4548,26 2 97,0-1 383,1-1 353,0 1-384,27-26-449,-30 26-160,4-27 96,-28 2 545,0-3 31,0-25 1,0 28-128,-52-28 63,26 25-63,-56-25-225,30 0-224,-28 0-128,28 27-96,-1-27-448,0 0-930,53 27-1601,0-27-5701</inkml:trace>
  <inkml:trace contextRef="#ctx0" brushRef="#br0" timeOffset="128955.3759">26719 8903 17072,'-27'0'480,"27"0"-320,0 0 737,0 0 448,27-28-256,-1 28-800,0 0-225,27 0-128,-26-26-32,25 26-481,-26 0-480,2 0-897,-1 0-1761,-27 0-5094</inkml:trace>
  <inkml:trace contextRef="#ctx0" brushRef="#br0" timeOffset="129148.3869">26879 8689 14093,'0'27'1633,"0"0"-1248,0-1 576,0 29 0,0-4-33,0 2-735,0 0-129,0 1-641,0-1-352,0-26-224,24 25-929,-24-26-1890,26-26-6021</inkml:trace>
  <inkml:trace contextRef="#ctx0" brushRef="#br0" timeOffset="129409.4018">27035 9088 12908,'28'-27'1409,"-2"27"-1377,-26 0 865,27-26 64,0 26-385,25-27-255,-26 27-193,1-27-96,0 2 128,-27 25-64,0-28 64,0 28 0,-27-25-160,0 25 0,1 0 32,-1 25 0,-25 3 0,52-28-96,-27 25 32,27 2 96,0 0-64,27-27-352,0 26-993,-2 1-801,2-27-2178,26 27-5412</inkml:trace>
  <inkml:trace contextRef="#ctx0" brushRef="#br0" timeOffset="129654.4157">27567 8956 10441,'-27'-28'2499,"0"28"-1827,-1 0 930,28 0-65,-26 0-832,26 28-641,0-28-32,0 25-32,0 2-32,26 0 64,2-1-32,-1-26 64,-27 27-64,27-27 0,-27 27 320,-27-27-352,27 0 97,-27 25-33,27-25-481,-28 0-640,28 0-1633,-26-25-4165</inkml:trace>
  <inkml:trace contextRef="#ctx0" brushRef="#br0" timeOffset="129819.4253">27592 8928 12972,'53'0'736,"-53"0"33,27 0 1249,0 0-1025,-2 0-416,28-25-417,-26 25-352,25 0-353,-25 0-480,26 0-480,-53-28-1474,0 28-4196</inkml:trace>
  <inkml:trace contextRef="#ctx0" brushRef="#br0" timeOffset="129971.434">27804 8769 9577,'0'55'960,"-27"-4"802,27-23 929,0 25-802,27-28-1088,-27 29-641,27-28-352,-2 1-480,-25 0-1282,27-27-3812</inkml:trace>
  <inkml:trace contextRef="#ctx0" brushRef="#br0" timeOffset="130685.4748">28360 8292 6470,'25'0'5060,"-25"0"-4099,-25 0 256,25 55 129,-27-3-257,1 0-288,-1 28-193,27 0-159,-27-2-97,27 2-192,0 0-96,0-1 0,0 1-192,54-27-192,-28 1-321,1-2-608,25-26-224,-25 1-129,26-27-704,-1 0-3652</inkml:trace>
  <inkml:trace contextRef="#ctx0" brushRef="#br0" timeOffset="131536.5233">28889 8531 12203,'0'-26'993,"-26"26"-1570,-1 0 449,0 26 641,-25 27 736,26 0-352,-1 26-577,-1 1-224,28-1-32,0-26 0,28 0-192,-1 1-384,26-28 95,-1 1 321,1 0 224,26-27-64,-52 0-32,26-27 65,-1 0-1,-25 1 320,1-1 65,-2 0-1,-26 2 161,0-28-161,-26-1-288,-2 1-128,1 0 193,-25 26-225,-28-25 0,28-1-32,-28 26 0,28 27-64,-1 0 31,26 0 1,-1 53-64,28-26 257,28-2-97,25 29 32,-1-1 96,2-25-160,-1 23 0,26-23-64,-26-28 32,-1 25-160,3-25-97,-29 0-543,-2 0-1122,-24-25-1730,0 25-7366</inkml:trace>
  <inkml:trace contextRef="#ctx0" brushRef="#br0" timeOffset="132107.5562">29339 8239 2882,'0'0'6342,"-26"0"-5733,26 0 1281,-26 0 352,26 28-801,0-3-576,-27 2-192,27 1-65,-28 24-224,28 0-191,0 2-129,0-28-96,28 27-449,-1-26-255,-1-1-578,-26 1-1024,26-27-1698,0 0-5219</inkml:trace>
  <inkml:trace contextRef="#ctx0" brushRef="#br0" timeOffset="132293.5668">29445 8372 13741,'0'27'800,"0"-27"-800,0 26 1153,26 0 97,-26 2-866,0-2-320,26 0-256,-26 0-577,0 1-736,27 0-1891,-27-27-7590</inkml:trace>
  <inkml:trace contextRef="#ctx0" brushRef="#br0" timeOffset="132567.5825">29683 8479 4131,'-27'0'9834,"27"0"-9898,0 0 352,-27 26 769,27-26-865,0 26-128,27 0-32,-27-26-224,27 27-96,1-27 96,-2 0 256,-26 27 0,24-27 96,-24-27 192,0 27 65,0 0-129,0-27 32,0 1 129,0 26-289,0-26-160,-24 0-224,24 26-481,-26-28-801,26 28-2978</inkml:trace>
  <inkml:trace contextRef="#ctx0" brushRef="#br0" timeOffset="132798.5957">29869 8425 8071,'0'0'4580,"26"0"-4227,-26 0 2273,26 0-1344,-26 26-706,27-26-128,0 28-159,-27-2-97,26 0-32,-26-26-64,-26 26 0,26 1-96,-27-27-192,0 27-320,27-27-802,-26 0-1152,26 0-3075</inkml:trace>
  <inkml:trace contextRef="#ctx0" brushRef="#br0" timeOffset="133238.6208">30107 8292 9128,'0'-25'352,"0"25"898,0 0 2177,0 0-1601,0 0-641,0 0-224,26 0-129,-26 25 1,26-25-352,0 27-33,-26 1-128,27-3-63,0 28 95,1-27-224,22 28-32,-22-2-32,-1 28 0,0-28-96,-27 2 64,0-28-256,0 54 416,0-26-160,0 51 0,-54-25-96,0-1 64,2-26-384,-28 0-161,28-27-640,-2 27-576,2-26-3300</inkml:trace>
  <inkml:trace contextRef="#ctx0" brushRef="#br0" timeOffset="144542.2674">27116 741 13965,'0'-52'-417,"0"52"545,0-26-96,0 26-288,0 0 545,0 26 351,0-26-95,-27 52-257,27 2 224,0 24-127,0 29-65,-26 0-256,26-2 32,-28 2 0,4-3-96,24-23 0,-27-2-160,27-26-192,0-26-481,-27-1-801,27 0-1729</inkml:trace>
  <inkml:trace contextRef="#ctx0" brushRef="#br0" timeOffset="144816.2831">26665 1403 13356,'27'106'256,"-27"-52"-160,0 26-96,27-28-64,-27 1 96,26 2 129,0-3 703,0-27-223,1 2 224,0 1 192,1-28-96,22 0-513,-22 0 33,26-28-65,-30 1-160,30-25-192,-27-1-160,25-27-640,1 28-834,-26-2-2049</inkml:trace>
  <inkml:trace contextRef="#ctx0" brushRef="#br0" timeOffset="149325.541">11842 10677 12203,'0'0'1570,"0"0"-545,0 0 128,0 0 64,0 0-96,0 27-352,28-27-225,-2 0 65,28 0-257,-2 0-32,28 0-160,25 0-96,-26 0-64,29 0 129,-3-27-225,-26 27 63,1 0-63,-2-28-160,1 28-224,-26-25-161,-25 25 65,-1 0-65,-27-27-160,-27 27-1601,-1-26-4100</inkml:trace>
  <inkml:trace contextRef="#ctx0" brushRef="#br0" timeOffset="149671.5608">12134 10359 8231,'26'0'3203,"-26"0"-3235,0 0 96,0 26 993,0-26 897,-26 0-641,26 0-1120,-52 27-257,-2 0-257,2 25 65,-28-26 256,26 28 0,-24-28 0,0 1 32,23 26-32,28-26-32,1-2 128,0 2-64,26 0 128,26-1 193,27 1-1,2 0-160,23 25-160,0-24-288,3-3-481,-2 2-1056,-26-1-3653</inkml:trace>
  <inkml:trace contextRef="#ctx0" brushRef="#br0" timeOffset="173602.9293">4618 9908 9352,'0'27'225,"0"-27"-129,0 0 64,0 26 128,27-26 417,-27 52 256,0-25-321,25 26-351,2 1-193,-1-1 96,-26 0 64,27 26 32,-27 1-128,0-1-95,0 1-33,0-2 32,0 2-64,0 0 64,0 0-64,0-26 32,0-2 32,0 28-32,0-54 0,0 26 0,0 2-32,0-28 32,27 1 32,-27-2 0,25 3-64,-25-28 32,27 27 32,-1-27-32,1 25 32,1-25 0,-4 0-32,31 27 128,-2-27-95,-1 27-33,1-27 0,-1 26-32,2-26 32,24 27 0,-24-27 0,27 0 64,-30 0 96,30 25-128,-2-25-32,-26 0 0,26 28-32,-1-28 0,-24 0 0,24 26 32,4-26 0,23 0-32,-26 28 0,27-28 0,0 25 0,-1-25 0,0 27-32,-23-1 0,23-26-32,27 27-96,-27-27 96,1 27 0,2-1 0,24-26 64,-27 0 0,27 0 0,1 26 0,-27-26 0,26 0 0,-27 0 0,3 0 64,-3 0-32,1 0-32,-1-26 0,2 26 0,26 0 0,-28 0-64,27-26 32,-26 26 32,-1 0 0,0-27 0,-23 27 32,23-27 32,0 27-64,-25 0 0,-1-26 0,26 26 0,-24 0-64,-2-27 32,1 27 0,-28 0-32,28 0-33,-1 0 1,-1-25-128,-24 25-32,24 0-32,-23 0 160,-2 0 96,-27 0-1,27 0 1,-26 0 32,-1 0 0,-26 0 32,27 0-32,-2 0 33,-25 0-98,27 0 1,0-28 32,-27 28 0,0-26 64,26 26 0,-26-28 97,0 3 159,0 25-32,0-27-224,0-26 96,0 26-32,0 2-64,0-30 32,28 3-64,-28 0 0,0-28 0,24 27 32,3-27-32,-27 1-32,27-1 160,1 27 1,-2-26-129,-2-1 0,-24 27 0,28-26-32,-28-1 32,27 27-64,-27-26 64,0 26 0,0 0-65,0-26 97,0 51-32,0-24 129,0 25 223,0 1-128,-27 26-160,27 0-64,0 0-32,0-27 32,0 27-64,-28 0 64,28 0 0,0 27 0,0-27 0,-24 0 32,-2 0 64,-2 0 0,1 0 0,0 0 1,-25 0 31,-1 0-64,1 0-64,-28 0 32,27 0 0,-26 0 0,0 0 0,-2-27 0,-24 27-32,-1 0 0,-26-27 32,27 27-32,-27 0 0,-1 0 0,-1-26 32,1 26-64,-23 0 64,-4 0 0,2 0-64,-2 0 32,-24 0 32,25 0 0,-26 0-32,25 0 0,-24 0 0,-2 0 0,0 0-64,2 0-32,-2 0 32,0 26-64,2-26-65,-2 0 33,-26 0 64,27 0 96,-26 27 0,25-27 32,0 0-64,2 27 96,-2-27 96,27 0-128,-1 0 0,4 0-32,-4 0 129,55 26-97,-2-26-64,28 0-32,1 0-993,51 0-4260</inkml:trace>
  <inkml:trace contextRef="#ctx0" brushRef="#br0" timeOffset="196321.229">3770 14465 160,'0'0'1345,"0"0"-1185,0 0 1121,0 0 449,0 0-129,0 0-672,0 0-352,-27 0 96,27 0 544,0 0 128,0 0-288,0 0-192,0 0-32,-26 0-161,26 0-95,0 0-193,0 0-64,0 0-63,0 0-97,0 0 32,26 0 0,-26 0-64,0 0-64,27 0 0,-27 0-96,28 0 96,-1 0 0,-3 0-31,2 0-1,29 0-32,-28 0 32,25 0-32,-26 0 0,28 0 32,-2 0-32,1 0 0,-26 0 0,25 0 0,1 0 0,2 0 0,-31 0-32,30 0 32,0 0 0,-2 0 0,1 27 0,-1-27 0,28 0 0,-28 0 32,1-27-32,26 27 32,2 0-32,-2 0 32,1 0-32,-1 0 0,-1 0 0,2 0 0,-25 0 0,24 0 0,-2 0 0,4 0 0,-29 0 32,28 0-64,26 0 64,-28 0-64,4 0 32,-4 0 0,2 27 32,26-27 0,-28 0-32,2 0 0,27 0 32,-30 0 0,5 0 32,23 0 0,0 0 64,1 0 64,2-27 64,-3 27-127,0 0-33,-26 0-96,28 0 96,-2-25-64,2 25-32,-2 0 32,-25 0-64,25 25 64,-26-25 32,1 0-128,-1 27 32,-25-27 64,25 0-96,1 0-192,-28 0 31,28 0 33,-1 0-32,-25 0-96,-3-27-193,4 27-992,-29-25-2948</inkml:trace>
  <inkml:trace contextRef="#ctx0" brushRef="#br1" timeOffset="220671.6217">13327 1431 4228,'-81'0'8167,"54"0"-7110,2 0 289,-2 0-930,27 0 96,0 0 161,0 0-257,0 26 97,27-26-225,-2 0-64,28 0-31,26 0-161,-24 0 128,22-26-160,4 26-32,-2 0 32,-26 0-353,-1 0 65,2 0-224,-28 0-225,1 0-160,-27 0-320,0 0-673,0 0-3715</inkml:trace>
  <inkml:trace contextRef="#ctx0" brushRef="#br1" timeOffset="220952.6378">13643 1219 13805,'-27'0'-193,"27"0"97,27 0 353,-27 0 255,53 0 353,-26 0-385,25 25-288,28 2-192,-28-27 33,29 54 31,-30-28 0,30 0-64,-29 0 64,2 2-64,-28-2 32,1-26 0,-2 27 352,-25-2 385,0-25-353,-25 27-127,-2-27-1,-26 27-128,0-1-96,1-26-96,25 27-160,-28 0-1474,31-1-6149</inkml:trace>
  <inkml:trace contextRef="#ctx0" brushRef="#br1" timeOffset="224716.8531">27485 9855 7975,'-26'0'2659,"26"0"-2852,0 26 193,0-26 385,26 54 928,-26-28 0,28 26-512,-1 3-192,0 24 63,-2-26 65,2 27-129,-1-1-223,1 1-129,0-2-160,-2-24 0,2-1-64,-1 27 32,-26-55-128,27 29 0,-27-28-192,0-26-481,0 27-1024,0-27-2660</inkml:trace>
  <inkml:trace contextRef="#ctx0" brushRef="#br1" timeOffset="225120.8762">27327 10412 7911,'-27'27'6406,"2"-27"-6502,25 0-160,0 0 672,0 0 1474,0 0-545,0 0-864,0 0-353,0 0-32,0-27 0,25-26-32,-25 1-64,0-2 0,0-27 32,0 2 0,0 26 0,0-26 64,0 26 32,0 0-96,27 1-64,-27 25 0,26 0 32,1 27-64,1 0 32,-28 0 0,51 0 64,-25 0 0,2 27-32,26-27 64,24 27-160,-24-1 160,-2 0-96,28 0 96,-2 1-192,-23 0-288,22-27-897,-22 26-1698,-31-26-8616</inkml:trace>
  <inkml:trace contextRef="#ctx0" brushRef="#br1" timeOffset="227236.9972">14914 2013 13324,'0'0'737,"0"-26"64,0 26 95,0 0-607,0 0 255,0 0 385,26 0-416,0 0-193,0-27-352,56 27 96,-32 0-160,32 0-1506,-4-25-2337</inkml:trace>
  <inkml:trace contextRef="#ctx0" brushRef="#br1" timeOffset="235999.4984">15152 13512 13356,'-54'-25'609,"54"-3"-33,-24 28 97,-4-27-97,1 27-159,-26 0-97,27 0-96,0 0-224,-28 27 32,28 1-32,-26 24 0,25 0-32,0 28 160,1 0-128,26-27 0,0 26 129,26 1-65,1 0-64,26-28 64,-1 1-32,28 0-128,-1-53 0,0 26-1,2-52 33,-2 0 32,1-1 0,-28-26-32,28 1-64,-28-28 32,-26 26 32,1-26 64,-27 28 0,-27-28 32,1 28 0,-26-2 32,-2 2 32,-24 25 64,-2 2 33,28-3-65,-30 28-96,4 0-64,24 0 0,2 28 0,26-3-32,26 28-33,0 1 33,26-28 0,0 0 96,27 27-128,2-53 32,-5 27-160,5-1-353,-4-26-415,-23 27-674,25-27-1217,-26 0-2594</inkml:trace>
  <inkml:trace contextRef="#ctx0" brushRef="#br1" timeOffset="236266.5137">15735 13088 12427,'-27'0'865,"27"0"-513,-28 0 385,28 27 128,-26 26 96,26-28-641,0 29-256,0-1 32,26 0-96,2-26-160,-28 25-320,27-25-673,25-27-577,-25 28-1281,-1-28-4100</inkml:trace>
  <inkml:trace contextRef="#ctx0" brushRef="#br1" timeOffset="236649.5356">15946 13141 8680,'0'0'4516,"0"0"-5221,26 0 641,1 0 64,-27 0 96,27-26 65,-27 26-129,25 0-64,-25 0-65,0 0 33,0 0-64,-25 0-416,25 0 63,-27 26 481,0-26-64,1 27 64,26-27 64,-27 25-128,27 3 192,0-28-64,27 26 65,-1 0-97,1-26 0,0 27-64,-2 0-65,2-27 33,-1 26 32,1 1 0,-27-27 96,-27 27 225,1-27 351,-1 25-95,2-25-161,-2 0-160,0 27-224,-26-27-416,28 0-897,25-27-2050</inkml:trace>
  <inkml:trace contextRef="#ctx0" brushRef="#br1" timeOffset="236887.5492">16131 12929 12011,'0'0'512,"28"27"-608,-4 0 609,3-1 223,-1 0 65,29 0-416,-31 28-193,31-1 0,-29-28 0,1 29-160,-27-1-128,0 0-737,0 1-1089,-27-29-2626</inkml:trace>
  <inkml:trace contextRef="#ctx0" brushRef="#br1" timeOffset="245079.0178">22272 17221 11306,'-26'27'2563,"26"-27"-1667,-27 0 97,27 0 417,0-27-97,0 27-384,0 0-609,0 0-128,27 0 161,-1 0-65,0 0-256,27 0 64,2 0-96,-5-28-160,32 28-321,-30 0-223,28 0-706,-28 0-1632,1 0-6760</inkml:trace>
  <inkml:trace contextRef="#ctx0" brushRef="#br1" timeOffset="254889.5789">22379 17275 4163,'0'0'1346,"-28"0"95,28 0 353,-27 0-33,27 0-479,0 0-257,-26 0-225,26 0 65,-26 0 32,26 0-32,0-27-128,0 27-225,0 0-160,0 0-95,-26 0-97,26 0-32,26 0-32,-26 0 0,52-27-64,-25 27 0,28 0-64,-5 0 32,5 0-128,-3 0-128,28 0-545,-28 0 321,1 0-930,1 0-2017,-29 0-8264</inkml:trace>
  <inkml:trace contextRef="#ctx0" brushRef="#br0" timeOffset="293629.7947">27327 12108 1825,'0'-53'1698,"0"53"-737,0-27 800,0 0 450,0 1-322,0 0-319,0 26-353,0-28-384,-27 3 64,2 25-289,-29-27-320,28 54-256,-26-27-64,-2 25 0,0 29 0,3-1 32,-4 27-32,5-1 0,22 1 32,28 0 0,0-2 0,28-24 0,22-2 0,5 2 64,-4-28 0,30 0 65,-2 1-33,1-27 192,25-27 32,-26 1 65,-25 0-65,25-2-128,-52-24-64,-1-1 64,-26-27-256,0 28 128,-53-1 225,28-27-97,-57 26-96,32 2 64,-32 26-32,4-1-32,-2 27 32,28 27-64,25-1-160,0 1 64,27 26-32,27-27-32,0 27-224,25 0-321,28-26-256,-28 0-384,29-2-545,-30 2-1825,3-1-5670</inkml:trace>
  <inkml:trace contextRef="#ctx0" brushRef="#br0" timeOffset="293953.8132">27909 12505 12908,'27'0'288,"-54"0"-192,27 26 1602,-26-26-481,26 26-641,-27 2-415,27-2-97,27 0 0,-27 1 32,26-27 64,1 25 0,25-25 32,-25 0 161,-1 0-65,2 0-64,-1-25 0,-3 25 65,4-27-33,-28 1 224,0 0-224,-28-2-63,4 2-1,-3 0-128,27 0-32,-28 26-384,2 0-225,26 0-704,0 0-833,0 26-1185,26-26-4613</inkml:trace>
  <inkml:trace contextRef="#ctx0" brushRef="#br0" timeOffset="294365.8368">28492 12611 10954,'0'0'192,"0"0"1474,0 0 736,0 26-576,0-26-1026,0 27-543,-27-2-65,1 3-256,26-1-64,-27 0-609,27-1-1089,0-26-2081</inkml:trace>
  <inkml:trace contextRef="#ctx0" brushRef="#br0" timeOffset="294811.8623">29073 12001 14862,'-78'0'192,"51"0"-352,-25 27 224,25 26 0,1-1 96,-1 2-96,27 26-64,0 0 0,0-2-192,53-24 0,-1-2-225,2-26 289,24 2 224,4-28 32,-32 0 257,32-28 127,-30 2 161,-26 0-161,28-27-63,-54 0-65,26-26-320,-52 26 64,-1-1-192,0-26-32,-25 28 96,-29-1-96,4 26 192,-5 1-64,30 26-32,-1 26 32,26 1 32,2 26 64,25-1 64,25 2-159,29-1 63,-1 0-128,26 1-417,-25-29-448,25 2-256,0-1-1601,-26 1-6247</inkml:trace>
  <inkml:trace contextRef="#ctx0" brushRef="#br0" timeOffset="294985.8723">29577 12425 14669,'0'54'225,"28"-54"287,-28 26 961,0 0-608,24 0-576,-24 2-482,0-2-575,27 0-706,-27-26-1537,0 27-4996</inkml:trace>
  <inkml:trace contextRef="#ctx0" brushRef="#br0" timeOffset="295166.8826">30001 12505 14221,'26'0'1345,"-26"0"-1345,0 0 673,0 0 160,0 0-929,0 0-641,26 0-1313,-26 0-3972</inkml:trace>
  <inkml:trace contextRef="#ctx0" brushRef="#br0" timeOffset="295307.8907">30267 12479 13100,'24'0'448,"-24"-27"353,0 27 32,26 0-1217,-26 0-1698,28 0-4709</inkml:trace>
  <inkml:trace contextRef="#ctx0" brushRef="#br0" timeOffset="295432.8978">30477 12479 13580,'0'0'289,"0"0"704,27-27 0,-27 27-1346,0 0-1793,27 0-4548</inkml:trace>
  <inkml:trace contextRef="#ctx0" brushRef="#br0" timeOffset="298766.0885">26428 11737 7046,'0'52'-897,"27"2"929,-27 24 64,26 2 289,0 0 287,0 26 65,1-26-128,0 25-257,-27 2-64,26-29-224,0 2 65,-26-28 31,0 3 320,0-2 1,0 1-65,26-29-96,-26 2 1,27-27-129,-27 26 64,27-26 0,25 0-128,1 27-32,2-27-64,23 27-32,28-1 0,-1-26 33,27 26-33,3 0 0,22 1 32,28 0-129,2-1-223,50-26-96,1 0 127,-1 0 225,28-26 161,-25 26 287,-2-27 224,-1 0-287,2 27-513,-1-26-193,-54 26-127,-24 0-898,-28 26-447,-26-26 736,26 0 800,28 27 321,-28-27 641,0 0 512,-27 0-128,3 0-416,-29 0 608,-26 0-353,-28 0-479,29 0-129,-28-27 64,1 27-95,-27-26 127,25 0-64,2 26-128,-27-53 97,27 26-1,-1-26-224,-26 0-64,0-26-160,27 24-129,-27-23 65,28-28-32,-28 26 64,24 2 288,-24-29 64,27 28-32,-27-1-32,0 27 160,0-26 0,0 26-31,0 0-33,0 26-128,0 0 32,-27 1-32,27 0 64,0 26 0,0 0-96,0-26-96,0 26 160,-24 0-32,-31 0 64,2 0-96,-26 26 32,-26-26 32,-27 0-64,-28 0 32,1 0 0,-105-26 0,-28-1 32,-105 0 225,1 1-65,-1-1-128,26 27 64,27 27 160,0-1 1,25 1-129,29 0-32,-2-1-64,28 0-96,53 0 256,24 1-224,55 0-128,27-1-448,0 1-962,51 26-672,2-27-1601</inkml:trace>
  <inkml:trace contextRef="#ctx0" brushRef="#br0" timeOffset="306199.5136">30477 14068 14029,'0'0'0,"0"0"-5702</inkml:trace>
  <inkml:trace contextRef="#ctx0" brushRef="#br0" timeOffset="306487.5301">29921 13857 3138,'0'0'3812,"0"0"-4196,27 0 384,-27 0 865,27 0 1120,-27 0-287,0 0-833,0 0-64,0 0 127,0 0-159,0-28-224,-27 3-225,27-2-64,0 1-32,-27-1-95,27 0-97,0-25-96,0 26-129,0-2-191,0 28-481,0-26-288,0 26-1826</inkml:trace>
  <inkml:trace contextRef="#ctx0" brushRef="#br0" timeOffset="306977.5576">29895 13432 10089,'-26'0'481,"0"0"-321,26 0 1217,-27 0 257,27 0-930,-27 27-384,27-27-127,0 28 63,0-28 192,0 25 129,0 2-65,0-1 65,27 28-193,0-2 65,25 1-289,1 27-32,-26-1-96,25-26 64,-26 26-32,1-26-64,26 2-64,-27-3 128,0-26-128,1 0 96,-27 2-256,0-28 96,0 0-193,0 0 97,0 0-384,0-28-706,-27 2-1088,1 0-2787</inkml:trace>
  <inkml:trace contextRef="#ctx0" brushRef="#br0" timeOffset="307309.5771">29629 13829 512,'-24'0'7879,"-4"0"-7078,28 0 641,0 0 1024,0 0-704,0 0-513,28-25-577,-28-2-127,24 1-161,-24-1 161,27-26-225,-27 27-128,0-28-96,0 28 129,0-27-1,-27 28 96,27-30-128,0 55-192,0-25 0,0 25-128,27 0-32,28 0 128,-5 25-32,32 2 64,-4 1-32,2 24-192,-1-26-129,0-26-672,-26 26-704,2 2-2243</inkml:trace>
  <inkml:trace contextRef="#ctx0" brushRef="#br1" timeOffset="324349.5516">15814 291 6758,'0'-26'1473,"0"26"33,0-28-33,-27 28-192,27 0-256,-25-25-352,25 25-289,-27 0-192,0-27-127,-1 27-97,-22 0-1,-5 0-191,-24 27-416,-1-2 31,2-25 225,-30 28 288,-24-2 96,26 0 0,-26-26 96,0 27-32,27-27 64,0 27-64,23-1-64,4 1 0,24-27 32,2 27-32,-1-2 64,53-25-96,-27 27 0,27 1 96,0-28-64,27 25-32,0 2 32,-1-1 0,1 0-32,-27 2 96,25 24 0,2-26 0,-27 54-64,27-28 128,-27 55-96,0-28 32,26 29-64,-26-31 32,0 30 65,28-27 127,-4-2 0,-24 2 0,27-26 225,-27 24-97,27-24 32,-27-26-95,28 24-65,-28-27-32,0 2 32,0-27-64,26 28 65,-26-28 95,0 0 32,0 0-64,0 0-159,0 0-97,0 0-64,0 0 32,0 0-65,0 0 258,0 0-289,24 0 192,-24 0-160,28 0 128,-1 0-64,26 0-32,-27 0 96,0 0-96,28 25 0,-2-25 128,28 0-64,-2 0 32,4 0-96,23 0-32,0 0-64,27 0 96,-26 0 0,26 0-65,1 0 129,-1 0-32,0 0-64,0-25-64,28 25 64,-28 0 0,27 0 32,1 0 32,-2-28-32,1 28 96,-2 0-96,2 0 32,1 0 32,-1-27-32,27 27-32,-28 0 32,0 0-64,1 0-96,1 0-64,-28 0 32,27 0 31,1-25 65,-3 25 96,2 0 0,-1 0 0,2-27 0,-1 27 0,0 0 0,-26 0 0,23 0 0,4-25 0,-1 25 0,-27 0 0,28 0-32,-2-28-96,2 28-64,-28 0-64,26-27 64,0 27-33,-26 0 65,28-27 0,-1 1 64,0 26 32,1-26 64,-3 0 32,-25-1 64,27 0 64,-27 1 0,28 26-96,-28-27-64,26 27-32,-24-27-96,-29 2-96,27 25-128,-27-27-129,27 27-31,-24-26 320,-2-2 95,-1 28 97,0-26 0,-25 26 32,25 0-64,-26 0 97,-24 0-33,23 0 64,-24 0 0,-28 0 128,26 0-128,-25 0-64,26 0 0,-26 0-32,-2 0-64,2 0 32,0-26-32,1 26 0,-2 0 96,1-26 0,-27 26-32,24-26 32,-24 26 32,28-28 0,-28 1 96,27 2 96,-27-2-127,0 2-65,0-30-64,0 2 32,0 1-64,0-2 64,0 2 0,0-1-96,0 0 0,0-27-97,-27 28 1,27-28 160,0 0 96,0 28 0,-28-28 1,28 26-97,0 2 0,-24 24 0,24-24 0,0 26-32,0-28-33,0 28-31,-27 0 96,27 0 32,0-1 65,0 27 159,0 0 224,0 0-288,0 0-160,0 0-64,-26 0 32,26 0-32,-28 0 64,1 0-32,0 0 32,2 0 32,-2 0-64,-26 0 0,26 0 33,-25 0 31,-28 0-64,28 0 0,-29 0 0,2 0-64,-26 0 31,0 0-63,-2 0-192,2 0-32,-28 0 128,27 0 128,-26 0 0,0 0 64,0 0 32,-1 0 0,-26 0 96,1 0 64,-2 0-160,1 0 64,-25 0-64,25 0-32,-27 0 0,2 0 32,-2 0-64,26 0 32,-24 0 32,-1 0 0,-2 0 0,30 0-32,-28 0 32,-2 0-64,3 0 64,-28 0-32,28 0 0,-3 0 0,-23 0 0,23 0 0,-25 0 32,1 0 0,-1 0 0,0 0 0,2 27 96,-30-1-32,2 0 1,0-26-65,0 26 64,-2 1 32,30 0-128,-28-1 0,0 1 32,26-2-32,1 3 64,-2-28-32,29 26 256,-3-26-96,2 26-224,25 1 64,28 0-384,-26-27-1121,52 53-3812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9:21.27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12789 3278 4964,'0'0'2691,"0"0"-577,0 0-224,0 0-65,0 0-351,0 0-449,0 0-577,27 0-64,1 0 385,-2 0-352,25 0-161,4 27-64,23-27-64,2 0 32,26 0 0,-1 0-31,27 0-65,1 0-96,-27 0 32,26 0-129,-52 0 33,26 0-32,-28-27-128,-24 27 32,0 0 0,-2 0-257,-26-27 33,1 27-161,-27 0 65,0 0 31,0-26-608,-27 26-641,27 0-640,-26 0-1570</inkml:trace>
  <inkml:trace contextRef="#ctx0" brushRef="#br0" timeOffset="324.0186">13980 3093 9961,'-24'0'1762,"24"0"-1698,0 0 160,24 0 64,2 0 929,29 26-64,24-26-704,-26 0-321,26 27 32,1 0-64,-28-27 224,28 26 65,-28-26-193,2 26 96,-3-26 33,4 26-225,-55 1 32,0-27 160,0 27 96,-28-1-127,1 1-33,-24-2-128,-3 29-32,2-54 0,-2 28-384,1-3 192,28 2-929,-2-2-1506,27-25-3458</inkml:trace>
  <inkml:trace contextRef="#ctx0" brushRef="#br0" timeOffset="1651.0945">15887 2933 7206,'26'81'2178,"-26"-2"-384,0 1-481,0-2-800,27-24-129,-27 24 321,0-51-353,27 0-256,-27 1 0,0-28 289,0-28-225,-27 1-160,27-25-224,0-1 31,0-27 65,-27 28-32,27-2-96,0 0 0,27 3 96,-27 24 128,27 27 32,-1 0 96,0 0 192,0 27-32,1 24-128,0 3-32,-1-27-64,-26 26-32,26-27 0,-26 0 0,26 1 0,-26-27 32,0 0 97,0 0-33,0-27-128,0 1 0,27 0 0,-27 0 0,0-28 32,28 28 0,-1-2-33,-27 2 33,24 26 129,2 0 351,2 0 225,-1 26-161,-27 2-191,0 25-33,27-26-192,-27 25-96,0-26-32,25 1-224,-25 0-321,27-27-480,-1 0-768,1 0-1603,0 0-4899</inkml:trace>
  <inkml:trace contextRef="#ctx0" brushRef="#br0" timeOffset="1796.1028">16680 3225 11402,'27'53'96,"-1"-26"33,-26-1-129,27-26 32,-27 27 32,28-27-64,-28 0-673,24 0-1793,-24-27-2499</inkml:trace>
  <inkml:trace contextRef="#ctx0" brushRef="#br0" timeOffset="1912.1094">16707 2907 6854,'-27'-53'3683,"27"53"-3554,0 0-1026,0 0-1698,27 0-480,-1 0 1025</inkml:trace>
  <inkml:trace contextRef="#ctx0" brushRef="#br0" timeOffset="2156.1234">16999 3305 3331,'26'-27'9993,"-26"0"-9833,0 1 129,27-26-97,0 25 480,-27-26 610,25 25-610,2 2-287,26 1 95,-26 25-288,-2 25 193,2 1-289,-1 2-96,1 25 96,1 0-288,-28-1-545,24 2-1025,-24-28-2049</inkml:trace>
  <inkml:trace contextRef="#ctx0" brushRef="#br0" timeOffset="2835.1621">16760 3570 10730,'-27'-28'832,"1"28"161,26 0-832,-27 28-129,2-1 800,-2-1 97,27 26-384,-27 2-257,27-1-128,27 0 0,-27-27 0,52 0-63,-25 1-65,26-27 64,-1 0 64,1 0-32,2-27 64,-3 1-32,-25 0-64,-1-27 0,-26 0-192,0 26 96,-26-25 0,-29 25-128,4 27 64,-30-26 64,29 26 32,-1 26 128,26 1 1,2-2-65,25 2-64,0 0 32,52-1 32,1-26 0,-1 0-32,29 0-96,-2 0-320,1-26-737,-28 26-2114</inkml:trace>
  <inkml:trace contextRef="#ctx0" brushRef="#br0" timeOffset="3232.1845">17740 2774 12395,'-27'0'289,"27"0"287,27 0 417,25-25-192,1 25 448,-1-27-544,30 0-417,-32 1-224,32-1-96,-29 27-417,-1-27-608,-25 27-1057,-27-25-1921,0 25-1923</inkml:trace>
  <inkml:trace contextRef="#ctx0" brushRef="#br0" timeOffset="3447.1972">18111 2642 4644,'-82'80'2274,"32"-53"481,22 25-705,28 1-513,0-26-608,0 25 0,54 2-513,-30-27-192,31 24-63,-2-23-33,-26-2-32,-2 1 192,2 0-64,0-27-288,-27 26 64,-27-26 673,0 0 352,-25 26-993,-29-26 32,30 26-64,-30-26 0,30 27-160,-3 0-417,27-27-1024,0 26-2019,27-26-5669</inkml:trace>
  <inkml:trace contextRef="#ctx0" brushRef="#br0" timeOffset="3722.2129">18613 2774 15822,'-28'0'0,"4"0"33,24 27 63,-26 1 352,-2 24 609,28 0-384,-27 2-225,27 24-64,0-24-416,0 26 161,0-28-226,27 2-415,1-1-97,22-28-287,5 2-706,-2-27-672,-1 0-2627</inkml:trace>
  <inkml:trace contextRef="#ctx0" brushRef="#br0" timeOffset="4111.2352">18957 2933 15534,'-26'0'0,"26"0"-96,-27 28 224,27 25 96,0-28 417,0 29-385,27-1-192,-1 0-64,0-1-256,0-25-64,29 26 96,-4-53 95,-25 0 97,29 0 64,-28 0 129,-1-26 63,0-1 128,0-26-96,-26 27-31,0-27-97,-26 0-96,-26 25 64,25 2 128,-28 1 0,5 25 65,-5 0-129,28 25-160,1-25-32,0 26-32,26 28 64,0-27 32,26 0 96,27-1 0,2 0-96,-31 0-128,57-26-32,-28 0-353,-27 0-352,27 0-1184,-26-26-3140</inkml:trace>
  <inkml:trace contextRef="#ctx0" brushRef="#br0" timeOffset="4343.2485">19223 2669 9801,'52'0'2626,"-26"26"-1441,28 1 417,-2 0-513,1 25 833,26 1-673,-26 26-448,2-25-513,-31 24-288,2-24 96,2 26-32,-28-28-192,0 2 0,-28-28 32,2 26-737,2-25 128,-3 0-1345,-28-27-3299</inkml:trace>
  <inkml:trace contextRef="#ctx0" brushRef="#br0" timeOffset="4855.2771">20651 3119 18033,'-27'27'96,"27"-27"0,27 0 0,-1 0 288,29 0 481,-4 0-320,30 0-417,24-27-64,-26 27 0,26-26 32,-25 26 0,-28-28-384,30 28-225,-56-26-191,1 26-834,-3 0-640,-24-25-1025,0 25-4516</inkml:trace>
  <inkml:trace contextRef="#ctx0" brushRef="#br0" timeOffset="5070.29">21180 2933 8071,'0'0'4324,"27"0"-4292,27 0 1025,-3 0-256,4 0 512,22 0-192,-22 0-448,23 28-193,-24-28-383,-1 26 63,-28-26 64,-25 27 32,0-2 193,-25 1-97,-2 28-32,-26-27-256,-26 26 96,26-27-224,25 0-736,-23 1-1250,51 0-3684</inkml:trace>
  <inkml:trace contextRef="#ctx0" brushRef="#br0" timeOffset="6102.3491">22848 2722 11178,'0'-27'929,"0"1"640,0 26-319,0-27-193,-27 27-96,1 0-417,26 0-480,-52 0-64,25 0-32,-26 27-64,1-1 32,25 28 32,-28-29-32,31 55 64,-2-27-64,-1 27 32,27-28-192,0 2 31,0-1 65,27 0 32,-1-27 32,-2 27-160,4-26-128,26-1-193,-2 1 289,1-2 224,0-25 32,-1 0 0,2-25-32,-2-2-32,1 1 32,-25-1-129,23 0-223,-25-25-32,29 26 320,-28-28 64,-2 28 32,-25-28 128,27 29 448,-27-28 97,0 25-193,0 2-63,-27-27 159,2 28 129,-2-3-225,0 1 1,-27 2-65,30 25-320,-31-27-64,2 27-64,27-27 32,-27 27-96,0 0-224,1 0 96,25 27-129,-26 0 65,27-27 160,0 25 160,-1 2-128,27 1 64,0-3 32,0 2-96,0-1 32,27 0 96,-1 2 0,26-2 32,2-26 32,-2 27-32,1-27 32,26 0-64,-26 25-32,2-25-64,23 0-256,-24 0-801,-29 0-2082</inkml:trace>
  <inkml:trace contextRef="#ctx0" brushRef="#br0" timeOffset="10183.5825">23456 2139 10570,'0'0'1377,"0"0"-480,0 0 768,-25 0-576,25 0-128,-27 0-352,27 0-353,-27 27-160,27 0 192,0-2 129,-26 28 31,26 1-352,0-1-128,26-28 160,-26 3-128,27 26 96,0-54-448,-2 25 64,2 2-417,-1-27-608,1 26-1634,-27-26-6053</inkml:trace>
  <inkml:trace contextRef="#ctx0" brushRef="#br0" timeOffset="10406.5952">23615 2353 9993,'0'0'5733,"0"0"-6021,0 0 1185,0 25 224,28-25-416,-28 25-257,26-25-320,-26 28-64,27-2-64,-27 2-224,0-28-417,27 25-480,-27-25-832,0 0-1250,25 0-3107</inkml:trace>
  <inkml:trace contextRef="#ctx0" brushRef="#br0" timeOffset="10708.6125">23801 2086 9352,'0'0'321,"27"0"1120,-27 0 769,27 0-704,-2 27 255,2 26-544,-1-26-672,1-2 63,0 2-223,-2 26 63,2-26-256,-27 26 1,26-28-97,-26 3 96,0-2-128,0 2-64,-26-3-737,26 2-320,0-1-929,0 1-2562</inkml:trace>
  <inkml:trace contextRef="#ctx0" brushRef="#br0" timeOffset="15101.8638">16045 4655 6149,'-26'27'1474,"26"-27"512,-26 0-641,26 0 0,0 0 321,0 0-385,0-27-705,26 27-543,-26 0 31,53 0 96,-26 0 32,25 0-64,1 0 0,2 0-32,23 0 32,1 0 33,1 0-1,25 0-64,1 0-32,26-25-32,1 25-32,26 0 0,-27 0-96,28 0-128,-28 0-33,26 25-95,2-25-96,-28 0-1,27 27-127,25-27 159,3 0 257,-3 0 993,1 0-897,2 0-321,23 28 385,-24-28 0,-2 25 129,-24-25-65,25 27-64,-25 0 32,-1-27 0,-54 0 0,27 0 32,-53 0-64,26 0 32,-24-27 0,-30 27 0,4-27-32,-29 2 32,1 25 64,-2-28-32,-25 28 64,27 0-128,-27 0-32,0 0-224,27 0-257,-27 0-416,0 0-1345,0 0-1986</inkml:trace>
  <inkml:trace contextRef="#ctx0" brushRef="#br0" timeOffset="15418.8818">20916 4443 12748,'0'28'864,"27"-2"-1536,-1-26 448,26 26-289,2 1 481,-1 0 512,-1-27-191,29 26-225,-30 1-64,4-2 128,-2 2 384,-29 1-255,4-28-1,-1 25 96,-1 2 1,-52-27-33,26 27 256,-55-27-127,-22 25-257,-29 3-96,-2-3 0,30-25 64,24 27-128,2 0-352,26-27-1410,-1 26-2850</inkml:trace>
  <inkml:trace contextRef="#ctx0" brushRef="#br0" timeOffset="16399.9381">22479 4391 8327,'0'-26'961,"0"26"321,0-27 255,0 27-320,-27 0-32,27-27-704,-28 27-417,1 0-160,1 27 0,-26 0 64,25-1-33,-26 1 1,53 26 32,-26-1-64,0 2 96,26-1-32,0-1 0,26 1 0,26 1-64,2-1-416,-2-28 95,1 29-127,28-54 384,-29 26 128,28-26 0,-28-26 32,28 26 32,-28-27 0,2 0-32,-28-26 160,26 28 128,-25-29 449,-27 29-33,0-30-319,0 3-65,-27 26-32,1-1 129,0-26-65,0 27 128,-28-2-191,2 28-257,-1-25-32,-26 25-32,-1-27-192,28 27-97,-29 27 97,28-27-128,27 25-289,-27 3-32,53-2 353,-27 0 224,27 1 64,0 0 32,27-1-32,0 1-32,-1-27 64,26 25 0,3-25 0,-2 0 0,26 0 0,-26 0 32,-1 0-32,2 0-513,-2 0-1440,-26-25-1827</inkml:trace>
  <inkml:trace contextRef="#ctx0" brushRef="#br0" timeOffset="16789.9604">23113 3967 8359,'27'-26'769,"-27"26"-320,0 0 896,0 0-865,-27 0 1,27 0 31,0 26 33,-28 1-1,28 25 225,-26-24-64,26 24-449,0-25-64,26 26-128,2-26-96,-28 25-352,27-26-801,25-26-481,-25 27-1953</inkml:trace>
  <inkml:trace contextRef="#ctx0" brushRef="#br0" timeOffset="17109.9787">23245 4046 11018,'0'0'352,"27"0"-416,0 0 545,-2 0-97,2 28 609,-1-28-449,1 25-576,-27-25 0,0 27 64,0-27 161,0 27 223,0-27-128,-27 25 97,27-25-1,0 0-160,-26 0-160,26 28 0,0-28-32,26 0-32,-26 27 96,27-27-128,0 25-384,-2-25-385,2 0-448,-1 0-1826,1 0-4996</inkml:trace>
  <inkml:trace contextRef="#ctx0" brushRef="#br0" timeOffset="17438.9975">23536 3887 10121,'0'0'384,"28"0"898,-28 27 704,24-27-673,3 27-192,1-1-352,25 26-481,-26-25-128,-2 26-32,-25 1-64,27-29 0,-27 30-32,0-3-192,-27-26-416,27 28-642,-25-28-2017,-29 26-8392</inkml:trace>
  <inkml:trace contextRef="#ctx0" brushRef="#br0" timeOffset="19437.1118">18401 6034 13228,'-26'27'1890,"26"-27"-1186,26 0-383,26 0 512,30 26-161,23-26 1,27 0-321,27 27-288,25-27-64,-24 0 128,25 0-64,2 0-128,-30 0 64,2-27-512,-1 27-481,-52-26-1153,2-1-2018</inkml:trace>
  <inkml:trace contextRef="#ctx0" brushRef="#br0" timeOffset="19667.1249">20335 5849 12171,'-54'0'2018,"54"26"-2114,27-26 384,25 0 289,1 27 31,53-27 738,-1 27-994,-25-27 96,27 25-576,-54 2 96,-1-1 32,1-26 0,-53 27 0,0 0 64,-26-1 192,-29 1-63,4-2-129,-3 3-160,3-2-417,-4 0-1056,29-26-1186,-1 28-5669</inkml:trace>
  <inkml:trace contextRef="#ctx0" brushRef="#br0" timeOffset="20266.1589">21973 5795 13100,'-50'-25'1441,"50"25"-1345,0-27-96,0 27-160,-28 0 64,28 0 192,-27 27-96,27-2 64,-27 29 64,3-1 33,24-1 223,-28 28-448,28-27 224,28 27-128,23-28 64,4 2-96,-5-28-96,32 1 96,-4-27 64,2 0 160,-1 0 33,0-53-161,2 27 0,-4-28-64,-22-25-160,-28 26 128,-27-1 0,-27 1-64,0 28-97,-51-29-159,-30 28 544,2-1-256,1 27 32,0 27 96,-1-1-96,25 1 64,30 0-192,23-2 256,2 28-96,26-26 65,54 0 31,-3-1-96,4-26-64,23 0-96,2 0 31,-1 0-159,-26 0-545,-1-26-1120,2 26-2564</inkml:trace>
  <inkml:trace contextRef="#ctx0" brushRef="#br0" timeOffset="20555.1757">22769 5450 15598,'-53'28'128,"26"-3"-160,27 2 225,-26 25 191,26-24 128,0 24-287,0 1-161,26-25-128,1-1-225,0-2-127,25 2-257,1-27-832,-26 0-1090,25 0-3298</inkml:trace>
  <inkml:trace contextRef="#ctx0" brushRef="#br0" timeOffset="20865.1934">22927 5503 14958,'0'0'352,"26"0"-448,1 0 128,1 0-32,-1 27 288,-3-27-192,2 27-160,-26-27-352,0 25-65,0-25 193,0 0 288,0 28 0,0-28 0,0 27 32,0-27 0,0 25 0,0-25-32,28 28 0,-28-28-32,27 25 32,-27-25 0,0 0 0,0 28 0,0-28 224,0 0 161,-27 27-225,-1-27-224,28 0-705,-26 0-1569,-25 0-4068</inkml:trace>
  <inkml:trace contextRef="#ctx0" brushRef="#br0" timeOffset="21082.2059">23140 5371 7975,'79'0'4837,"-53"27"-3556,28 0 288,-2-2-352,-26 3-63,28 24-706,-29-25-352,-25 26-384,0-1-481,-25 29-576,-2-29-1474,-26 2-2978</inkml:trace>
  <inkml:trace contextRef="#ctx0" brushRef="#br0" timeOffset="21342.2207">21525 6617 18641,'27'0'224,"-27"0"-1985,0 26-674,0-26-4163,0 27 897</inkml:trace>
  <inkml:trace contextRef="#ctx0" brushRef="#br0" timeOffset="21464.2277">21552 6987 4772,'0'28'-2210</inkml:trace>
  <inkml:trace contextRef="#ctx0" brushRef="#br0" timeOffset="21680.2401">21577 7174 5957,'27'25'1826,"-27"-25"-1730,0 27-224,27-27 160,-27 27 32,0-27 0,26 0-256,-26 26-641,0-26 577,27 0 384,-27 27-224,0-27-385,-27 0-351,27 27 31</inkml:trace>
  <inkml:trace contextRef="#ctx0" brushRef="#br0" timeOffset="22193.2694">18931 8844 16591,'-106'25'993,"80"2"-416,26-1-353,26 1 64,0-27 289,54 27-33,25-27-512,28 0-32,26 0-96,26-27 32,-27 0 128,2 27-480,-2-26-481,-26-1-833,-26 27-1120,-25-25-3332</inkml:trace>
  <inkml:trace contextRef="#ctx0" brushRef="#br0" timeOffset="22424.2826">20016 8737 13676,'-53'25'1858,"53"-25"-2018,26 28 320,28-28 417,-2 26 672,29 2-224,24-3-449,-26-25-287,28 27 95,-55-1-192,1-26-192,-53 27 0,27 0 64,-54-2 96,0 2-31,-26 26-225,1-26-353,-1-1-736,26 0-1217,-25 0-3492</inkml:trace>
  <inkml:trace contextRef="#ctx0" brushRef="#br0" timeOffset="23094.321">21895 8603 9993,'0'-25'1153,"-27"-2"-448,0 27-1,3 0-511,-4 0 255,-25 27 0,1 25-351,25 2 351,-26-1 128,26 26 1,27 27-97,27-27-255,0 1-161,-1-1 0,53 1-192,2-54 0,-3 1-129,28-2 65,0-25 160,0-25 64,-27-2 32,0-26 32,-26 0-32,2-26-96,-29 26 96,-26 1 65,-26-2 287,-29-24-96,2 24-224,-53 1-96,28 26-32,-54 1-32,50 26 224,-23 0 225,26 26-161,-1 26-32,55-24 0,-2 26-96,27-2-192,0-26 160,52 28-128,2-29 32,0-25 32,24 0-192,-24 27-160,-2-27-513,-25 0-673,26-27-2433,-27 27-6567</inkml:trace>
  <inkml:trace contextRef="#ctx0" brushRef="#br0" timeOffset="23440.3407">22529 8233 5669,'-24'-26'6246,"24"26"-5702,0 0 577,-26 0-416,26 0 64,-27 26-129,27 27-351,0-26 31,-28 26-64,28 0 64,28-1-159,-1 2-97,-1-28-192,-2 1-353,31-2-256,-2 2-480,-27-27-1025,27-27-2114</inkml:trace>
  <inkml:trace contextRef="#ctx0" brushRef="#br0" timeOffset="23613.3504">22769 8313 14445,'0'53'1442,"0"-26"-1410,-26-1-32,26 0 64,26 0 96,-26 1-64,0 0-609,26-1-1056,0 1-1282,-26-27-800</inkml:trace>
  <inkml:trace contextRef="#ctx0" brushRef="#br0" timeOffset="23858.3647">22953 8419 11947,'0'0'1922,"0"0"-1986,0 26 128,0 0 0,0 1 64,27 0-32,1-1-96,-1-26-64,-3 0 64,2 0 160,2 0 320,-1 0-95,0-26 127,-27 26 353,0-27-96,0 0-289,-27 27-31,0-26-289,-1 26-352,2 0-513,2 0-864,-3 0-2724</inkml:trace>
  <inkml:trace contextRef="#ctx0" brushRef="#br0" timeOffset="24098.3784">23059 8207 15310,'54'26'416,"-27"-26"321,25 28 384,1-3 160,-26 2-448,25-1-448,1 1-257,1 0-32,-29 25-128,-25 1 128,0 0-128,0-1-224,-25 2-417,-2-1-608,-26-1-1314,1 2-5765</inkml:trace>
  <inkml:trace contextRef="#ctx0" brushRef="#br0" timeOffset="27292.5611">24727 3039 12075,'-54'26'1601,"54"-26"-576,0 0 0,0 0-672,27 0 319,28 28 193,23-28-480,2 0-257,52 26-32,0-26 32,2 0 160,-2 0-128,0 0-32,0 0-96,-27 0-160,-24 0-128,-2 0-705,-26-26 289,-1 26-1090,-25-28-1890,-27 2-4836</inkml:trace>
  <inkml:trace contextRef="#ctx0" brushRef="#br0" timeOffset="27558.5763">25759 2907 64,'-26'-26'11082,"0"26"-10569,52 0-97,-26 26 0,52-26 609,3 26-192,-2 2-513,26-28-256,-26 53 33,26-53-1,0 25 96,-26 1 32,0 2-64,-1-2 0,-25-26-32,-27 27 1,0 0 479,-53-27 129,27 26-449,-54 0-128,28 0 129,-28 1-65,28 0-160,-1-1-64,26-26-897,27 27-1986,0-27-8584</inkml:trace>
  <inkml:trace contextRef="#ctx0" brushRef="#br0" timeOffset="28078.606">26871 2615 13869,'0'0'704,"0"0"-768,26 0 545,29 0-161,-4 0 192,30 0 97,-2 0-289,26 27-159,2-27-33,-2 0 64,-26-27-64,2 27-64,-29 0-416,-25 0-673,-27 0-1314,-27-25-3586</inkml:trace>
  <inkml:trace contextRef="#ctx0" brushRef="#br0" timeOffset="28323.6201">27348 2695 2978,'-27'54'5253,"54"-29"-4260,0 30-64,-2-30-128,2 28-193,26-27 385,-25 28-544,-4-27-193,31 24-32,-29-23 33,-26-2 287,0-26 289,0 27 288,-26 0-160,-29-1-353,31-26-159,-31 26-33,-23-26-128,24 0-191,-24 26-33,24-26 0,1 0-513,28 0-608,-2 0-1537,27 0-3620</inkml:trace>
  <inkml:trace contextRef="#ctx0" brushRef="#br0" timeOffset="28837.6494">28088 3093 14413,'-24'0'128,"24"0"385,-27 0-225,27 0-416,-28 26 256,2 1-32,26 0-32,-27-1-32,27 26 0,27-25 0,-27 0 0,26-1-224,2-26-224,23 27-97,-24-27-768,1 0-2595</inkml:trace>
  <inkml:trace contextRef="#ctx0" brushRef="#br0" timeOffset="29102.6646">28221 3173 9160,'27'26'-32,"-27"-26"577,27 26 736,-27 0-288,26 1 32,1-27-641,-2 27-160,2-1 97,-27-26 640,27 0 128,-27 0-257,26 0-127,-26 0 64,0 0 0,0-26-353,0 26-96,0-27-288,0 0-64,0 1-448,0 26-289,0-26-640,0 26-1570,0-26-4772</inkml:trace>
  <inkml:trace contextRef="#ctx0" brushRef="#br0" timeOffset="29555.6904">28909 2485 15951,'0'0'-129,"0"0"-95,0 0 64,-26 25 160,26 2 288,0-1-31,0 53 223,-26 1-64,26-1 193,-26 1-64,26 26-321,0-28-96,26 3-32,0-28 0,-26-1-32,53 2-288,-26-1-289,25-28-704,1 2-1313,-26-27-3908</inkml:trace>
  <inkml:trace contextRef="#ctx0" brushRef="#br0" timeOffset="30076.7203">29597 2774 13196,'27'-52'-96,"-27"25"160,0 1 865,0 26-513,-53 0-160,27 0-223,0 53-66,-1-1 98,0 3 159,1 23 256,26 2-288,26-28-96,1 28 1,26-26-129,-1-2-161,2-26-63,-2 1 128,29 0 32,-30-27 96,3 0-32,-27-27 0,25-26 96,-25 27 128,-1-27 224,-26 26-127,0-27-161,-26 3-96,-1-30 0,-25 29 192,-3 25 32,-22-26 33,22 53-97,-23-27-160,-2 27-32,28 27-64,-2 1-32,28-3 0,26 28 0,26 1-65,1-28 129,26 26-32,26-26-32,-26 2 96,26-2 0,0-26-96,-25 0-96,-27 0-513,25-26-1217,-52 26-4227</inkml:trace>
  <inkml:trace contextRef="#ctx0" brushRef="#br0" timeOffset="31093.7785">30127 2218 11434,'-27'0'865,"27"0"-705,0 0 1154,-25 0-546,25 27-95,0-1 224,-27 1-449,27 28-192,0-30 97,0 28-97,0 1-128,27-2-64,-27-26-160,25 26-352,2-25-417,-1 0-705,1-1-1280,0-26-4517</inkml:trace>
  <inkml:trace contextRef="#ctx0" brushRef="#br0" timeOffset="31309.7909">30285 2403 13901,'27'0'-160,"-27"28"1088,0-2 610,0 2-833,28-28-353,-28 25-192,0 28-160,27-26-224,-27-27-481,0 25-736,0-25-1666,24 27-4773</inkml:trace>
  <inkml:trace contextRef="#ctx0" brushRef="#br0" timeOffset="31713.814">30524 2298 11947,'27'0'769,"-27"0"480,0 0 608,0 0-735,26 27 31,1 1-769,0-3-96,-27 0-31,25 3-129,2 26-64,-27-29-32,26 2-32,-26-1 0,-26 1-128,26-27-257,-27 25-319,27 2-450,0-27-1568,-25 0-5670</inkml:trace>
  <inkml:trace contextRef="#ctx0" brushRef="#br0" timeOffset="32210.8424">30841 2271 10954,'-26'-26'128,"26"-1"1153,0 27 1154,0 0-1122,0 0-609,26 27-351,-26-27 319,27 26 1,25 28-128,-25-26-193,27 22 32,-27 4-256,-27-26 65,24 24-1,4 26-32,-28 2-96,27-1 64,-27 1-64,0-1-64,0 2-192,0-2-160,-27-26-161,-25 26-224,-1 1-384,-26-2-768,-29-24-2788</inkml:trace>
  <inkml:trace contextRef="#ctx0" brushRef="#br0" timeOffset="34629.9808">24833 4735 14669,'-25'0'1153,"-2"0"-768,27 0 191,27 0-223,-2 0 415,29 27 289,51-27-576,27 0-321,0-27-32,28 27-64,-28 0 32,0-25-32,0 25-288,-27-28-705,-23 28-576,-30-27-897,1 27-1955,-53-25-4931</inkml:trace>
  <inkml:trace contextRef="#ctx0" brushRef="#br0" timeOffset="34845.9929">25759 4471 10954,'-52'26'1281,"52"-26"-1313,26 0 128,26 26 513,30-26 63,-4 27-159,2 0-161,26-1-96,-28 1 161,28-2 95,-53 2-223,26 1-289,-53-28-64,-26 25 64,0 2 288,-26-27 224,-25 27-384,-4-2-128,-23-25-224,24 28-929,2-28-2082</inkml:trace>
  <inkml:trace contextRef="#ctx0" brushRef="#br0" timeOffset="35422.026">26687 4418 11434,'0'0'609,"25"-27"-449,2 27 641,26 0 64,-1-26 480,1 26-448,29 0-417,-4 0-320,1-27-32,-26 27-95,26 0-1,-26 0 0,-26 0-257,-27 0-191,0 0-481,0 0-608,-27 0 95,1 27 802,-26-1 416,25 1 128,0-2 32,27 3 128,0 24 160,0 2-64,27 24 0,0-23-96,25-3-288,-26 0-32,28-24-32,-29-3 224,2 2 288,-27 0 288,0-27 545,-27 0 769,2 0-1057,-29 0-353,1 0 65,-26 0-257,26 0-256,1 0-32,25 0-1057,1 26-2146,26-26-4516</inkml:trace>
  <inkml:trace contextRef="#ctx0" brushRef="#br0" timeOffset="35676.0406">27745 4762 14381,'0'0'-769,"-26"0"833,-1 0 545,-1 0 0,4 27 63,24-2-383,0 3-193,0-3 0,24 2-32,4 0-128,-1-1-257,26-26-511,-28 0-289,29 0-65,-28 0-1344,26-26-2883</inkml:trace>
  <inkml:trace contextRef="#ctx0" brushRef="#br0" timeOffset="35920.0545">28009 4789 3843,'0'25'3716,"0"-25"-3492,28 28 384,-28-3 1058,27 2-225,-3 0-640,-24-1-481,27 1-127,1-27 351,-28 0 545,26 0 0,-26 0-224,27 0 64,-27-27-96,0 1-257,0 26-255,0-27-129,0 0-224,0 2-128,0-3-225,0 28-448,0 0-768,0 0-2371</inkml:trace>
  <inkml:trace contextRef="#ctx0" brushRef="#br0" timeOffset="36353.0793">28777 4258 6149,'0'0'7720,"0"27"-8681,0-1 865,0 1 448,-28 0 353,28 51 480,-24-24-417,24 26-191,0-2-225,0 2-224,0-1 33,24-26-193,31 1-385,-2-1-191,-1-26-65,2-2-256,24-25-1441,-24 0-2595</inkml:trace>
  <inkml:trace contextRef="#ctx0" brushRef="#br0" timeOffset="37103.1222">29597 4443 13773,'0'-25'704,"-26"25"-512,0 0-63,0 0-226,-1 25 65,-26 3 0,27 24-32,0 2 32,-1-1 224,27 27 1,0-28-65,27 0-32,-1 1-32,26-26-32,2 26-128,-2-26 0,1-27-96,0 0-1,-1 0-63,3-27 0,-4 1 288,-25-1 128,2 0 289,-28-26-33,0 28-32,0-29-192,-28 1-127,2 1-98,-25-1-159,-30 26 128,2 0 32,26 1 224,1 26-160,-2 0-96,28 0-32,0 26-32,26 1 64,0 26 64,26-26-32,27-2-96,0 30-160,26-55-385,-26 25-256,26 2-704,-24-27-1891</inkml:trace>
  <inkml:trace contextRef="#ctx0" brushRef="#br0" timeOffset="37366.1372">29995 4178 10473,'-27'0'1121,"27"28"-1345,0-1 1249,0-2 769,0 2-577,0-1-416,0 28-545,27-28-128,-27 26-128,26-24-384,1-2-385,0 0-993,-2-26-2369</inkml:trace>
  <inkml:trace contextRef="#ctx0" brushRef="#br0" timeOffset="37616.1516">30127 4258 8840,'26'0'2915,"-26"0"-3844,27 0 1281,0 27 577,1-27 192,-28 26-192,24-26-705,-24 27 64,-24 0 353,-4-1-129,28-26-191,-27 27-65,27-27-160,0 25 0,-27-25-96,27 0-288,27 0-289,-27 0-287,27 0-1058,25 0-1986,-26 0-5060</inkml:trace>
  <inkml:trace contextRef="#ctx0" brushRef="#br0" timeOffset="37802.1622">30367 4178 10249,'24'28'1538,"30"-1"-1186,-27-2 897,25 28 609,1-26-128,1 26-866,-29-26-735,-25-2-129,0 3-65,0-2-479,-52 27-1250,25-26-3619</inkml:trace>
  <inkml:trace contextRef="#ctx0" brushRef="#br0" timeOffset="38805.2195">31001 4178 14125,'0'0'-192,"27"0"416,-27 0 1057,24 28 64,4-1-95,-1 25-418,26 1-223,-28 0-321,29-1-192,-28 28 0,1 0-96,-27-28 64,0 28-64,0-26 32,-27 24-352,1-24-352,-53-1-1507,-1-1-4195</inkml:trace>
  <inkml:trace contextRef="#ctx0" brushRef="#br0" timeOffset="39181.2409">27877 5690 15182,'0'25'993,"0"-25"-801,0 0 256,0 0-95,27-25-321,-2 25-64,-25 25-769,27 3-2274,-27-1-9833</inkml:trace>
  <inkml:trace contextRef="#ctx0" brushRef="#br0" timeOffset="39438.2558">27904 6326 11723,'0'53'4804,"0"-53"-4964,25 0 288,-25 0-288,0 27-2402,27-27-5190</inkml:trace>
  <inkml:trace contextRef="#ctx0" brushRef="#br0" timeOffset="39516.2599">28037 6697 12940,'0'53'64,"27"-53"512,-27 25 706,0-25-1282,0 27-2243,0-27-9704</inkml:trace>
  <inkml:trace contextRef="#ctx0" brushRef="#br0" timeOffset="39598.2648">27983 7119 13324,'0'55'4645,"0"-55"-4645,26 0 576,2 25 33,-28-25-545,27 27-321,-3-27-1280,3 0-2691</inkml:trace>
  <inkml:trace contextRef="#ctx0" brushRef="#br0" timeOffset="40508.317">25072 8896 10057,'-80'0'2594,"53"-27"-992,27 27-97,-25 0-31,25 0-321,25 0-96,2 0-545,26 27 65,26-27-257,26 26-64,27-26-191,28 0 31,-1 0-32,-27 0-64,1-26-385,-1 26-672,-52 0-128,-1 0-897,-26-27-3107</inkml:trace>
  <inkml:trace contextRef="#ctx0" brushRef="#br0" timeOffset="40745.3305">26183 8684 13260,'-26'0'513,"26"0"-417,26 0 352,0 0 449,28 26 224,24-26-192,4 27-160,23-2 63,-26-25-95,-26 28-289,-26-2-351,-2-26-65,-25 28-32,0-3 224,-52 2-160,-1-1-256,-26 1 128,-2 0-321,30-2-383,-4 2-418,29-27-1056,0 26-3139</inkml:trace>
  <inkml:trace contextRef="#ctx0" brushRef="#br0" timeOffset="41337.3644">27427 8419 8007,'0'-26'1954,"0"26"-1025,0 0-96,0 0 448,26 0 224,29 0-320,-31 0-576,57 0-417,-2 0-128,1 0-96,-1 0-160,-1 0-160,-24 0-97,0-27-95,-27 27-97,-3 0-256,-24 0 257,0 0 31,-24 0 417,-3 27 256,-1-1 0,2 26 0,-1 2-64,0-1 32,27-1 32,27 28 32,-27-28-96,27 2 64,-1-1-32,2 0 64,-1-26 225,-27 25 159,24-52 417,-24 27 160,-24-27 320,-3 0-544,-1 26-288,-25-26-353,1 0-128,-1 0-192,-1 0-257,29 0-704,-2 0-800,27 0-2211,27 0-5477</inkml:trace>
  <inkml:trace contextRef="#ctx0" brushRef="#br0" timeOffset="41568.3776">28512 8869 11530,'0'-25'993,"-27"25"-768,-25 0 896,26 0-32,-1 25-128,0-25-449,2 53-288,25-26 0,0 0-31,0-2-33,25 2-32,2-1-32,0-26-160,26 0-256,-1 0-801,-25 0-1602,27 0-4035</inkml:trace>
  <inkml:trace contextRef="#ctx0" brushRef="#br0" timeOffset="41835.3929">28725 8896 13452,'0'26'609,"0"-26"-609,24 27 448,-24 0 641,28-2-416,-28 2-449,27-1-160,0 1 0,-27-27 32,26 0 129,0 27 191,-26-54 64,26 27-31,-26-27 63,27 1-31,-27-1-193,27 2-128,-27-2-160,0 0-128,0 1-416,0 26-225,0-27-192,0 27-1025,0 0-4292</inkml:trace>
  <inkml:trace contextRef="#ctx0" brushRef="#br0" timeOffset="42303.4196">29651 8233 12908,'-54'0'929,"28"28"-705,0-3 416,0 55 385,-1-27 161,0 26-514,1 1-191,26 26-193,0-28-160,26 4 0,1-30-192,26 1-192,-27-1-513,27-25-96,0-1-448,-1 1-1410,-25-27-5060</inkml:trace>
  <inkml:trace contextRef="#ctx0" brushRef="#br0" timeOffset="42773.4465">30075 8498 15502,'25'-27'288,"-50"27"-384,-2 0 64,27 27 96,-27 0-32,1 26 0,-1-1-64,27 28 0,0 0-32,0-26 96,27-2-128,-1 1-192,1-26 96,25-2 224,1 2 64,1-27 32,-2-27 32,-26 2-64,29-2 161,-4 0 31,-23-26 0,-28 28-128,0-3-32,0-26 97,-52 29-225,-3-28-161,2 26-95,-26-27-32,26 29 64,1-2-33,-2 27 257,1 0-64,28 0 64,25 27 193,0-2 159,0 29-32,25-27 1,28-1-65,1 1-160,-2-27-224,28 25-129,-28-25-159,1 0-321,2 0-1120,-31 0-3396</inkml:trace>
  <inkml:trace contextRef="#ctx0" brushRef="#br0" timeOffset="43075.4638">30577 8313 4836,'0'-52'1313,"0"52"-800,0 0 1985,0-28-64,0 28-768,-26 0-737,26 28 384,0-3-224,0 2-192,-27-1-256,27 1-385,0 26-160,27-27-96,-27 0-32,26 1-384,1 0-321,25-1-512,-25-26-897,-1 0-2114</inkml:trace>
  <inkml:trace contextRef="#ctx0" brushRef="#br0" timeOffset="43343.479">30709 8339 11755,'0'0'-32,"27"0"288,-27 27 1121,27-27-448,-2 27-160,2-1-417,-27-26-224,0 26 96,-27 0 193,27-26-1,-25 27-128,25-27 65,0 0-65,0 0-160,0 0-128,0 27-32,0-27 32,25 0-64,2 0-480,-27 26-545,26-26-737,1 0-1313,1 0-2146</inkml:trace>
  <inkml:trace contextRef="#ctx0" brushRef="#br0" timeOffset="43558.4909">30947 8339 4932,'0'0'5766,"0"0"-5894,28 0 1697,-28 27 577,26-27-1313,1 0-321,-27 27-287,24-27-97,-24 26-128,28-26 96,-28 26 32,0-26-64,0 26-32,0 1-128,0-27-385,-28 27-672,28-27-993,0 26-1922</inkml:trace>
  <inkml:trace contextRef="#ctx0" brushRef="#br0" timeOffset="43970.515">31160 8154 1473,'0'25'7719,"0"-25"-7655,25 0 1506,2 28 1280,-27-28-928,27 0-641,-27 26-320,0 2 64,26-28-96,1 25 32,-27 28-384,27-26-353,-2 26-192,28-27 64,-25 27-96,23 0 64,-24-1-64,-27 2 0,28-1 0,-28-1 32,0 2 96,0-1-96,0 0-32,0 1-32,-28-29-96,1 28-128,-24-26-32,23 0-97,-25-1 65,28 0-193,-2 0-415,0-26-994,27 27-1634,-26-27-4836</inkml:trace>
  <inkml:trace contextRef="#ctx0" brushRef="#br1" timeOffset="53986.0879">25733 6565 12844,'-26'0'1505,"26"0"-608,26 0 64,0 0 320,27 0-288,2 0-320,23 0-289,28 0-128,-26-27-64,25 27 33,0-27-161,-23 27-96,-4-28-449,-24 28-320,-29 0-736,-25 0-673,0-25-993,-25 25-1377,-2 0 1120,-28 0 2820,5 25 1152,23-25 737,-28 28 993,29-28 961,0 27-1089,26 25-736,0 1-321,26-26-417,0 26-415,1-1-97,1 2-64,23 0 32,-25-28 0,2 0 160,-1 26 65,-27-24 63,0-1 0,0-27 129,-55 25-129,29-25-256,-53 27 32,26-27-96,1 0-64,-2 25-160,28-25-352,-26 0-417,52 0-705,0 0-2081,0 0-3396</inkml:trace>
  <inkml:trace contextRef="#ctx0" brushRef="#br1" timeOffset="54231.1019">26844 6909 9480,'-25'0'4325,"-2"0"-3781,0 0 417,-26 0-288,53 26-385,-25 0 32,-2 0-288,27 2 0,0-1-32,27-2-32,-2 2-32,2-2-192,-1-25 0,28 0-257,-29 0-480,28 0-1633,-26-25-2179</inkml:trace>
  <inkml:trace contextRef="#ctx0" brushRef="#br1" timeOffset="54483.1163">27031 6961 12235,'0'0'192,"0"26"-160,0-26 1185,0 28-160,0-1-544,26-2-225,-26-25-192,27 27 0,-27-27 257,27 25-1,-2-25-96,2 0-31,-1 0 127,-26 0-96,0 0-96,0-25 96,0 25-256,0-27 0,0 27-256,0-25-288,0-2-321,-26-1-512,52 28-1282,-26-26-3939</inkml:trace>
  <inkml:trace contextRef="#ctx0" brushRef="#br1" timeOffset="54765.1324">27508 6458 8263,'0'-79'2819,"0"51"-1474,0 28 417,0 0-417,0 28-960,-28-1 191,28 25-192,0 1 33,0 26-33,-27 1 193,27 0-193,0-1-128,27 1-95,-27-2-65,28-23 0,23-3-32,-23-27-192,-2 3-417,1-28-544,-3 0-929,4 0-3779</inkml:trace>
  <inkml:trace contextRef="#ctx0" brushRef="#br1" timeOffset="55644.1827">28275 6538 1409,'26'-27'6822,"-26"27"-5188,0-28 352,0 28 352,-26 0-865,-1 0-672,0 0-481,2 0 1,-2 55 63,1-3 161,-2 1-225,1 27-32,27-1-256,27 2 64,1-3 0,-2 3 65,26-29-129,28 1 0,-28-26-32,28-2 0,26-25 0,-28 0 0,4 0 32,-4-25 0,-24-30 128,-2 3 64,-26 0 96,1-2 65,-27-24-65,0 24-160,-27-25 128,1 26 225,-26-1-161,-30 28-160,4-1-63,0 2-65,-3 25-32,2 0-193,26 0 65,-26 25-96,53 2 32,-28-1-256,54 28 127,-25-28 1,25 26 128,25-25 192,29 26-32,-28-25-96,26-2 0,2 0 96,-1 0-64,-1-26 64,1 0-32,-1 0-64,2 0-97,-26 0-159,22 0-449,-50 0-576,28 0-1410,-28 0-3138</inkml:trace>
  <inkml:trace contextRef="#ctx0" brushRef="#br1" timeOffset="56056.2063">29121 6139 12523,'0'0'481,"0"0"-353,0 0 1505,-26 28-351,26-2-321,-27 0-449,27 2-320,-27 24 129,27-25-65,0 26-160,0-26 0,0 25-64,0-27 32,27 3-160,0-1-416,27-27-385,-30 27-737,31-27-1185,-28-27-5252</inkml:trace>
  <inkml:trace contextRef="#ctx0" brushRef="#br1" timeOffset="56294.2199">29281 6273 8968,'0'-26'256,"0"26"673,0 26 961,0-26-641,-26 26-288,26 1-352,0-2-225,0 3-128,26-1-128,-26-2 32,24-25-31,4 27-65,26-27-128,-28 0-65,0 0-319,0-27-609,1 27-1281,0-25-1826</inkml:trace>
  <inkml:trace contextRef="#ctx0" brushRef="#br1" timeOffset="56473.23">29439 6273 8776,'0'53'897,"0"-28"256,0 3 1473,0-1-704,0-2-1185,0 27-513,26-24-256,-26-1-352,27 0-577,-27-27-1570,27 0-4868</inkml:trace>
  <inkml:trace contextRef="#ctx0" brushRef="#br1" timeOffset="56756.2463">29571 6219 8680,'26'28'4420,"-26"-28"-4324,27 0 1506,-27 26-257,27 0-384,-1 1-385,0-2-320,-26 3-191,26-1 63,-26-2-128,0 2-128,-26-2-33,26 3-127,0-1 0,-26-27-289,26 27-512,0-27-736,-26 0-1859,26 0-6404</inkml:trace>
  <inkml:trace contextRef="#ctx0" brushRef="#br1" timeOffset="57087.2652">29756 6061 13452,'0'0'705,"0"26"-1314,28-26 1282,-28 27 832,51-2-448,-25 3-512,29 24-321,-28 2 160,25-1 1,-26 27-65,28-28-160,-29 28-128,-25-1 96,27-26-128,-27 27 97,-27-28-65,2 1 128,-2 1 0,0-2-128,27-26-32,-26 29-64,-1-30-577,27 2-800,-25-2-1218,-2 3-4740</inkml:trace>
  <inkml:trace contextRef="#ctx0" brushRef="#br1" timeOffset="63089.6086">15384 12950 6470,'-27'0'6918,"27"0"-5925,0 0 609,0 0-706,27 0 33,-1 0 32,53 0-320,1 0-225,25 0-63,-26 0 223,27 0-288,28 0 1,-28 0-161,-1 0-32,-26 0 0,2 0-64,-29 0 0,1-26-64,-26 26 32,0 0-192,-27 0-289,0 0-159,0 0-385,-27 0 0,0-28-192,1 28-705,-1 0-2210,2 0-6086</inkml:trace>
  <inkml:trace contextRef="#ctx0" brushRef="#br1" timeOffset="63457.6295">15913 12632 10666,'0'-27'961,"0"27"-705,0 0 1249,0 0-576,-26 0-577,-2 27-288,-23-27-64,-4 26-32,-24 1-32,-1 25 64,-25-25 32,26 1 64,-1-3 225,2 2 191,23-1-191,31 0-129,-3 2-96,27-2-32,0 0 352,51 0 257,4 1-321,23 0 161,2-1-545,26 1 64,-28 26-513,2-27-1152,-28 0-2531</inkml:trace>
  <inkml:trace contextRef="#ctx0" brushRef="#br0" timeOffset="70306.0213">536 3542 3555,'-27'-25'6118,"27"25"-5221,-28 0 1441,1-27-705,1 27-352,-1 0-320,27 0-480,-25 0-321,25 0-128,-27 27-32,0-27 0,27 25 0,-26 30-64,-1-29 32,27 1-64,0 25-96,27-25-97,-1-1 193,1 1 0,0-27 96,25 0 0,-26 0 0,1-27 160,1 1 65,-28-28-65,0 29-128,0-28-128,0-2-225,-28 3 257,1-1-192,1-1-449,-26 2-384,25-1-640,-26 0 127,26 1 1346,2 25 448,-2 0-192,27 27 256,0 0 481,0 27 288,0 0 0,27 25-192,25 1-321,1 0-320,-1-1-63,1 2-161,2-1-257,-4-26-415,3-2-610,0 3-1152,-29-28-2306</inkml:trace>
  <inkml:trace contextRef="#ctx0" brushRef="#br0" timeOffset="70471.0307">668 3358 12459,'0'0'0,"25"0"257,2 0-257,-1-27-1154,1 27-2497</inkml:trace>
  <inkml:trace contextRef="#ctx0" brushRef="#br0" timeOffset="70622.0394">800 3465 12395,'25'25'128,"-25"-25"1538,27 0-897,-1 0-641,1-25-96,0-3-1249,-2 28-3107</inkml:trace>
  <inkml:trace contextRef="#ctx0" brushRef="#br0" timeOffset="70831.0513">1065 3014 13676,'-27'0'417,"27"0"-161,0 25 1378,0 1-65,0 2-608,27 25-416,-3-26-353,-24 25-128,27 1-160,27-26-1057,-27 26-1378,-2-28-3843</inkml:trace>
  <inkml:trace contextRef="#ctx0" brushRef="#br0" timeOffset="71472.088">481 4842 9256,'-27'0'1249,"-26"25"-1825,28-25 480,-2 27 32,0 0 96,1 26 128,-1-26-32,27-2 64,-25 28 129,25-25 255,0-2-31,25-26-225,2 0 32,26 0 193,-26 0-97,25-26-128,-26-2 97,1 3-65,-27-3-96,0 3-63,0-29-65,-27 28 64,1-28-96,-1 29-64,2-28-64,-29-1 32,28 29 416,-1-3-31,2 28-641,25 0-65,0 0 449,0 28 225,25-3 31,28 29-32,-26-1-223,25-1-65,1 1-161,-26-26-511,28 25-609,-31-24-1474,30-28-5028</inkml:trace>
  <inkml:trace contextRef="#ctx0" brushRef="#br0" timeOffset="71632.0971">746 4762 15566,'-26'27'160,"26"-27"1,26 0 31,-26 0-641,27-27-928,0 27-3620</inkml:trace>
  <inkml:trace contextRef="#ctx0" brushRef="#br0" timeOffset="71775.1053">825 4894 13708,'-25'53'-128,"25"-53"801,0 0 608,25 0-768,2-26-449,-1 26-833,-26-27-2370,27 0-8776</inkml:trace>
  <inkml:trace contextRef="#ctx0" brushRef="#br0" timeOffset="72058.1215">984 4577 15214,'-27'0'608,"27"0"-704,0 0 481,0 0-289,27 0-96,-1 0 64,2 0-192,-1 26-417,24-26-255,-51 27 95,28 25 320,-2-24 418,-26 24 287,0-25 256,0 26 1,-26-28-193,26 2-127,0-27-1,0 0-192,0 0-417,26 0-447,1 0-129,-2 0-961,2-27-4228</inkml:trace>
  <inkml:trace contextRef="#ctx0" brushRef="#br0" timeOffset="72707.1586">481 6087 15118,'-80'27'-417,"28"-27"161,25 25 192,1 3-32,-1-2 96,27 28-192,-25-28-769,50 27 32,-25-28 288,27 3 449,-1-28 256,28 27 129,-29-27 223,2-27 32,-1-1-31,1 3 63,1-28 161,-28 27-1,0-28-63,0 0-321,-28 29-128,1-28-64,-26-1-64,28 1-32,-2 1 801,-26 25-32,53 1-449,-27 26-416,27 0 0,0 0 384,0 53 128,27-26-191,26 51 95,-26-24-224,25 24-32,1-24-32,2 0-673,-3-28-192,1 0-672,-1 1-2371</inkml:trace>
  <inkml:trace contextRef="#ctx0" brushRef="#br0" timeOffset="72887.1689">773 5929 17584,'-27'0'737,"27"0"-1089,0 0 1441,0 0-289,0 0-768,27-27-416,25 27-705,-25-27-1506,-1 27-3971</inkml:trace>
  <inkml:trace contextRef="#ctx0" brushRef="#br0" timeOffset="73016.1763">825 6034 15342,'-25'53'-544,"25"-53"608,0 0 608,0 0-31,25 0-385,2 0-897,-1 0-2433,1-26-5414</inkml:trace>
  <inkml:trace contextRef="#ctx0" brushRef="#br0" timeOffset="73357.1958">1038 5795 11306,'-28'0'5445,"28"0"-5413,-26 0 481,26 0 31,0 0-127,26 0-289,-26 0-128,28 0-224,-1 0-97,-3 0-95,3 0-193,1 27 161,-2 0 64,-26-1 288,27-26-97,-27 27 225,25 0-32,-25-2 0,0 2-32,27-1 64,-27 1-32,27-27 64,-27 27 65,26-27 191,-26 26 32,0-26 33,0 27-161,0-27-64,0 25 32,0-25-288,-26 28-192,26-28-801,-27 0-865,0 0-3107</inkml:trace>
  <inkml:trace contextRef="#ctx0" brushRef="#br0" timeOffset="73760.2187">1197 4947 13965,'-27'0'897,"27"27"544,-26-27 96,26 0-736,0 0 224,26-27-384,1 27-449,25 0-128,-25-26-352,26 26-833,-1-27-2307</inkml:trace>
  <inkml:trace contextRef="#ctx0" brushRef="#br0" timeOffset="74279.2484">693 7411 17552,'-25'0'-128,"-2"0"-256,27 0-834,0 0 33,0 27-1409,0-27-2787</inkml:trace>
  <inkml:trace contextRef="#ctx0" brushRef="#br0" timeOffset="74425.2567">773 7677 2882,'-27'53'11595,"27"-28"-11755,0-25-416,0 0-353,0 0-3075</inkml:trace>
  <inkml:trace contextRef="#ctx0" brushRef="#br0" timeOffset="74561.2647">878 7915 13965,'0'54'1761,"0"-29"-1665,-26-25 257,26 0-834,0 0-2273,0 0-9322</inkml:trace>
  <inkml:trace contextRef="#ctx0" brushRef="#br0" timeOffset="75079.2943">614 9134 14445,'-78'-26'128,"51"-1"-32,-28 27 161,29-27 415,-26 27-159,25 27-449,0 0-128,27-1-192,-26 26 95,26-25 97,26 26 0,-26-1-32,27-25 32,0 1 64,25-28 32,-26 0 32,29-28 32,-28 1 0,-3 2-32,4-28 33,-2-1-33,-26 2 96,0-1 64,-26-27-32,-2 28-96,4 25 128,-31-26 97,28 28-33,1-3 32,-1 28-256,2 0 0,25 0 33,0 53 95,25-26-64,2 26-32,-1-1-64,29-25-64,-28 26-352,25-26-513,1-1-385,-26-26-1248,25 0-3107</inkml:trace>
  <inkml:trace contextRef="#ctx0" brushRef="#br0" timeOffset="75224.3026">773 8949 14189,'-27'-27'1025,"27"1"-801,0 26 833,0-27-416,27 2-417,0 25-288,-2-28-1089,-25 28-1698,27 0-4099</inkml:trace>
  <inkml:trace contextRef="#ctx0" brushRef="#br0" timeOffset="75368.3109">852 8976 14958,'0'52'-225,"0"-52"930,0 0 865,26 0-962,1-27-544,0 27-352,-2-25-865,-25-2-705,27 27-2274</inkml:trace>
  <inkml:trace contextRef="#ctx0" brushRef="#br0" timeOffset="75533.3203">1038 8710 6694,'0'0'7463,"0"0"-7239,0 0 1378,0 27-1,0 26-896,0-27-513,0 2-352,27 24-929,-3-26-929,3 1-1826,1 0-4996</inkml:trace>
  <inkml:trace contextRef="#ctx0" brushRef="#br0" timeOffset="75815.3364">1276 8737 14285,'-27'25'0,"0"-25"-192,27 28 352,0-2 545,27 2-65,-27-3-416,53 2-127,-26-1-65,-2-26 160,29 0 192,-1 0 65,-28 0 127,2-26 97,0-1 320,-27 2-225,0-3-159,0 2-97,-27-2-351,0 3-225,2-2-161,-28 27-671,26 0-674,-25 0-1313,25 0-10954</inkml:trace>
  <inkml:trace contextRef="#ctx0" brushRef="#br0" timeOffset="77774.4481">19911 11148 6053,'0'0'1153,"0"0"257,0 0 1344,-27-27-768,27 27-480,0 0-385,-27 0-160,27-27-97,-26 27-159,26-26-128,-27 26-449,2 0-128,-29 0-32,0 0-193,30 26-127,-31 1 96,28 26 192,1-1 0,26-24 160,-26 24-192,26 2 96,26-1 0,0-28 0,1 3-32,28-2 0,-5-26 64,-22 0 64,26 0-96,-2-26 32,-26-2 192,28 3-64,-29-2 225,-25-26-193,27 0 160,-27-1-96,0 2 33,0-1-97,-27-26-64,27-1-96,-25 2 0,-2-4-128,0 30 0,-26-28 0,28 55 96,-2-2 0,27-1-32,-27 28-128,27 28 63,-28-1 65,28-2 64,0 55 129,28-28-33,-1 30 32,0-4-192,25 2 128,1-1-96,26-26 32,-26-1-64,-1 2 96,28-1 32,-28-26-160,-25-1 64,27-26-64,0 0-128,-54 27-257,25-27-255,-25 0-642,0 0-1921</inkml:trace>
  <inkml:trace contextRef="#ctx0" brushRef="#br0" timeOffset="78453.4871">20624 10856 15342,'-25'28'641,"25"-28"-513,0 0 801,0 0 384,25 25-224,2-25-384,26 0-449,-1 0-128,3 0-96,-2 0-32,-1 0-513,-25 0-479,-1 0-834,1 0-1089,-27 0-2818</inkml:trace>
  <inkml:trace contextRef="#ctx0" brushRef="#br0" timeOffset="78596.4954">20704 11016 10473,'-53'52'1474,"53"-52"-1474,26 26 1153,1-26 961,25 0-449,3-26-864,-2 26-480,26 0-289,-26-26-353,-28 26-1312,29 0-3620</inkml:trace>
  <inkml:trace contextRef="#ctx0" brushRef="#br0" timeOffset="79000.5186">21444 10618 14285,'28'-28'1057,"-28"28"-1025,27 0 1281,-27 0-160,0 0-512,0 0-673,-27 28 128,27-1 0,-28-2 32,4 2-96,24 26 128,-27-26-95,27 26-33,0-27-32,0 2 64,27-3-32,-3 2 32,4-27 32,-1 26-32,-1-26 64,26 0-64,2 0 0,-1 0-64,-1-26 0,1 26 0,-1 0-96,2-27 32,0 27-481,-30 0-223,4-25-321,-28 25-609,27 0-768,-27 0-1666,0-28-3716</inkml:trace>
  <inkml:trace contextRef="#ctx0" brushRef="#br0" timeOffset="79253.5331">21736 10590 13676,'-27'55'801,"27"-30"-320,0 2 1537,0 26-289,0-26-576,27 26-704,-27 1-225,0-2-192,27 1-224,-27 26-865,26-26-2050,2 0-7848</inkml:trace>
  <inkml:trace contextRef="#ctx0" brushRef="#br0" timeOffset="80789.6209">23085 11016 12716,'-26'0'960,"26"0"-127,0 26-384,0-26-161,26 0 288,29 0-31,-3 0-225,28 0-192,25 0 1,1 0-97,-1 0 160,30 0-32,22 0-128,2 26 0,1-26 0,25 0-32,-1 0 0,29 0-64,-2 0-96,26 0 160,-23-26 32,23 0-32,-24-1 0,-29 27-64,28-27 64,-28 1 32,3-1-32,-28 27-32,1-25-257,-28-3 1,25 28 192,-50-26 96,26-2 0,-28 3 0,-26 25 32,26-27 32,-51 1 32,24-1-96,-24 27 96,-28 0 193,2-27-33,-28 27-32,0 0-32,27 0 97,-27 0-65,0 0 0,0 0 96,0 0 193,0-25-97,0 25 33,0-27 31,0 27-256,0-28-32,0 3-95,0 25 159,0-27-192,24-25-64,-24 24 96,0-24 96,0-1-128,0 0-32,0 1-32,-24-2 32,24 1-320,0 0-96,0-1 191,-27 29 33,27-30-160,0 30-64,0 25-161,0-27-544,0 27-1057,-28 0-4036</inkml:trace>
  <inkml:trace contextRef="#ctx0" brushRef="#br0" timeOffset="81128.6403">27664 10168 16815,'-24'0'641,"24"0"-833,0 0 448,24-27 481,4 0-161,-1-26-351,26 26-65,-28-25 160,2 24-64,0-24 129,-1 26-129,1-28-128,-27 28 192,25 0 1,-25 26-97,0 0-32,0 0-320,27 0-128,0 26 224,-1 0 32,29 1 0,-4 0-32,3-1 0,25 26-161,-26-24-191,-1-1-32,-25-2-193,26-25-544,-26 27-1281,-2-27-6279</inkml:trace>
  <inkml:trace contextRef="#ctx0" brushRef="#br0" timeOffset="83698.7873">19513 11916 12716,'-26'0'224,"26"0"-256,0 0 288,26 0 1121,0 0 161,55 0-641,51 0-641,0-26-128,52-2 0,1 28 64,54-26 32,1 0-95,24 26-97,1-26 32,-27 26-64,-1-27 96,-24 27-32,-29 0-64,-25-27 0,-54 27-96,-50 0-897,-28 0-2274,-54 0-10665</inkml:trace>
  <inkml:trace contextRef="#ctx0" brushRef="#br0" timeOffset="93102.3252">26607 14274 9384,'-27'0'2082,"27"-26"-897,0 26 737,0 0 0,0-26-384,27 26-802,26 0 33,26-26-289,26 26-31,3-27-353,24 27 192,27 0-96,-27 0 1,25-27-193,3 27 64,-28 0-32,0-26-64,-51 26 0,-3-27 64,-24 27-577,-27-25-63,-27 25-385,0 0-417,-27 0-351,1 0-546,-29 25-1408,-24-25-2403</inkml:trace>
  <inkml:trace contextRef="#ctx0" brushRef="#br0" timeOffset="93499.3477">27136 13824 13644,'53'-27'833,"-53"27"-737,27 0 545,-54 0 320,1 0-865,-26 27-160,-2-1-224,-24 1 159,-30 26 129,29-27 97,-26 2 127,25 24 96,1-24 32,-2-3 161,30 2-97,23-1 33,28 1-193,0 0 256,55-1 97,-5 26-64,32-25-449,23 26 128,0-27 32,1 0-192,2 1-32,-3 0-224,-26-1-385,1-26-928,-55 27-1378,2-27-11755</inkml:trace>
  <inkml:trace contextRef="#ctx0" brushRef="#br0" timeOffset="94493.4047">20837 15174 9384,'-54'0'545,"27"0"-321,27 0 993,-24 0 385,24 0-33,-28 0-288,28 0-608,0 0-64,28 0-321,-4 0-32,31 0 65,-2 0-65,-1 0-96,53-25 192,2 25-128,-2 0-256,55 0-128,-28 25 449,27-25-289,25 28 0,3-28 32,23 26 128,30-26-256,-2 0 0,27 0 160,-1 0-96,0 0 32,28 0-32,-28 0 0,1-26 128,-1 26-96,-52 0-32,27-28 96,-55 28-64,3-25 32,-29 25-64,-52 0 96,-1-27-32,-50 27-192,-29 0-705,-26 0-1538,-26 0-3330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7:17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2447 8702 9865,'0'28'288,"-27"-28"32,27 0 33,0 0 800,0 0 641,0 0-609,0 0-929,0 0-32,0 0 257,0 0 191,27 0-95,-27-28-193,26 28-288,2-26 192,-4 26-63,3-26-65,0 0 0,1 26-96,22-27-32,-22 0 32,-1 1-96,26-1 128,-27 2-128,27-2 32,0 0 0,-1-26 32,2 26 0,-28-25 0,26-1-32,2 26 32,24-26 32,-23 0-96,24 1 64,-26-2 64,26 1 33,-26-26 31,26 26 0,2 1-32,-4-1 32,-22-1-128,24 2 64,-26-29-128,26 30 64,-26-3 96,26-26-32,-26 28 65,26-28-1,2 28 64,-29-28-64,28 26-96,-28 1 160,28-27-256,-28 28 128,28-28-160,-1 27 96,-25 1-64,25-2 129,1 1-97,-1 1 96,-26-28 0,26 28 64,2-3-64,-30-22-32,30 22-64,-2-23 32,-1 24-32,2 1 0,-28 0-32,28 1 64,-1-3-32,2 3-64,-2 0 128,-26-1-96,26-1 0,0 1 64,1 1 0,-26-1-64,25-1 64,-26 1 0,26 0-32,0 1 0,-26-2-192,26 1 736,27-27-319,-27 27-97,0 1-64,29-2 32,-30-24-64,1 24-96,1 1 96,25-27 64,1 28-32,2-28 0,-30 0-96,28 27 160,-26 1 32,25-28 33,-26 28-33,2-2 32,-2 1-192,-26 28 96,-28-3-96,2 1-160,-27 27-481,0 0-960,-27 0-1442,2 0-4100</inkml:trace>
  <inkml:trace contextRef="#ctx0" brushRef="#br0" timeOffset="8738.4998">21770 7750 11242,'-26'0'385,"26"0"31,0 0-352,0 0 545,26 0 640,-26 0-64,24 0-416,-24 0-193,28 0-192,-1 27 97,0-27-129,-27 25 65,26-25-97,0 27-96,-26 0 64,26-1 1,1 1-97,0 0-96,-1 25 0,-26-26-96,26 28 64,0-28-32,1 28 64,0-1-32,-1-28 32,0 29 33,0-1-65,1-1 32,1-25 0,-1 26 0,-3-1-64,2 1-64,29-26 128,-28 26-128,-2-1 32,2-24 128,-1 26-96,1-29-32,0 0 32,-2 3 0,2 26 128,-1-28-192,1 1 0,0-2 32,25-25 0,-26 27 32,1 0 0,1-1 0,-4-26-32,3 27 32,27-27 96,-27 27-224,-1-27 128,26 0-128,-25 0 128,0 0-64,-1 0 32,0 0-96,0-27 96,1 27 0,0 0 0,-1 0 0,0-27 0,0 27 0,-26 0 0,27-26 0,-27 26 0,27 0-64,1-27 32,-28 27-64,24 0 0,-24-27 64,26 27 32,-26-25 0,28 25 0,-28 0 0,27-27 64,-27 27-96,27-26 128,-27 26-160,0-27 32,24 27 128,-24-27-224,28 27 128,-28-28 0,0 28-32,26-25 0,-26 25 32,27-25 0,-27 25 0,0-28 0,27 2 32,-27-2-96,25 28 128,-25-26 0,27 0-160,-27 0 128,0-1 0,26 0-32,-26 27 0,27-26 32,-27-1-32,0 2 0,27-2 0,-27 0 0,25 1-64,-25-1 128,27-25-96,-27 25 64,26 1-32,-26-1 0,0 0 0,27 2 96,-27-3-64,0 3 64,28-3-128,-28 2 64,0 0 96,0-1-192,0-26 64,24 26 32,-24 2-64,0-2 32,0 0 0,27 1 32,-27-1 0,0 27 0,0-27-32,26 2 0,-26-2 64,0 1-32,28-1-64,-28 27 64,0-27 0,0 1 0,27 0 33,-27-2-1,0 3 64,0-3 0,0 3-64,0-1 64,0-2-128,0 2 96,0-1-64,0 0-32,0 1 32,0 0 0,0 0-32,0-28 64,0 28-64,0-1 96,0 2 32,0-2 33,0-1 31,0 3-64,-27-29-32,27 29 32,0-3-192,0-24 96,0-1-64,0 26 64,0-26-32,0 26 32,0-26-32,0 27 0,0 0 64,0-1-96,0-26 160,0 26-32,0 2-128,0-30 96,0 30-64,0-27 0,-28 25 0,28-28 0,0 3 0,0-1 0,0 0 0,0 1-64,28 25 32,-28-26 96,0 26-64,0 0-32,27-25 32,-27 26 32,0-1-96,27-26 96,-27 1-32,25 25 0,-25-26-64,27 26 32,-27 0 32,0 2-32,26 25 64,-26-28-64,0 28 32,27-27-128,-27 27 64,27-25 96,-27 25-96,25-28 64,-25 28-32,27 0 32,-27 0-32,26-25 0,-26 25-96,0 0 128,27 0-32,0 0 0,-27 0 0,25 0 32,-25 0-96,27 0 192,-27 25-192,26-25 0,1 0 160,-27 0-64,28 0 32,-4 28-32,-24-28-64,27 0-33,-1 25 97,-26-25 65,28 27-33,-1-27-96,-3 28 96,4-28 0,-1 25-64,-27-25 32,26 27 32,1-27-129,-2 27 194,-25-27-194,27 25 65,-27-25 129,27 28-162,-1-28 65,1 27 0,-27-27-128,25 0 128,2 25 0,0 2-96,-1-27 64,1 25-64,-27-25 32,25 28 0,2-28 64,0 0-96,1 27 0,-2-27 64,1 0 32,-3 0-32,4 0 64,-1 0-64,26 0 0,-28 0 128,2 0-96,0 0 0,-1 0 0,1 0 32,-2-27 0,2 27-32,0 0 32,26-28-32,-28 28 64,2-25-64,0 25 32,1 0-32,-2-27 96,-2 27-160,3-25 32,1 25 64,-1 0 0,-1-27-32,26 27 32,-25-28 32,0 28-32,-1-25 64,0-2 0,0 27-64,1-27 32,0 27 1,-27-25-65,26-3 0,0 1 128,0 27-160,-26-25 64,27-3 0,0 3 0,1-2-64,-28 0 96,26 1 0,-26 26-64,24-27 128,-24 0-160,28 1 0,-28 26-32,27-26 160,-27 0-32,27-1-512,-1 0 1056,0 1-480,-26-26-128,26 25 0,1-1 0,-27 3 96,27-3-192,-1 2 96,-26 0 96,26-2-192,-26 2 128,26 0 0,1-1-64,0 2 32,-27-3-32,26 2 128,0 0-32,0-1-128,1 0 64,0 1 32,-27-1-64,28 2 96,-4-2-160,2 0 96,2 1 32,26-1-32,-30 0 32,4 2 0,-2-3-32,1 3 32,0-3 0,25 28-128,-26-26 64,1 0 32,25 26 64,-25-27-192,-1 27 96,1-27 32,1 27 0,-28 0-32,27 0 0,-3 0 0,2 0 32,2 0-32,-1 0 32,0 0 64,25 0-96,-26 0-32,1 0 32,0 27-32,-2-27 0,2 0 64,-1 27-32,1-27 32,25 26 0,-25-26 0,-1 26 0,1-26-64,1 28 128,-4-28-64,3 25 0,-1 3-64,2-28 32,-1 25 32,-3-25 0,4 27-64,-28 0 128,27-1 0,-1 1-160,1 0 96,-2-2 32,2 2-64,0-1 64,-1 1-64,1 0 32,-2-1-32,2 0 32,0 2 32,26-3-96,-25 28 128,-4-27-64,31 2-32,-29 24 64,25-24 0,-23 25-32,-1-26 0,26 25 64,-1 1-32,-25-26-160,26 25 352,-1 1-320,1-26 192,-1 26-96,2-26 64,-26 26-32,22-1-64,-23-24 64,28 24 0,-29-25 32,26 26-96,-25-26 160,0 25-160,25-27-96,-26 3 192,1-1-32,0-1-32,-1 0 0,2 0-64,-4-26 160,3 27-96,0-27-96,1 0 32,-28 27-96,26-27 0,-2 0 96,4 26-32,-1-26 32,-27 0 96,0 0-321,0 0-31,0 0-513,27 0-256,-27 0-640,0-26-3172</inkml:trace>
  <inkml:trace contextRef="#ctx0" brushRef="#br0" timeOffset="13166.7531">12770 9366 2850,'-28'-26'1794,"28"26"0,0 0-481,0 0 0,0 0-224,0 0-128,0 0-288,0-28-33,0 28 33,0 0 0,0-26-97,0 26-31,0 0-97,0-26-64,0 26-31,0-27-33,0 27-160,0-27-32,0 1-64,0 26 129,28-27-33,-28 2-32,0-2 0,0 27 32,27-27 0,-27 1 0,0-1 33,0 0-65,24 2 0,-24-2 64,0 27-64,28-26 32,-28-1-64,0 0 65,27-1-97,-27 3-32,0 0 32,0-3 96,0 2-32,0-2-64,26 2-96,-26 0 160,0 0-32,0-1 0,27 0-64,-27 1 96,0-1-64,0 2-31,25-2 31,-25 0-32,0 1-32,0-1 32,0 0 0,27-25 0,-27 26 0,0-1-32,27-25 128,-27 24-64,0 3 32,26-3-32,-26-24 96,0 25-160,27 0 64,-27-26-64,27 28 64,-27-2 32,25-26-64,-25 26 0,0 0 1,27-25 63,-27 26-96,26-1 64,1-26-96,-27 27 32,28-27 32,-4 25 32,-24-23-32,27 23 32,1-25-32,-28 26-32,26 1 32,-26-26 0,27 25-32,-3 0-32,-24-26 64,28 28-32,-1-2 96,-1-1-192,-26-24 32,27 25 128,-2-26-128,2 26 128,0-26-64,-1 28 0,1-29-32,-2 28 32,2-28 160,0 28-64,-1 0-96,1-27 96,-2 26 32,2 1-96,0-1 64,1-25-64,-2 24 1,-2 3-33,3-2-65,-27 2 65,28-2 0,-1-1 65,25 1-33,-26 2 0,1-2 32,0 2-96,-1-3 160,1 1-128,-2 1 32,2-1 32,0 2-128,-1-2 96,2 0 0,-4 27-128,3-26 192,0-1-64,1 0-64,-2 1 96,-2 0-128,4 26 192,-1-26-128,0-1 0,-1-1 32,0 28-160,27-25 192,-26 25-96,-1-27 64,0 2-32,0 25-64,28-27 128,-28 27-64,0-28 0,27 3 64,-26 25-128,25-27 64,-26 0 32,2 27 32,26-25-96,-30 25 32,4-28 0,25 28-32,-26-27 32,-1 27 32,0-25-32,27 25 0,-26-28-64,-1 28 160,26-25-96,3 25-256,-28-27 608,23 27-448,-22-27 96,-1 27-96,0-26 160,-2 26-96,28 0 32,-26-27 0,0 27-32,25-27 64,-26 27 0,1-26-64,25 26 32,-25 0 0,-1-26 0,1 26 32,25-26-32,-25 26-384,-1-27 1088,29 27-1280,-31-27 1312,31 27-1472,-29-26 1248,28 26-448,-29 0-128,28-27 64,-26 27 32,25-25-32,-25 25 0,-1 0 0,29-27 0,-4 27 0,-23-28 32,25 28-64,-1 0 128,1-25-96,-1 25-96,-25 0 192,26-28-128,-1 28 64,2-26 0,0 26 96,-3 0-192,-24-26 64,27 26 32,-3 0-64,4 0-64,-29-28 192,26 28-96,2 0 32,24 0-96,-24 0 64,0 0 32,-3-26 97,30 26-258,-29 0 193,28-26-128,-28 26 128,28 0-128,-1 0 128,0 0-96,2-27 97,-4 27-65,-22 0 64,24-25-32,1 25 64,-2 0 0,-24-28-96,24 28 192,-23 0-96,-4 0-96,3 0 0,-27 0 64,0 0-96,-2 0-64,-25 0-256,27 0-193,-27-26-288,0 26-832,-27 0-1154,-25 0-10185</inkml:trace>
  <inkml:trace contextRef="#ctx0" brushRef="#br0" timeOffset="16886.9659">14940 14665 14029,'-27'0'64,"-26"-27"64,27 27 32,-27 0 224,26 0-287,-25 0-97,26 53 0,-1-26-64,0 25 160,1 1 192,26 1-128,0-2-32,0-26-64,26 1 32,1-27 96,0 27 193,-1-27 95,0-27-159,27-26-97,-26 27-64,25-27-128,-26 0 96,-26-26-128,27-1-32,-27 1 320,0-1-352,0 0 128,-27-25-32,27 52-160,-26-26 224,0 52-192,0 1 128,-1 26 96,27 26 33,0 28 31,0-2 128,0 54 0,27-27 65,-27 26-1,52 2-352,-26-54 96,28 26-224,-2-26 128,2-26-224,0 0-385,-2-1-544,1-26-768,0 0-2211</inkml:trace>
  <inkml:trace contextRef="#ctx0" brushRef="#br0" timeOffset="17067.9763">15469 14426 16431,'0'27'961,"0"-27"-1121,28 0 672,-1-27 802,-3 27-514,2 0-768,29-27-288,-28 27-705,-2 0-736,2 27-1763,-27 0-5893</inkml:trace>
  <inkml:trace contextRef="#ctx0" brushRef="#br0" timeOffset="17196.9836">15548 14638 13773,'-24'0'32,"48"0"256,2 0 1345,2-28-319,-1 28-1058,25 0-288,-25 0-929,26 0-1666,-26 0-4611</inkml:trace>
  <inkml:trace contextRef="#ctx0" brushRef="#br0" timeOffset="17536.003">16025 14162 16463,'28'-27'-64,"-4"27"737,29-26 288,2 26-97,24 0-607,-26 0-65,-1 26-96,1 1-128,-26 0 160,-27 25-128,0 28 0,-27-28-32,1 28 32,-1-27 32,-25 0-32,25-2 288,27-23 161,0-1-65,0-1-96,0-26-224,0 0 65,54 27 319,-2-27-384,1 0-64,26 0 0,2 0-384,-2 0-801,-26 27-513,-1-27-1665,-25 0-10987</inkml:trace>
  <inkml:trace contextRef="#ctx0" brushRef="#br0" timeOffset="18518.0591">4617 15591 352,'27'-26'14478,"-54"26"-14767,27 0 642,-26 0 704,-1 0 128,-25 0-417,25 0-383,-26 26-289,28-26 0,-2 27-96,0 0-64,-1-1-32,2 26 0,26-24-289,0 24-31,0-25-32,26-2-97,2 30 33,-1-55 191,0 0 97,-2 0 96,28-27 96,-26-26 128,0 1 96,-2-3 96,2 3 65,-27-1 31,0-27-32,0 28-223,0-1-65,0-27-64,0 28 128,-27-28 384,2 26 65,25 29-257,-27-3-256,27 28-96,0 28 64,-27-3 32,27 2 128,0 0 97,27 26-65,-27 0-128,27 1-32,-2-2-96,28 1-288,-26-1 448,25 1-448,-25-26-609,-1 0-801,29-1-2306</inkml:trace>
  <inkml:trace contextRef="#ctx0" brushRef="#br0" timeOffset="18677.0683">4960 15301 15470,'0'0'1249,"0"0"-2210,0 0 1058,28 0 255,-1 0-256,-1 0-673,1 0-2530,-2 26-3747</inkml:trace>
  <inkml:trace contextRef="#ctx0" brushRef="#br0" timeOffset="18814.0761">5068 15406 12011,'-27'53'2050,"27"-26"-1922,27-27 448,-27 27 898,52-27-705,-25 0-769,26 0-641,-28 0-1377,29 0-4708</inkml:trace>
  <inkml:trace contextRef="#ctx0" brushRef="#br0" timeOffset="19031.0885">5544 15009 18225,'0'53'32,"0"-28"32,0 2 1858,0 26 288,0 1-1345,0-1-641,0 26-160,27-26-128,-27 27-993,0-28-385,26 1-864,-26 1-2626</inkml:trace>
  <inkml:trace contextRef="#ctx0" brushRef="#br0" timeOffset="19946.1409">26322 15671 11402,'0'-26'641,"0"-1"352,-27 27 1121,27-27-577,0 27-800,-28 0-449,28 0-64,-24 27-63,-2-27-33,-2 27-128,1 25 32,0-26 32,1 29-128,0-30 96,0 27-64,26-24-192,26-1 544,-26 0-192,26-27 64,0 0 0,1 0-96,0-27 33,1-28-65,22 30 96,-50-27 64,28-3-128,-1-23-32,0-2-224,-27 1-224,0-54-65,26 26 417,-26 28 128,0 26 96,-26 53 97,26 0-33,0 53 417,0 1 191,0-1-191,0 0-160,0 1-129,26 24-192,0-24-64,0 24-64,1 2-192,26-28-320,-27 3-129,27-30-800,-26 2-545,-1-2-1986</inkml:trace>
  <inkml:trace contextRef="#ctx0" brushRef="#br0" timeOffset="20097.1491">26718 15486 16783,'0'-53'833,"27"53"-833,-27 0 705,28 0 64,-4 0-641,30-27-641,-27 27-1248,0 0-1635,-3 0-5220</inkml:trace>
  <inkml:trace contextRef="#ctx0" brushRef="#br0" timeOffset="20228.157">26823 15486 12716,'-50'52'128,"50"-52"64,0 27 1441,0-27-159,24 26-834,30-26-672,0 0-288,-2 0-609,28 0-3203</inkml:trace>
  <inkml:trace contextRef="#ctx0" brushRef="#br0" timeOffset="20508.173">27539 15167 15598,'27'0'1153,"-27"-25"-448,27 25 384,-27 25-480,-27 2-417,27 0-160,-27-2 32,27 3 32,0-1 0,-26-1 128,26 28 1,0-2 159,26-26 0,1 1-95,0 0 31,25-27-192,1 25-96,26-25-32,-26 0-288,26-25-673,-25 25-513,-27-27-672,-3 27-1889</inkml:trace>
  <inkml:trace contextRef="#ctx0" brushRef="#br0" timeOffset="20689.1834">27830 15221 15310,'-27'53'801,"27"-26"-417,0 25 833,-26 1 865,26 0-736,0 1-1058,0-2-160,26 28-160,-26-28-545,0 29-832,0-29-769,0 28-1986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8:30.8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14961 17268 8071,'24'52'-224,"-24"-52"-96,0 0 384,0 0 2018,0 0-641,0 0-608,0 0-321,0 0-31,0 0 63,0 0-63,0 0 127,0 0-127,0 0-161,28 0-160,-28 0-64,0 0-32,27 0-32,-27 0-32,26 0 0,1 0 0,0 0 0,-2 0-32,2 0 32,-1 0-32,1 0 0,25 0-32,1 0 0,2 0 0,-31 28-32,31-28 0,-2 0 64,-1-28 64,-25 28-128,26 0 64,-1 0 32,1 0-32,-26 0 32,-2 0-32,2 0 0,0 0 32,-1 0-32,2 0 32,-4 0 0,3 0-32,0 28 96,1-28-64,-2 0 32,-2 0-32,31 0 0,-28 0 0,26 0 0,-1 0 0,1 0 0,26 0 32,2 0 0,-30 0 0,30 0-32,-2 0-32,0 0 64,-26 0-32,26 0 0,-26 0-32,26 0 32,2 0 32,-30 0-64,30 0 64,-28 0-32,-1 0-32,28 0 0,-28 0 0,2 0 32,-2 0 0,1 0-64,2 0 32,23 0 32,-24 0 0,-2 0 0,28 0 0,-28 0 32,28 26-32,-28-26 0,2-26 32,24 26-64,-24 0 32,0 0 0,24 0 0,-24 0 0,24 0 0,-24 0 0,24 0 0,-23 0 32,24 0-32,-1 0 32,2 0-32,-1 0 64,-26 0-32,26 0 0,2 0-32,-3 0 32,3 0-32,-2 0 0,-26 0 0,26 0 0,-1 0 0,2 0 0,-1 0 0,26 0 0,-23 0 32,-4 0-32,28-28-32,-26 28 128,25 0-64,0 0 32,-23 0-64,23 0 32,0 0 64,1 0 0,2-25 0,-3 25-32,0 0-32,1-27 65,-1 27-33,30 0 32,-30-28 0,0 28 32,1 0 0,-1-25 0,3 25 0,-3 0-32,-26 0-64,1-27 65,-1 27-65,-1 0 0,-24 27-32,0-27 0,-3 0 0,-23 0 0,-1 0 0,-27 0-64,26 0-289,-26 0-672,-26 0-1537,26 0-8393</inkml:trace>
  <inkml:trace contextRef="#ctx0" brushRef="#br0" timeOffset="8188.4683">7442 15836 9064,'0'0'0,"-26"0"0,26 28 0,0-28 288,0 27 417,0-2-32,0-25 95,0 27-159,0-27-65,26 25 33,-26 3 0,27-1-97,-27 0-224,28-27 1,-1 26-97,-3 0-32,4 0-64,-2 1 0,1 0-64,25-1 0,-25 1 32,26 25 32,-26-25-32,25-1-32,1 1 32,-1 0-32,1-1 64,26 0-64,-24 0 32,-2 2 32,26-2-32,-1 0 0,2 26 0,-1-24 0,29-1 32,-3-27 65,1 25-1,-1-25 0,0 28-32,3-28-32,-2 0-32,-1 0 0,0 0-32,2 0 32,-2 0-32,2 0 32,-2 0 32,1-28-64,26 3 0,-26-2 32,1-1-32,-30 3 0,30-2 32,-27 1-32,25 0 64,-23-2-64,-5 2 0,2 0 0,2 0 64,-29-1-64,28 0 64,-53 1-32,25-1 96,-26 27-31,-26-25-97,0-2 0,0 0 64,0 27-64,0-26 0,0 26-64,0 0 64,-26 0-32,26 0-161,0-27-255,0 27-385,0 0-160,0 0-288,0 0-321,26 0-1024,-26 0-1794</inkml:trace>
  <inkml:trace contextRef="#ctx0" brushRef="#br0" timeOffset="8476.4848">11122 16102 9352,'-26'26'1057,"26"-26"-1057,0 0 833,0 0 929,26 0-481,1-26-512,25 26-257,-25-26 65,26 0-1,-1-1-255,1 27-257,2 0-96,-4 0 32,-23 0 0,-2 27 0,1-1 0,-27 26 0,24-25 32,-24 0 0,0 26 0,0-26-64,28-2 32,-28 2-192,27-1-769,-27-26-1378,26 27-5700</inkml:trace>
  <inkml:trace contextRef="#ctx0" brushRef="#br0" timeOffset="9364.5355">11176 16844 7655,'0'27'1825,"0"-27"-1152,-27 0 704,27-27-288,0 27-416,0 0-160,0 0-225,-27 0-288,27 0-32,-26 0 0,26 27 64,-27 0-32,2-2-32,25 2-32,0-1 0,0 1-64,0 0 31,25-1 65,2-26 32,-1 0 64,1 0-96,0 0 129,25 0-33,-26-26-64,1-1 64,25 0 0,-25-26 32,-27 28 0,0-29-32,0 28-64,0-28 32,0 2 64,-27-1 577,2 26-65,25-1-287,-27 28-161,27 0 64,-27 28 192,27-1-63,27-2-193,-27 29-128,27-1-32,-2-26-32,28 26-353,-26-26-319,25-2-225,3 2-288,-29-27-641,1 26-1729,25-26-4645</inkml:trace>
  <inkml:trace contextRef="#ctx0" brushRef="#br0" timeOffset="9508.5438">11652 16764 10666,'-27'-26'2338,"27"26"-1601,0 0-1,0 0-31,0 0-353,27 0-160,-1 0-192,1 0-384,25 0-609,-25 0-1089,26 0-2114</inkml:trace>
  <inkml:trace contextRef="#ctx0" brushRef="#br0" timeOffset="9680.5537">11732 16818 12139,'-27'53'897,"27"-26"-417,0-2 193,0-25 288,27 27-128,-2-27-513,2 0-224,26 0-288,-26 0-961,25 0-1217,2 0-2435</inkml:trace>
  <inkml:trace contextRef="#ctx0" brushRef="#br0" timeOffset="9883.5649">12366 16738 14637,'27'0'545,"-27"0"-193,0 26 1378,-27 1-769,27 0-609,0-1-320,-26 28-32,26-29-32,0 28-320,0 1-513,26-28-673,-26 0-1825,27 0-8936</inkml:trace>
  <inkml:trace contextRef="#ctx0" brushRef="#br0" timeOffset="11338.6485">2864 16208 7655,'-27'27'448,"27"-27"-288,0 0 1378,0 0 384,0 0-481,0 0-480,0 0-288,0 0-33,0 0-95,0 0-161,0 0-256,0 0-32,0 0-32,0-27-32,27 27 32,-1-26-64,2 26 128,-4-54-63,30 28 31,-26-26-64,50-2-32,-24 1-32,-2 1 0,28-3-64,-2 3-1,-24-1-63,24 0-32,4 1 32,-4-2 64,1 1 32,1 0 96,-28 1 0,28-3-64,-28 3 64,28 0-32,-1-3 0,2 3 0,-2-28 0,26 28 0,-25-1 0,-28-27 0,28 28 0,-1-1 32,2-2 0,-2 4 0,-1 23-96,-24-24 160,24-1-64,-24 0 0,0 1-32,24-2 96,3 1 192,-29 1 1,28-1-97,-1-1 128,-1-24-64,30 24 65,-30 1-97,0-27-128,30 27 0,-2-26 192,-1 26-256,0 1 129,3-28-33,-2 0-64,-28 0 96,28 28-32,0-28 64,-27 26-128,0-24 128,2 24 129,-2 2-161,-26 26 64,-1-28-64,1 28-96,-26 26-224,-27-27-256,27 27-673,-27 0-1249,-27 0-3044</inkml:trace>
  <inkml:trace contextRef="#ctx0" brushRef="#br0" timeOffset="35472.0289">22450 15996 6726,'0'0'1762,"0"0"-1026,0 0 545,0 0 1,0 0-161,0 0-160,0 0-129,27 0-31,-27 0-32,27 27-128,-27-27-193,26 0-192,1 0-32,-2 27 33,2-27-65,0 26 0,27 0-96,-30 27 0,31-26 0,-2 26-128,26-1 64,26 1 0,-25 1 0,52-2 0,-25 28-64,-2-27 64,27 0-96,-26-26 32,2-2 32,-31 3 0,4-2-32,-29-26-128,2 0-160,-28 0-481,0 0-961,-26 0-1537,-26-26-3844</inkml:trace>
  <inkml:trace contextRef="#ctx0" brushRef="#br0" timeOffset="36049.0613">22398 16314 3171,'0'0'3203,"-26"26"-2275,26-26 546,-27 0-97,27 0-96,-27 27-320,27-27-96,0 0 160,0 0-160,0 0-193,0-27 33,0 27-160,27-26-65,-27-26-192,27 25 1,-1-26-129,-26-1 0,27 2-128,-2-1 64,-25 26-64,27-1 64,0 3-96,-27-2-32,26 2 32,1 25-64,-2-27-64,2 27-64,0 0-32,-1 27-161,-26-27-31,28 0-129,-4 25-448,3-25-1665,1 27-6823</inkml:trace>
  <inkml:trace contextRef="#ctx0" brushRef="#br0" timeOffset="37167.1252">24118 16844 8648,'0'0'1505,"0"0"-448,0 0 641,0 0-737,27 0-321,-27 0-127,27 0-65,-1-26-96,0 26-31,27 0 31,-26-27-96,25 27 65,-26-27-97,29 27-32,-28-26-64,25 0 0,-26-2 32,28 3-128,-29-2-32,2-1 0,-1 28-416,-26-25-641,0 25-865,0 0-1377,0 0-5125</inkml:trace>
  <inkml:trace contextRef="#ctx0" brushRef="#br0" timeOffset="37758.1596">23986 16764 6213,'-26'0'1218,"26"0"-65,0 0 993,0 0-32,0 27-673,-26-27-928,26 0-193,0 0 256,26 0-95,-26 0-1,26 0-31,-26 0-225,27 0-96,0 0-32,-1 0 64,0 0 0,27 0-96,-26 0 33,25 0 31,1-27-96,2 27 96,-5-26-160,-23 0 0,28-2 32,-31 3-96,30 25-321,-27-27 33,0-1 0,-27 28-1,0-25-287,0 25-834,0 0-1601,0 0-4324</inkml:trace>
  <inkml:trace contextRef="#ctx0" brushRef="#br0" timeOffset="64294.6773">24912 15943 1121,'0'-27'800,"0"27"-832,-27 0 192,27 27 962,0-27 671,0 0-255,0 0-257,-25 0-128,25 0-128,0 0-96,0 0-128,0-27 95,0 27 33,0 0-256,0 0-353,0 0 65,0 0-97,0 0-32,0 0 161,0 0-33,0 0-32,0 27 1,0-27-65,0 25-64,0 3-160,25-28-32,-25 27-224,0-27 448,27 27-256,-27-1 96,26 0-192,2-26 128,-28 26 32,27 1-160,0-27 160,-3 27-32,4-27 128,-2 26-224,1-26 64,25 0-64,-25 27 192,-1-27-160,1 0-64,0 0 224,-2 0-128,2 27 0,-1-27-32,1 0 0,0-27-256,-27 27 416,25 0-128,2-27 0,-1 1 96,2 26-192,-1 0 192,-27 0-128,24 0 160,-24 0-160,0 0 64,0-27-64,0 27 96,27-27-32,-27 27 0,0-26-64,0 26 32,0-26-64,28 26 64,-28-26 64,26 26-96,-26-27 64,27 0-32,-27 27 0,0-28 97,25 28-194,-25-25 97,0 25 0,27-27-288,-27 27 576,0-25-256,0-2 97,0 27-97,0-28 0,0 2-32,0 26 96,0 0-64,0-26-32,27 26 32,-27-26-32,0-1 32,0 27-32,26-27 64,-26 27-32,0-26 128,0-1-64,0 2 0,0-2 64,27 27-63,-27-27-1,0 27-64,0-26 0,0 26-96,0-27 96,0 27 32,0 0-32,0-25-64,0-3 128,25 2-64,-25 26 0,0-26 0,0 26 0,0-27 32,27-1 64,-27 28-224,0-25 96,27-2 64,-27 0 0,0 2-32,26-3-32,-26 28 32,0-27 0,0 2-64,27-2 32,-27 1 64,0-1-64,25 0 32,-25 27 32,0-26 32,27 0-96,-27 26 0,0-26 97,0-1-162,27-26 65,-27 26 0,0 2 32,26 25-96,-26-27 96,0 0 0,0 1-32,0 26 97,0-27-65,0-1-161,28 3 386,-28-1-193,0-2-32,0 3 0,0-28 0,0 26-64,27-26 32,-27 27 32,0-27-32,0 26 32,0 1 0,0-1-64,0 2 0,0-2 96,24 0-64,-24-26-64,0 26 256,0 2-352,0-3 192,28 3-64,-28-3 96,0 2 32,0-2-96,0-24 0,27 26-128,-27-1 128,0 0 32,0 1-64,0 0 64,0 0 64,26-1-192,-26 0 96,0 1-32,0-26 64,27 25-64,-27 0 96,0 1-128,25-1 64,-25 2 0,0-3 0,0 28-64,0-27 64,27 2 64,-27 25-128,0-28 64,27 28-32,-27-26-32,0 26 64,26-26 0,1 26 0,-27 0-32,0-27 32,0 27-64,25 0 128,-25 0-96,0 0 0,0 0-32,0 0 32,27 0 64,-27 0-64,0 0 32,27 0 0,-27 0 0,0 27-32,0-27 0,26 0 32,-26 0 0,0 26-32,0-26 32,27 0 0,-27 26 32,0-26 0,0 0-96,0 28 96,25-28 32,-25 25-128,0-25 32,0 27 64,0-27 0,0 0-96,27 28 64,-27-28 0,0 25 128,0-25-224,0 27 160,27-27-128,-27 26 32,0-26 32,0 27 160,26-27-320,-26 0 192,0 27 0,0-27-64,0 0 160,28 0-288,-28 26 224,0-26-96,0 0 32,0 26-32,24-26 96,-24 0-96,0 26 32,0-26 32,0 0-96,27 27 96,-27-27 0,0 0-32,0 27 0,28-27-32,-28 0 64,0 26-96,0-26 64,27 0 0,-1 26 128,-26-26-96,24 0-192,-24 0 160,28 26 96,-28-26-192,27 27 160,-27-27 0,27 0-160,-1 27 96,-26-27 0,26 0 0,0 0 0,-26 26-32,27-26 32,0 0-97,-27 0 129,26 0-32,0 0-32,-26 0 32,26 0 0,1 0 32,-27-26 0,27 26-32,-27 0 0,28 0-64,-2 0 128,-26-27-31,24 27-66,-24 0 66,0 0-33,27 0 0,-27-27 0,28 27 0,-28 0 0,27 0 0,-1 0 0,-26-26 32,0 26-64,26 0 128,-26 0-96,0 0 0,26-26 0,-26 26 0,27 0 0,-27-26 0,27 26 0,-27 0 32,0-27 32,26 27-64,-26-27 64,0 27-64,0-26 32,0 26 0,0 0 32,0-26-32,26 26 128,-26 0-256,0-26 32,0 26 128,0 0-96,0-27 64,26 0-32,-26 27-32,0-26 160,0 26-96,27-27-64,-27 2 32,0 25 96,0-28-96,27 28 96,-27-27-32,26 2 0,-26 25-128,0-28 160,26 2-128,-26 26 96,0-26-32,26 26-64,-26-27 64,0 27 33,27-27-33,-27 27 32,0-26-32,27-1 0,-27 27-32,28-27 32,-28 2 128,24-2-256,-24 27 96,26-26 96,-26-1-192,27 27 128,1 0-32,-28-27 32,27 1-32,-3 26 32,-24-26-32,28 26 32,-2-26-32,1-2 64,0 2-128,-27 26 64,25-26 32,2 26 32,-1-27-192,-26 27 160,27-25-32,0 25-32,-2-28 64,28 28-32,-26-27-32,0 2 96,1 25-96,-4-28 64,2 28 0,2-26-32,-1 26 0,0-26 0,-27 26 0,24 0 0,4 0-32,-2 0 32,1 0-64,0 0 32,-2 0 64,2 0-64,-1 0 96,1 0-96,-27 0 32,27 0-32,-27 26-32,25-26 64,2 0 32,-27 26-32,26-26 0,1 28-32,-27-28-32,27 25 128,-27-25-64,25 27 0,2 1 0,-1-28 96,2 25-192,-1 2 96,-3-1 96,3 0-192,-27 2 192,28-2-192,-2 0 64,-26 0 64,27 1-32,-27 0 0,25-1 0,2 26 0,0-25 0,-27 0 0,26-1 0,1 28 32,-2-28-64,2 0 128,26 27-192,-26-26 160,1 1-128,-4 24 128,3-26-96,-1 1 96,2 26-64,23-27 0,4 0 64,23 28-128,-24-28 64,24 0 32,-24 27-32,-1-26-32,-28-1 96,29-26-64,-28 27 0,2-27 32,-4 25-32,3-25-32,1 0 64,-28 0-192,27 0-257,-27 0-544,0 28-800,-27-28-2275,27 0-10216</inkml:trace>
  <inkml:trace contextRef="#ctx0" brushRef="#br1" timeOffset="86935.9724">7972 3676 448,'0'0'1922,"0"0"224,0 0-961,0 0-416,0 0-385,0 0 321,0 0 320,0 0-32,0 0-289,0 0 65,-27 0 64,27 0-193,0 0-191,0 0-129,0 0 0,0 0 1,0 0 31,0 0-96,0 0 161,0 0-129,0 0 96,27 0-95,-27 0-65,0 0-32,26 0 0,1 0 0,1 0-32,-4 27-63,3-27-1,27 0-32,-27 0 32,25 0 32,28 0-32,-28 0-32,28 0-32,-1 0 0,2-27 96,-2 27 32,-2 0 33,31 0-129,-29 0-64,-1 0 64,2 0-32,-1 0-32,-24 0 32,50 0-96,-26 0 96,1 0 64,25 0-128,-24 0 64,25 27 32,-28-27 32,28 0 32,0 0-32,0 25 32,-28-25-96,28 0 64,-25 0 1,24 0-129,-25 0 128,-1 0-64,-24 0-32,-5 0-32,-23 0-257,1 0-223,-28 0-289,27 0-192,-27 0-544,-27-25-2948</inkml:trace>
  <inkml:trace contextRef="#ctx0" brushRef="#br1" timeOffset="97310.5658">11176 8207 5669,'0'0'993,"0"-27"320,0 27 0,0 0 65,0 0-257,0 0-417,0-27-95,-27 27-33,27 0-159,0 0-129,0 27-192,0-27-32,-27 0-32,27 0 64,0 27 0,0-27 33,0 25 31,0-25-64,0 0-96,27 28 0,-27-28-32,27 0-32,-27 0-32,25 0 64,-25 0 64,0-28-32,27 28 96,-27-25-32,0 25 0,-27-27-32,27 27 96,-25-27-128,25 27 32,-27 0-64,0 0 32,27 0-96,-26 0 96,-1 0-64,27 27 32,0-27-32,0 27-32,0-27 64,0 25-32,0-25-32,27 28-129,-1-28 129,-26 25 96,27-25 0,0 0 32,-27 0 32,0-25 128,0 25-63,25-28-1,-25 28 0,-25-25-128,25-2 32,-27 27 32,27-27-64,-27 27 0,1 0 128,26 0-64,0 0-96,-27 27-32,27-27 32,0 0-64,0 27 128,0-27-128,27 25 128,-27-25-32,26 0-64,-26 0 0,27 0 64,-27 0 0,27 0 32,-27-25 0,0 25 0,0 0 0,0-27 32,-27 27 32,27 0-96,-27 0-96,27 0 0,-26 0 0,26 27-513,0-27-2466</inkml:trace>
  <inkml:trace contextRef="#ctx0" brushRef="#br1" timeOffset="101513.8061">21896 15280 1569,'0'0'2082,"0"-25"-1057,-27 25 448,27 0 161,0 0 96,-27 0-513,27-28-256,0 28-161,0-27-95,-26 27-257,26 27-416,0-27-96,-27 0 0,2 28 64,-2-3 0,27-25-32,0 27 32,-27 0 0,27-2-64,0 3-192,27-28-96,-27 0-193,27 27 193,-2-27 160,2 0 128,-1 26 32,28-26 32,-29 0 64,2-26 0,-1-1 128,-26-1 96,0 3 32,0-29-63,0 29-1,-26-3-64,-1 28 96,2-27-192,-2 2-31,-26 25-1,26 25-64,2 2-32,25-27 0,-27 28-97,27-3-31,27 2-96,-27-27 32,25 27-97,2-27-63,26 0 96,-26 25 160,-27-25 64,25 0 64,-25 0 64,0-25 128,0 25-64,0-27 256,0 0 97,-25 27-225,-2 0-160,0-25-96,27 25 64,0 0-32,-26 0 32,26 0-128,0 0 32,0 25-32,0-25 64,0 27-256,0-27-321,26 0-63,-26 0 159,27 27 289,-27-27 160,27 0 64,-27 25 160,-27-25 129,27-25-1,-27 25-192,27 0-160,0 0-961,0 0-2626</inkml:trace>
  <inkml:trace contextRef="#ctx0" brushRef="#br1" timeOffset="109809.2807">11149 8313 2081,'0'0'1634,"0"0"-865,0 0-417,0 0 193,0 0 223,0 0-319,0 0-257,0 0 32,0 0-192,0 26 0,0-26 32,0 0 0,0 0 193,0 26 127,0-26 32,27 0 65,-27 0-1,0 27 1,0-27-225,0 0-160,0 0-64,0 27 32,0-27 32,0 26 128,0-26-63,25 26 31,-25-26-32,0 26 64,0-26 32,0 27-95,0-27-1,0 27 0,27-27-64,-27 0-32,0 26 32,0-26 0,0 0 96,26 27-32,-26-27 161,0 25-1,0 2-96,0-27-64,0 27 1,0-27-33,0 26 0,0-26-64,0 27-32,0 0-32,0-27 32,0 25 0,0 2 0,0-27 0,27 28 32,-27-3 0,0-25-32,0 28-32,27-28-32,-27 25 64,0 1 0,0-26 0,0 28-32,0-28 0,0 26 32,25 1 32,-25-27-64,0 27 32,0-27-32,0 26 0,0-26 0,0 26 0,27-26 0,-27 26 0,0-26 32,0 27-32,0-27 0,0 27 0,0-27 32,26 26-32,-26-26 0,0 27 0,0-27 0,0 25 0,0 2 0,0-27 0,0 27 0,27-1 0,-27 1 32,0-27-32,0 27 0,0-2 33,0 3-1,0-1 0,0-2 64,0 2-32,0-1 0,0 1 32,0 0-32,28-1 0,-28 1 0,0-2 0,0 3 32,24 24 0,-24-25 0,0 0 0,27 26 1,-27-28-33,0 30-64,28-30 128,-28 2-64,26 25 0,-26-24 32,27-1-32,-27-2-64,24 2 64,-24 26-32,28-26 32,-28-2-64,27 3 32,-27-3-32,26 29 32,-26-28 0,27 1 64,0 0-32,-27-1 33,25 1-33,-25-1-32,27 0-32,-27 1 32,26 0-32,-26-1 0,0 1 32,27-2-32,-27 3 32,27-2 32,-27 0-64,25 1 32,-25 0 0,27-1 0,-27 1-32,0-27 32,26 25 0,-26 3 0,0-2 32,28 0-32,-28-26 64,27 27-64,-27 0 0,0-1 32,24-26-32,-24 27 96,27 0-64,-27-2-32,28-25 97,-28 27-33,26-1-96,-26 1 64,27-27 96,-27 27-64,25-1-96,-25 0 128,27-26-160,-27 26 64,27 2 0,-1-2 96,-26-26-256,27 26 128,-27 1 64,25-2-32,-25 3-32,27-1 0,-27 0 32,27-1-32,-27-26 96,26 26-32,-26 2-128,27-3 289,-2 2-354,-25-1 129,27 1 97,0 0-97,-1-1 0,-26-26 96,28 26-64,-4 0-64,-24 1 192,27 0-224,0-1 64,-27-26 96,28 27-32,-2-2-32,-26 3 128,24-28-224,4 26 64,-1 0 32,-27 1 0,27 0-32,-1-1 32,0 1-32,-26-27 0,26 27 0,1-2 32,0 2-32,-27 1 64,26-28 0,1 25-32,-27 2 0,25-1-32,2 0 32,0 2 32,-27-28-64,26 26 0,2 0 0,-4 0 0,3-26 129,1 27-162,-1 0 162,-1-1-97,-26 1 64,24-27 64,4 25-192,-1 3 64,0-2-32,-1 0 64,0 1-64,0-27 128,28 27-96,-28-1-32,0 0 160,0 2-160,1-3-96,0 2 288,-1-27-256,0 28 128,0-3-64,1 2 64,1-1-32,-1 0 32,23-26 1,-22 28-1,-1-2 0,0-26-64,25 26 32,-26 0-64,1 1 32,26 0 64,-27-27-32,0 26-128,1 1 192,28-2-64,-31 2 32,2-27-64,1 27 32,28-1 32,-31-26 64,4 27-96,-2 0 0,1-27-64,25 26 64,-25-26 64,-1 26-96,1 2 32,0-3 0,25-25-32,-26 27 32,1 1-32,0-3 64,25-25-64,-26 27 96,1-1-31,25-26-65,-25 27 32,1 0-64,-2-27 64,1 26-32,-3 0 0,31-26 0,-29 26 0,1-26 0,0 27 0,-2 0 0,28-27 96,-26 26-128,0-26 128,25 26-160,-26-26 96,29 26-64,-31-26 64,3 27-64,27-27 32,-27 27 64,-2-27-128,2 26 128,0-26 0,-1 27-160,1-27 128,25 25 0,-25-25 96,-1 28-288,1-28 256,-2 0-96,2 26 0,26-26 128,-25 28-224,-4-28 192,3 25-96,0-25 64,1 0-64,22 28 32,-22-28 0,-1 0-64,0 25 32,26-25 0,-28 27 64,2-27-64,0 27 0,-1-27 0,1 26-32,-2-26 64,2 27-32,26-27-32,-25 27 64,-4-27-32,3 25-32,1-25 96,25 27-64,-29-27-96,4 26 192,-1-26-128,26 0 0,-27 27 160,0-27-256,1 0 192,26 27-64,-27-27 0,0 26 0,28-26-32,-26 26 32,-4-26 0,29 26 96,-25 1-160,-1-27 64,-3 0 0,30 0-32,-27 27 64,0-27-64,-1 0 96,26 26-128,-25-26 192,0 27-160,-1-27-64,26 25 128,-25-25-64,28 0-128,-31 0 352,2 28-96,29-28-192,-28 0 160,25 0-96,-26 0-32,28 26 64,-29-26 128,28 0-224,-26 0 128,25 25 0,1-25 64,-26 0-224,25 28 192,-25-1-128,-1-27 64,29 0-32,-31 26 64,31-26 64,-29 0-320,28 0 384,-29 27-224,2-27-96,26 0 512,-26 27-544,25-27 160,-26 25 64,28-25-32,-29 0 64,28 0-96,-25 0 32,23 0 32,-24 27-64,1-27 32,25 0 32,-1 26-64,-25 1 64,26-27 0,-28 0-64,29 27 160,-1-27-256,-28 0 288,29 0-256,0 0 128,-30 0-32,30 26 0,0-26 32,-27 26 0,25-26-96,-25 0 64,-1 0 128,26 26-160,-25-26 32,0 0 0,26 27 0,-28-27 0,29 0 0,-28 0 32,2 27 32,23-27-64,-23 0 64,25 0-31,-29 26 63,31-26-160,-28 0 32,25 0 32,1 0 64,-26 27 32,25-27-160,-26 25 64,28-25-32,-2 27 96,1-27-96,-25 0 32,25 0 64,-1 0-96,2 0 32,-28 0 32,26 28 0,-25-28 32,0 25-160,25 2 128,-26-27-32,28 0 32,-26 0-32,-4 0 64,29 0-64,-25 0 0,23 0 0,-23 27 0,-2-27 0,28 0 0,-29 0-32,2 25 64,26-25-64,-26 0 64,-2 0 0,2 0 0,-1 0-32,1 0 0,-27 0-64,27 28 128,-27-28-96,25 0 32,-25 0 32,27 0-64,-27 0 64,26 0-32,-26 0 0,28 0 0,-28 0 0,0 0 64,27 0-32,-27 27 0,0-27 0,27 0-64,-27 0 64,0 0 32,24 0-128,-24 0 128,0 0-96,28 0 64,-2 0-64,-26 0 128,27 0-160,-27 0 32,27 0 64,-27 26-32,25-26 32,2-26-64,-27 26 64,26 0 0,1 0-64,-27 0 32,27 0 0,-2 26 0,-25-26 0,27 0 32,-27 0-32,0 0 0,26-26 0,1 26 32,-27 0-32,27 26 0,-2-26-32,-25 0 64,27 0-32,-1 0 0,-26 0 0,28 0-32,-1 0 64,-3 0-32,-24 0-32,27 0 160,1 0-288,-28 0 192,26 0-96,1 0 256,-2 0-320,2 26 160,0-26 64,-1 0-192,1 0 32,-2 0 64,2 0 32,0 0-32,-1 0 96,-26 0-224,27 0-128,-2 0 512,2 0-288,0 0 32,-27 0 0,26 28 0,2-28 0,-4 0 0,3 25-64,1-25 160,-1 0-128,26 27 0,-1-27 96,-25 0-96,26 0-256,-1 0 544,-25-27-256,26 27 0,-28 0 0,29 0 32,-28 0-160,2 0 128,-28 0 32,24 0-224,-24 0 224,27 0-64,-27 0-96,0 0-353,0 27-544,0-27-1345,-27 0-1474,27 0-9224</inkml:trace>
  <inkml:trace contextRef="#ctx0" brushRef="#br1" timeOffset="113733.5052">20784 14910 6534,'0'0'1729,"0"0"-1248,0 0 1312,26 0 97,-26-27-448,0 2-385,26-2-161,-26 0-159,26 1-224,-26-29-1,27 4-384,0-29 32,1 27-96,22-26 65,5-1-129,24-25 32,-26-2-64,26 1 32,1-26 64,-2 26-64,-24-26 0,-2 52 0,-26-26-32,2 26-32,-1 28 96,0 25-64,-27 0 0,0 1 0,0 26-1,0 0-63,0 26-96,0 1 96,24 0 64,-24 25-96,28 28-192,-2 0 31,1-27-31,0 0 160,-2-1 160,28-25-32,-26 0 64,25-27 64,-25-27 96,26 0 161,-26-25-33,25-1-128,-26 0 0,29 1 96,-31-3-95,3 2-257,1 27 0,-2 0-321,-26 26-416,27 0-384,-27 26-1089,-27 0-2883</inkml:trace>
  <inkml:trace contextRef="#ctx0" brushRef="#br1" timeOffset="114201.5319">20570 14486 11434,'0'0'96,"0"0"-672,28 26 256,-28-26 223,27 27 97,-27 0 513,27 26-353,-1 0 0,0 26 129,0-26 127,1 1 128,-27-2-95,27-26 191,-1 1 193,0 0 352,27-27 33,-26 0-290,25-54-351,1 28 0,26-26-161,2-28-320,-2 25-416,-26-24-513,-1 27-801,-25-1-3490</inkml:trace>
  <inkml:trace contextRef="#ctx0" brushRef="#br1" timeOffset="114915.5728">22372 12420 12619,'-27'-26'1666,"27"26"-737,0-28-32,0 28-225,53-26-95,-1 26-225,2-26-128,51-1-127,-24 2-129,-2-3 64,-26 1-417,-1 27-512,2-25-416,-54 25-737,0 0-833,0 25-191,-27-25-1,-25 0 2274,-1 27 1057,26-27 1314,-28 28 832,31-3-128,-4 2-640,28 25-674,0-24-415,28 24-225,-4-26-256,31 1-32,-2 26-32,-1-26-96,2-2 96,-28 3 0,1-2-64,-27 0 128,0 1 32,-27 0 321,-26-1 127,26 0 97,-51-26-321,23 28-256,4-28-96,23 25-288,-25-25-417,26 0-864,27 0-2659</inkml:trace>
  <inkml:trace contextRef="#ctx0" brushRef="#br1" timeOffset="115174.5876">23033 12658 14285,'0'0'1345,"27"0"-1281,-27 0 929,53-26-96,-1-2-352,1 28-193,-1-25-352,3-2 0,-2 27-641,-29-26-896,4 26-1762,-1 0-4677</inkml:trace>
  <inkml:trace contextRef="#ctx0" brushRef="#br1" timeOffset="115346.5974">23165 12394 3395,'27'26'4676,"-27"0"-3779,26 27 96,2-26-32,-28 26-737,24-28-192,3 29-576,1-28-1186,-1 28 32,-1-28-1857</inkml:trace>
  <inkml:trace contextRef="#ctx0" brushRef="#br1" timeOffset="115614.6127">23510 12738 5509,'0'26'320,"0"0"-320,26-26 32,-26 28 64,26-28 385,-26 0 159,27 0 641,-27 0 449,0 0-673,0-28-512,0 2-193,0 0-224,0-1-128,-27 0-480,27 1-898,0 0 161,27-2 288,0 3-608,-27 25-481,26 0 1153,0 0 737,0 0-160</inkml:trace>
  <inkml:trace contextRef="#ctx0" brushRef="#br1" timeOffset="116033.6367">23826 12579 8423,'-26'0'1122,"2"0"-450,24 25 1506,-28-25-929,28 28-1024,0-2-161,0 0-128,28-26-225,-4 27-159,2-27-513,1 0-384,1 0-225,25-27 193,-53 1-353,26 26 97,-26-26 1377,0-2 256,0 3 256,0-2 256,-26 27 129,26-26 800,-26 26 33,26 0-802,0 0-415,0 26-97,0-26 128,0 27 192,26-27-319,0 25-33,0 3-64,1-28-321,0 0 33,-1 0 256,0 0 32,-26 0-128,0 0 192,0 0-320,0 0-1121,-26 0-737,26-28-64,-26 3 1057,-1-2-1537</inkml:trace>
  <inkml:trace contextRef="#ctx0" brushRef="#br1" timeOffset="116364.6557">24145 12552 5381,'0'80'4324,"27"-54"-2883,-27-26 417,0 26-289,0-26-63,0 0-353,26-26-545,-26 26-447,0-26-129,26-2-129,-26 3-127,26-2-128,-26 27-96,27-26 223,-27 26 129,27 0 0,-27 0 192,28 26 289,-28 1 127,24-2-128,-24 3-223,26-2-97,-26 0-160,27 1-801,1-27-2114,-28 0-10922</inkml:trace>
  <inkml:trace contextRef="#ctx0" brushRef="#br1" timeOffset="116833.6825">24753 11678 10025,'-25'-27'2210,"25"27"-833,-27 0-159,27 0-129,-27 27-289,27-1-127,-26 1-225,26 26-127,0 26-97,0 1-160,26-1-64,1 1-192,0-27-449,-2 26-31,2-26-161,26-26-416,-1 25-609,-25-52-2242</inkml:trace>
  <inkml:trace contextRef="#ctx0" brushRef="#br1" timeOffset="117265.7072">25230 11810 12043,'0'0'1505,"-26"0"-1953,26 0 416,-27 26 512,2 1 289,-2 26-609,27-1-96,0-24-64,0 24 0,27 2-32,-2-28-160,2 28-224,26-54 159,-26 25 193,25-25 128,1-25 65,-1-2-33,-25 0 224,-1 1 128,2-1-127,-1-26-33,-54-1-96,27 29-192,-54-28-96,2-1-192,-28 28 96,1 26 224,26 0 64,1 0 0,-2 26-32,28 1-32,26 0 0,26-1 96,1 1 64,25-2 0,1-25 1,1 0-161,24 28-64,-24-28-97,-2-28-799,-26 28-2340,29 0-8325</inkml:trace>
  <inkml:trace contextRef="#ctx0" brushRef="#br1" timeOffset="117503.7208">25522 11412 15246,'78'27'801,"-24"-2"-65,-2 30 642,28-28-353,-1 25-32,-26 28-705,-1-27-192,2 26-192,-28 1-288,2-2-129,-28-24-288,-28 26-512,2-27 32,-1-1-353,-25 3-2434</inkml:trace>
  <inkml:trace contextRef="#ctx0" brushRef="#br1" timeOffset="118087.7542">21710 15387 3235,'-54'-28'928,"30"28"-3970</inkml:trace>
  <inkml:trace contextRef="#ctx0" brushRef="#br1" timeOffset="118435.7741">21472 15359 2626,'-27'0'2306,"0"-25"-1537,27 25-769,0 0-256,27 0-225,-27 0 385,0 0 0,27 0 192,-27 0-96,25 0 128,-25 0 321,27 0 480,-27 0 448,0 0-160,26-27-352,2 27 192,26 27-64,-2-27-225,28 25-479,-2-25-193,1 28-32,1-28-64,-28 0 32,56 0-32,-3 27-96,1-27-192,-1 0 256,0 26-385,-25-26-1152,-1 0-641,-24 0-225,-2 26 1314,-28-26 865,2 0 224,-27 0 352,0 0 737,0 0-256,0 0-737,0 0-1665,-27 0-3172</inkml:trace>
  <inkml:trace contextRef="#ctx0" brushRef="#br1" timeOffset="118989.8058">21524 15280 4420,'54'0'672,"-27"27"834,24-27 544,30 0-96,-2 27-769,1-27-449,-2 25-127,1-25 32,2 0-129,-3 28-384,-24-28-96,25 0-32,1 27-64,25-27-64,1 26-160,-1 0-33,3-26 161,-3 0-32,-26 0-32,1 0 224,-1 0 0,-1 0 0,-23 0 96,-28 0-32,23 0 160,-50-26 65,28 26-97,-28 0 64,0 0-160,0 26-32,0-26-32,0 0-64,-28 0-288,28 0-801,0 28-1954,-24-28-4324</inkml:trace>
  <inkml:trace contextRef="#ctx0" brushRef="#br1" timeOffset="119437.8314">23086 15519 8776,'0'0'961,"0"0"-161,-26 0 1475,26-25-834,-27 25-640,0-28-321,2 28-31,-28 0 95,-1-26-384,2 26-64,-29 0 193,2 0 31,-26-26-32,-27 26 129,0-27-225,-55-1-160,2 3-32,1 25 0,52-27-128,-1 27 32,26-27 32,2 27-65,-1 0-63,28-25-288,23 25-161,-22-28-704,49 28-4100</inkml:trace>
  <inkml:trace contextRef="#ctx0" brushRef="#br2" timeOffset="129319.3966">11757 6087 352,'-25'0'1281,"-2"0"257,27 0 319,-27 0-95,27 0 128,-26 0-321,26 0-544,0 0-320,0 26-161,0-26 161,26 0 32,1 0-33,25 0-159,28 0-225,-1 0-128,26 0 129,28 0-1,-1 0 0,27 0-128,28 0 1,-29 0-97,26 0 0,-25 0 0,1 0 0,-28 0-64,0 0-32,-27 0 32,-23 0-32,23 0 32,-53 0-64,1 0-32,1 0-192,-28 0-417,0 0-768,-26 0-2211</inkml:trace>
  <inkml:trace contextRef="#ctx0" brushRef="#br2" timeOffset="138681.9321">27533 4683 13516,'0'-27'449,"0"27"63,-27 0-191,27 27 31,-26-1 577,0 26 32,0 2-353,-1 26-127,-26 25-33,27 2-224,26-1 1,-26 0-129,26-26-160,0-2 96,26 2-257,-26-28-191,26 2-353,0 0-128,1-2-512,0-25-321,-1-27-960,0 0-2819</inkml:trace>
  <inkml:trace contextRef="#ctx0" brushRef="#br2" timeOffset="138970.9487">27797 5424 14990,'-27'0'544,"27"0"-544,-26 27 96,26-1 32,-24 1 65,24 26-33,0-26-64,24-2-192,2 29-96,-26-54 95,55 26 194,-28-26-33,-3 0 96,4-26 96,-2 0 128,-26-2-63,27 3 191,-27-28-31,-27 26-257,1 0-192,-2 1 32,4-1-256,-3 27-481,27 0-672,0 0-1762,0 27-3331</inkml:trace>
  <inkml:trace contextRef="#ctx0" brushRef="#br2" timeOffset="139208.9623">28168 5609 11627,'26'28'864,"-26"-28"-383,0 0 2049,0-28-1441,0 28-512,0-25-289,0-2-320,0 1 32,-26-1-32,26 0 32,0 1 0,26 26 0,-26 0-32,0 0-224,27 0 31,-27 0-447,55 0-994,-5 0-1152,-22 0-1763</inkml:trace>
  <inkml:trace contextRef="#ctx0" brushRef="#br2" timeOffset="139433.9752">28645 5000 15438,'0'-27'160,"27"2"-224,-2 25 961,2-28 128,26 28-256,-1-25-449,29 25-224,-3-27 0,-24 0 64,25 27-160,-26-26-288,-26 26-865,-2-27-1089,-25 27-2883</inkml:trace>
  <inkml:trace contextRef="#ctx0" brushRef="#br2" timeOffset="139691.9893">29042 4841 5733,'0'54'769,"27"-1"544,-27-28 2018,25 29-769,2-1-736,-27-1-865,27 1-737,-1 2-192,-26-3-32,27 1 32,-27-26-32,0 25-192,0-52 192,0 27 96,0-1 161,-27-26 223,27 27-96,-26-27 33,-1 0-353,0 0 64,2 0-96,25 0-416,-27 0-257,27 0-961,0 0-2273</inkml:trace>
  <inkml:trace contextRef="#ctx0" brushRef="#br2" timeOffset="140039.0098">29361 5399 12844,'24'0'2850,"-24"0"-2786,27 0 97,-27 0 1312,26 0-1313,2 0 577,-1-27-897,-3 27 544,31 0-608,-29-27 736,1 27-960,-2-26 800,2 26-384,-27-27 32,27 27-64,-27-27 64,0 27-32,0 0-64,0-25 0,0 25 0,-27 0 96,0 0-96,27 25 0,0-25 0,0 0-289,0 27-448,0-27-448,27 0-993,-27 0-1025,0 0-3524</inkml:trace>
  <inkml:trace contextRef="#ctx0" brushRef="#br2" timeOffset="140305.025">29517 5185 11178,'0'55'1089,"0"-55"-96,0 52 705,0-25-257,0-1-288,0 28-544,0-29-545,28 2 0,-28 26-64,0-26 96,27-27-512,-27 26-481,26 1-833,1-27-1569,-2 0-4388</inkml:trace>
  <inkml:trace contextRef="#ctx0" brushRef="#br2" timeOffset="140623.0432">29730 5477 12972,'0'0'128,"27"0"-128,-2 0 224,2 0 481,0 0-289,26 0-416,-28 0-224,2-26-385,0 26 33,-27 0 256,0-27-385,0 2-256,-27 25 513,0-27 159,27 27 193,-25 0-96,-2 0 929,1 0-65,26 0 706,0 27-417,0-2 160,0 2-417,0-27-95,0 26-225,26 1-224,-26 0-384,27-27-577,-2 26-1473,-25-26-2242</inkml:trace>
  <inkml:trace contextRef="#ctx0" brushRef="#br2" timeOffset="140875.0576">30046 5424 13196,'-24'0'0,"24"0"64,0 27 1570,0-27-802,0 0-351,24 26-193,3 1-256,-27-27 0,28 27 0,-28-1-32,0-26 0,0 27 0,0-27 96,0 25 0,0-25 0,-55 0-224,55 28-128,-24-28-449,-4 0-1152,2-28-2339,26 28-5093</inkml:trace>
  <inkml:trace contextRef="#ctx0" brushRef="#br2" timeOffset="141027.0663">30178 5451 12619,'55'-27'289,"-55"27"1376,27 0 641,-27 0-1601,26-25-320,-26 25-482,26 0-735,-26-27-674,26 27-3555</inkml:trace>
  <inkml:trace contextRef="#ctx0" brushRef="#br2" timeOffset="141193.0758">30260 5240 1569,'0'25'11275,"0"29"-10346,0-28 1345,0 28-128,0-2-545,0-26-736,0 28-673,0-1-256,0 0-1025,26-27-993,-26 0-4292</inkml:trace>
  <inkml:trace contextRef="#ctx0" brushRef="#br2" timeOffset="141894.1159">30816 4841 10025,'0'-26'1121,"0"-1"-128,0 27 192,0 0-128,0 0 64,0 27 64,-27-1-224,27 1-352,-27 25-161,27 28-256,-26 0 1,26 0-97,0 0-128,0-1 0,0 1-705,0-28-320,26 1-737,1 0-1281,0-1-2242</inkml:trace>
  <inkml:trace contextRef="#ctx0" brushRef="#br2" timeOffset="142334.141">31158 5080 10730,'27'-80'6662,"-27"80"-6694,0-27-320,-27 27 416,27 0 288,-26 27-96,26 0-192,-24-2 0,24 30-32,0-2-32,0 0 0,24 26-128,-24-26-224,26 26-257,29-52 353,-28 26 96,25-26 128,1-1 32,-26-26 0,25 0 96,1-26-64,-1-1 128,-25 0-160,-1-26 64,-26 1-288,0-1 448,-26-1-224,-26 2 224,-2-1 129,1 0-161,1 26-192,-1-1-64,1 28 32,-3 0-96,28 28 128,1-1 128,26-2-160,26 3-96,29 25 0,-4-26-33,3-2-223,25 2-481,1 0-1665,-28-27-5798</inkml:trace>
  <inkml:trace contextRef="#ctx0" brushRef="#br2" timeOffset="142595.156">31636 4895 15566,'28'0'-128,"-4"0"128,2 25 929,2 3 256,-1-3-512,24 29-545,-23-1-64,-2-1-160,28 29-192,-29-29 95,2 2-319,-27 26-225,0-28 97,0-26 223,-27 1 1,27 26-513,-25-53-352,-2 27-1090,27-27-5668</inkml:trace>
  <inkml:trace contextRef="#ctx0" brushRef="#br2" timeOffset="142947.1761">31953 4656 15983,'-25'-53'-161,"25"53"-928,0 0 801,0 0 1153,25 0 288,2 26-160,-1 28-320,28-28 63,-2 53 129,29 1-224,-30 0-353,3-1-160,-3 26-128,-24 3 96,1-3 32,-28 1-288,0 0 0,-28-26-160,1 0-97,3-1-319,-31-26-449,29 26-353,-25-54-832,23 30-2691</inkml:trace>
  <inkml:trace contextRef="#ctx0" brushRef="#br2" timeOffset="156330.9416">11254 7439 5797,'-26'-27'897,"26"27"-160,0 0 704,-27-27 257,27 27-33,0 0-672,0 0-480,0 0-193,-25 0-192,25 0-96,0 27 0,-27 0 0,27-2-32,0 2 0,0-1 0,0-26 0,27 27 0,-27-27 0,25 0 0,2 0-64,-1 0 0,1 0 32,0-27 0,-2 27 32,-25-26 0,27-1 32,-27 2 0,0 25 0,-27-27-32,27 0 0,-25 27 0,-2 0-32,0 0-32,1 0-96,-1 27 0,2-27-1,-2 27-63,27-2 64,0-25-160,27 27-161,-27-27-31,25 0-97,2 0 97,-1 0 255,28 0 33,-29 0 192,2-27 0,-1 27-96,-26 0 96,0-25 64,0 25 32,0-27 32,-26 27 160,-1 0 161,2-27-289,-2 27-160,0 0 64,1 0-64,-1 27 32,27 0 0,0-27-96,0 25-128,27-25-257,-1 0-63,1 0-225,0 0 32,-2 0-2081</inkml:trace>
  <inkml:trace contextRef="#ctx0" brushRef="#br2" timeOffset="162266.2811">14168 15704 8007,'0'-26'416,"0"-1"-95,0 27 960,0-25 353,0 25-321,0 0-448,0 0-737,0 0-64,0 0 192,0 25-64,0 2-128,0-1-64,-28 1 0,28 26 0,0-27-160,0 28-545,0-2-672,28-25-1826,-28 26-3747</inkml:trace>
  <inkml:trace contextRef="#ctx0" brushRef="#br2" timeOffset="162771.31">14060 16314 10217,'-26'0'609,"26"0"-513,-26 0 288,26 0 193,-27 0-353,0 0-128,1 26-96,26-26 0,-27 27 0,2 0 32,25-1 32,-27 26-64,27-24-160,0-2-32,0 0-128,0 1 95,27-2-31,-27 3 96,25-1 128,-25-27 128,27 0 64,-27-27-128,26-1-32,-26 3-64,27-2-32,-27-25 96,0 24-32,0-24 32,0-1 0,0 0 64,0 1 0,0-2 288,-27 28 65,27-1 159,0 0-383,0 27 95,0 27 384,0-27 33,0 53-224,0-26-193,0 25-224,27 1 32,0 1-160,-1-2-609,0-26-960,0 28-1698,1-28-1634</inkml:trace>
  <inkml:trace contextRef="#ctx0" brushRef="#br2" timeOffset="162944.3199">14245 16314 9961,'0'0'993,"0"-27"-769,0 27 705,0 0-96,28 0-609,-1 0-256,-27 0-705,24 0-1185,4 0-1505</inkml:trace>
  <inkml:trace contextRef="#ctx0" brushRef="#br2" timeOffset="163096.3283">14273 16367 7911,'-28'27'4452,"28"-1"-4292,0 0-32,28-26 161,-28 26 127,27-26-448,-3 0-1569,4 0-4261</inkml:trace>
  <inkml:trace contextRef="#ctx0" brushRef="#br2" timeOffset="163384.345">14457 16102 11883,'27'0'224,"-27"0"-192,26 26 480,1-26 225,0 0-160,-2 27-417,2-27-192,-1 27-288,1 26 63,-27-26-63,0-2 32,0 2 288,-27 26 32,27-26 224,-26-1 32,-1 26 1,27-24 31,-25-2-288,25 0 0,25-26-416,2 27-930,-1-27-1921,28 0-3075</inkml:trace>
  <inkml:trace contextRef="#ctx0" brushRef="#br2" timeOffset="166197.5059">14324 12684 6950,'0'-26'1217,"0"26"-1089,-24-26 65,24 26 1056,0 0 544,-27 26-704,27-26-896,0 26-97,0 1 64,-28 0 96,28-1-64,28-26-160,-28 26-32,27-26 0,-27 28-64,24-28-128,4 0 32,-2 0 64,-26 0 64,27-28 96,-27 28-32,27-26 0,-27 0 0,0 26 32,0-27-32,-27 0 0,0 27-64,1-26-96,-2 26-96,4 0 32,-3 0 127,-1 0 65,1 26-32,1-26 32,26 27 97,-24 0-1,24-1-64,24 0-32,2 2-32,1-28-96,28 0 95,-31 0-63,30 0 32,-27 0 32,0 0 32,-27-28-64,25 28-32,-25-26 96,-25 26 0,25-26 0,-27 26 0,0-27 0,1 27 96,-2 0 32,4 0 33,-3 0-33,-1 0 0,28 0-96,0 27-96,0-27 96,0 26-64,28-26-96,-1 0-129,-3 0-127,4 0 160,-2 0 160,1 0 96,0 0 32,-27 0 224,25-26 225,-50 26-65,25 0-96,-27-27-127,0 27 191,1 0-192,-2 0-192,4 27-64,24-27-32,-27 26-160,27-26-257,27 0-1216,-3 26-4325</inkml:trace>
  <inkml:trace contextRef="#ctx0" brushRef="#br2" timeOffset="178127.1883">20306 8127 2370,'0'-27'897,"0"27"64,0-27 864,-26 27-512,26 0 289,0-25-641,0 25-288,0 0 31,-26 0-31,26 0-193,0 0-352,-26 0-128,26 0-32,-27 25 0,27 2 32,-27 0 0,27-1-64,0 1 64,0 0-32,27-27-288,0 25-353,-1 3-31,0-28 159,0 25 353,1-25 128,28 0 64,-31-25 0,2 25 32,1-28 32,-27 3-64,28-2 32,-28 0 32,0 1 64,-28-1 96,1 0-63,1 27-65,2-25 224,-31 25-160,28 0-64,1 0-96,0 25-64,0 2 64,26 0-32,0-1 0,0 1 0,26 0-64,0-2-224,0-25-129,1 0 97,28 28 160,-31-28 192,2-28 96,1 28 64,-27-25 96,0-2-32,0 27-127,0-27 31,-27 1 64,1-1 32,2 0-32,-4 27 225,1 0-225,0 0-160,1 0-96,26 27 32,0-27-64,0 27 64,0-1 32,26-26-129,1 27-191,0-27 0,1 0 32,-4 0 95,-24 27-127,0-27-256,0 0-129,0 0-1025</inkml:trace>
  <inkml:trace contextRef="#ctx0" brushRef="#br2" timeOffset="185195.5926">11333 7517 1345,'0'0'865,"27"0"96,-27 0-65,0-26-127,0 26 160,0 0-160,0 0-97,0 0 193,26 0-32,-26 0-128,0 0-97,0 0-63,0 0-161,0 0-224,0 0-32,0 0-128,0 0 64,0 0-32,0 26 129,0-26 31,0 0 32,27 27-32,-27-27 0,0 0-160,0 27 32,28 1-64,-28-28 32,0 25 0,0-25 33,0 25 127,24 3-32,-24-28-64,0 26-64,0 2 0,0-28 32,0 25-64,0 2 0,0-27 0,0 26 0,0-26 32,0 27 0,27 0-32,-27-27 32,0 26-32,0 0 0,0 0 128,0-26-96,28 27 0,-28 0 0,0-1-32,26 1 0,-26-2 0,0-25 0,0 27 0,27 0 0,-27-1 32,0 1 0,0 0-32,24-2 65,-24 3-33,0-28 32,28 25 32,-28 3-64,0-2 64,27 0-64,-27-26 32,0 27-32,26 0 32,-26-1 32,27 0-64,-27-26 32,0 26-32,27 1-64,-27 0 64,25-27 0,-25 26-32,0 1 32,27-27 0,-27 25 32,0 2-64,26 0 32,-26-27-32,0 26 0,27 1 32,-27-27 0,0 27 0,0-2 1,0 2 31,0 1 32,0-3 64,0 3-64,27-3-64,-27 1 160,0 2 192,0-2-351,25 28-1,-25-28 64,27 0 32,-27 27 32,26-26-64,2 26-64,-28-28 128,27 29 0,-3-1 0,-24-1-63,27-24-1,1 24 0,-2 1-32,-26 1-32,27-1 0,-2-28 32,2 29 32,-27-1 32,27 0-64,-27-1 32,26 3 64,1-30-31,-27 29 31,25-1-192,2-1 96,-27-25-64,27 26 64,-1-1-64,1-24 0,-27 25 96,25-1-64,2-25 32,0 26-32,-27-26 0,26 25 0,2-25-32,-4 26 64,-24-26 32,27 26-64,0-27 64,-27 0-32,28 28-32,-2-28 97,-26 1-161,24 26 96,4-27-32,-1 0 0,-27 1-64,27 26 96,-1-26-32,0 0 32,-26 25-32,26-26-32,1 1 96,0 0-160,-27-1 192,26 0-128,1 28-32,-2-28 96,-25 0 96,27 1-224,0-2 160,-27 3 0,26-1-96,2 26 32,-28-27 193,24 2-450,3-3 578,-27 2-353,28-1 64,-1 1 32,-27 0-128,26-1 64,-2 0 32,-24 0-96,28 1 96,-1 0-64,-27-1 64,27 1-32,-1-27-64,0 25 32,-26 3 192,26-2-192,1-26-64,0 26 64,-1 1 64,-26-27-96,26 27 64,0-1-32,-26-26 32,27 27-64,-27-27 64,27 27 0,-27-2-64,26-25 32,-26 27 0,26-27 0,-26 28 0,26-28 32,1 25-96,-27-25 128,28 27-96,-28-27 64,27 26 0,-27-26-32,24 26 64,2-26-192,-26 28 192,28-28-32,-28 0-64,27 26 64,-27-26-352,27 26 736,-2-26-480,-25 0 32,27 26 32,-1-26 0,-26 0 0,27 27 0,0-27 0,-27 0 32,26 27-64,0-27 32,-26 26-32,26-26 64,1 0 0,-27 27 0,27-27-32,1 0 0,-4 0 32,-24 25-32,26-25 32,1 0-32,1 0 0,-28 0 64,27 28-96,-3-28 64,-24 0-64,28 0 64,-2 0-32,1 0 129,-27 26-226,27-26 162,-2 0-98,-25 0 98,27 0-97,-27 0 64,26 0-64,1 0 96,-27 0-32,27 0-32,-27 0-32,25 0 128,2-26-96,-1 26 0,-26 0 0,27 0 32,0 0-64,-27 0 64,25-28-96,2 28 96,-1 0-32,-26 0 32,27-25-64,1 25 64,-4 0 0,3 0-32,-27-27-32,28 27 64,-2 0 64,-26-26-160,27 26 0,-3 0 96,4-27 0,-28 27-32,27-27 32,-1 27-32,1-26 0,0 26 64,-2-26-160,28 26 192,-26-26-160,0-2 64,25 28 64,-26-26-160,29 26 160,-31-26-96,31-1 0,-29 2 96,26 25-96,2-28 96,-1 1-64,-28 2 0,29-2 32,-1 0 32,-1 1-64,1-1-256,-25 0 512,23 1-224,4 0-64,-5-2 32,5 3 0,-2-2 0,-1 1 0,-25-1 32,26 0-64,-1 1 32,2 0 32,0 0-64,25-1 64,-26-26-64,-1 26 32,2 2 64,-2-3-32,28-24-96,-28 25 64,1-28-64,2 30 224,22-28-288,-22 27 96,-5-28 128,32 28-128,-30-27 32,1 0 32,26 26 0,-26-25-96,2-1 96,-5-1-32,5 2 32,24 24-32,-26-24 0,-1-1 0,1 0 0,26-1 32,-26 29-32,1-28 0,-2-1 64,2 2-64,24-1 0,-24-1 0,0 28 0,-2-28 32,1 1-32,-1 1 32,1 25 0,26-26 0,-26 1 0,2-1 0,-4-1-32,3 1 64,-2 1-320,2-1 480,24-1-160,-24 28-96,-1-28 225,-1 2-161,1-1 96,-1 0-96,-25 1-32,28-3 96,-2 30-160,-28-55 128,29 53-64,-1-52 0,-28 26 32,2 0 0,26 1 0,-26-2 64,25 0-96,-25 28 64,-1-27 0,26 0 64,-25-26-96,1 26 32,-1-1-96,23 2 0,-22-1 128,-1 0-128,0 1 64,-1-2-128,0 2 192,0-1-64,-26 0 0,27 26 0,-27-26 97,0 26-193,27 27 31,-27-27 33,0 27-64,0-25-96,0 25-320,0 0-417,0 0-416,0 25-33,0-25-1184,0 27-4068</inkml:trace>
  <inkml:trace contextRef="#ctx0" brushRef="#br2" timeOffset="187360.7164">20968 8656 7302,'-24'0'3620,"24"0"-2339,-28 0-224,28 0-32,28 0 32,-4 0-128,2-27-224,56 27-289,-4 0-256,28 0-96,-1 0 128,27-25 1,3 25-65,22-27 32,-25 27-192,0-26 0,-51 26-64,-3 0-321,-24-27-159,-27 27-385,-2 0-1025,-25 27-2370,-25-27-3331</inkml:trace>
  <inkml:trace contextRef="#ctx0" brushRef="#br2" timeOffset="187706.7362">21418 8313 9801,'-53'26'-64,"1"0"-1890,-1 1 0,-26 0 1858,-2 25 1313,2-26 1025,2 28-832,22-1-161,2-28-192,27 2-385,26 26-159,0-26 63,26 0-191,27-2-225,26 2-224,2 26-128,-2-25-225,26-3-255,-25 1-642,-1 2-1184,-26-28-2883</inkml:trace>
  <inkml:trace contextRef="#ctx0" brushRef="#br2" timeOffset="188455.779">22796 8232 4516,'-55'0'9160,"28"-25"-7814,27 25-642,0 0-127,27 0-225,1-27 289,52 27-321,-1-27-256,53 27-32,-54-26 0,30 26 32,-29-27-224,-2 27-192,-22 0-481,-28 0-320,-1 0-641,-26 0-352,-26 0 1057,-1 0 0,0 27 833,-25-27 480,-1 26 737,-2-26 96,3 27-160,26 0-32,-1-2-161,27 3-319,0 25-129,53-27-160,-25 27-128,23 0-32,4-1 0,-5-25 32,5 0 32,-28 26 32,-27-28-32,0 2 160,-27 0 609,-28-1 288,31-26-192,-57 27-385,30-27-320,-30 0-128,29 0 64,-1 0-288,26 0-384,0 27-1346,54-27-2723,0 0-4964</inkml:trace>
  <inkml:trace contextRef="#ctx0" brushRef="#br2" timeOffset="188723.7943">23776 8524 14413,'-28'0'705,"-26"-27"-801,28 27 160,0 0 608,0 27 225,-1 0-737,27-1-160,0 1 64,0-2-31,27 29 31,-1-28-32,0 1-161,27-27-159,2 27 0,-31-27-289,29 0-672,-25 0-1121,25 0-1826</inkml:trace>
  <inkml:trace contextRef="#ctx0" brushRef="#br2" timeOffset="188975.8088">24040 8577 8423,'0'0'1826,"0"27"-833,0-2 545,26 2-65,-26 0-512,26-1-705,0 1-128,1 0-64,0-27 129,-1 0 255,0 0-32,-26 0 1,26 0-33,1-27 32,-27 0-127,27 1-225,-27-1-224,0 0 384,0 2-737,0-2-319,0 1-482,0 26-1376,0 0-5702</inkml:trace>
  <inkml:trace contextRef="#ctx0" brushRef="#br2" timeOffset="189436.8352">24753 8048 7559,'27'-80'1185,"-27"80"-160,0-27 512,0 27 353,0 0-993,-27 27-321,27 0 193,-25 26 128,-2-1 0,27 1-289,-27 26-223,27 2-161,-26-2-160,26 0 0,26 1-128,1-2-224,0-24-481,-2-1-384,28-1-737,1-25-1377,-2 1-7015</inkml:trace>
  <inkml:trace contextRef="#ctx0" brushRef="#br2" timeOffset="189711.8509">25230 8100 15246,'-26'0'-32,"26"0"-417,-27 27 65,2-1 384,25 1 64,-27 25-32,0 1-32,27 1 0,-26 26 32,26-2 0,26 2-64,1-1-160,25-52-545,1 26-63,1-26 415,-2-27 1,1 0-193,-1 0-384,-25 0-2658</inkml:trace>
  <inkml:trace contextRef="#ctx0" brushRef="#br2" timeOffset="190684.9063">25257 8153 2850,'0'-26'3684,"0"26"-2659,-27 0 544,27 0 129,-26 0-129,26 0-736,-27 26-545,2 1-128,-2 0 193,27 26-97,0-28-160,0 29-32,0 26-32,0-28 32,27 1 64,-27 27-224,25-28-32,28-25-32,-26 26-64,25-26 96,1-27 160,1 0 96,-2 0 32,-26-27-32,29 0 32,-31 1 161,3-28-161,1 29-96,-28-28 64,0-1 128,-28-24-64,1 24-64,-24 2 1,-3-1 255,2 0-96,-2 26 97,1 0-225,1 1-128,-1 26 0,26 0-64,2 26-32,-2 1-32,27 0 64,0 26-65,27-28 1,-2 29-160,2-1-160,26-26 160,-1-1 159,-25 0-31,26 0 64,-1 1 32,-25-27 32,-1 0 64,2 0 0,-1 0 32,-3-27-96,-24 27-128,27-26-416,-27 26-1378,0-26-1762,0 26-3747</inkml:trace>
  <inkml:trace contextRef="#ctx0" brushRef="#br2" timeOffset="191030.9263">25628 7995 12812,'-28'-27'384,"28"27"-864,28-27 480,-2 27 480,26 0 993,2 27-512,-1 0-416,-1 26-193,28-1-128,-28 1 65,-25 1-161,27 24-64,-27-24-32,-27 26-64,0-28-32,0 1-96,0 0 128,-27-1 64,-1-25-64,-25 26-161,26-53-447,2 27-641,-2-27-1666,27 27-8104</inkml:trace>
  <inkml:trace contextRef="#ctx0" brushRef="#br2" timeOffset="191528.9542">27560 7599 13196,'-27'0'-192,"0"50"160,1 4 0,0-1 800,0 27 642,-1-1-609,0 27-513,1 0-192,26-26 0,26 26-96,1-27-224,0-26-353,-1-1-256,26 2-672,2-28-1570,-2-26-7109</inkml:trace>
  <inkml:trace contextRef="#ctx0" brushRef="#br2" timeOffset="191795.9701">27904 8285 15855,'-28'28'-65,"4"-2"-479,24 0 352,0 1 160,0-27 64,24 27 64,30-1-192,0-26 0,-2 26 128,-26-26 128,28-26 0,-29 26 64,2-26 353,-27 26 224,0-27-161,-27 0-288,2 1 1,-2 0-353,-26-2-224,26 28-577,2 0-833,-2 0-2081</inkml:trace>
  <inkml:trace contextRef="#ctx0" brushRef="#br2" timeOffset="192026.9833">28432 8419 10249,'0'0'449,"-24"0"608,24-27 1569,-27 27-1281,27-27-672,0 1-289,0 0-31,0-2-161,27 3-64,-3-3 0,4 28-64,-2 0 0,1 0-64,0 0-64,25 0-128,-26 28-961,1-28-1858,0 25-7239</inkml:trace>
  <inkml:trace contextRef="#ctx0" brushRef="#br2" timeOffset="192468.0085">29174 7809 12491,'-26'0'1025,"-1"0"-608,27 0 159,27 0 129,-27 0 320,53 0-385,-1-26-447,56 26-129,-3-27 64,1 27 64,-28-25-128,2-3-160,-1 28-256,-52-26-161,-1 26-448,-26 0-1633,-26 26-1634</inkml:trace>
  <inkml:trace contextRef="#ctx0" brushRef="#br2" timeOffset="192706.0221">29517 7915 9256,'55'80'1314,"-2"-27"-610,-1-1 449,-25-25-288,26 26 64,-53-1-609,25-24-192,2 25-32,-27-27 33,-27 0 543,2 1 289,-2-27-288,-26 27-193,1-27 33,-1 0-257,-2 0-224,4 0-64,23 0-224,28-27-449,0 27-1057,28 0-1569,-1-27-3043</inkml:trace>
  <inkml:trace contextRef="#ctx0" brushRef="#br2" timeOffset="192900.0332">30022 8260 16879,'0'0'257,"24"0"-642,3-28 610,1 28 255,25-25 0,-53 25-447,52 0-290,-25-27-511,0 27-1218,-1 0-1890,0-27-6438</inkml:trace>
  <inkml:trace contextRef="#ctx0" brushRef="#br2" timeOffset="193058.0423">30206 7995 13004,'-28'53'96,"28"-53"256,0 52 1250,0-25-257,0-1-832,0 28-642,0-1-671,0-28-642,28 29-1056,-28-28-1890</inkml:trace>
  <inkml:trace contextRef="#ctx0" brushRef="#br2" timeOffset="193361.0593">30365 8339 8167,'0'0'2883,"27"0"-3396,-27 0 770,26 0 832,1-26 64,-2 26-96,2-28-288,0 28-65,27-25-223,-54 25 255,24-28-383,-24 28-353,0-25-192,-24 25-65,-2 0 97,-2 0 64,-26 0 0,29 25 64,-28-25 32,53 28 0,-27-3-32,27 3 32,27-2-545,-1 0-704,26-26-512,2 27-1090,0 0-1217</inkml:trace>
  <inkml:trace contextRef="#ctx0" brushRef="#br2" timeOffset="193593.0729">30736 8285 10634,'-26'0'480,"26"0"-224,-26 0 1442,26 0-641,0 28-384,0-2-353,0-26-224,26 26 96,0 1-96,0 0-32,1-27-32,0 26 64,-27 0 32,-27-26-63,27 0-354,-27 26-511,1-26-546,26 0-1825,-26 0-5637</inkml:trace>
  <inkml:trace contextRef="#ctx0" brushRef="#br2" timeOffset="193759.0823">30816 8232 13869,'52'28'512,"-52"-28"-512,26 0 801,1 0 128,0 0-673,25 0-416,-26 0-673,1-28-1281,-27 28-2082,27-25-4516</inkml:trace>
  <inkml:trace contextRef="#ctx0" brushRef="#br2" timeOffset="193909.0909">31080 8021 11114,'-27'0'545,"27"27"95,0-2 1762,0 2-512,0 26-833,0-26-640,0 25-417,0 1-641,0 1-961,0-1-1857,0-26-8648</inkml:trace>
  <inkml:trace contextRef="#ctx0" brushRef="#br2" timeOffset="194198.1075">31264 7677 17168,'0'-28'-224,"0"28"95,0 28 578,0-2 127,0 2-95,0-3-321,-24 28 0,24 27-128,0-1 96,0-26-96,24 26 64,-24 1-224,28-28-32,-28 29-288,26-55-97,1 27-384,-27-26-384,27-1-1634,-2-26-4676</inkml:trace>
  <inkml:trace contextRef="#ctx0" brushRef="#br2" timeOffset="194638.1327">31636 7809 14093,'28'0'0,"-28"0"-1409,-28 27 1312,28 0 706,-27-1-97,27 0-447,-27 27-33,27 0-257,0 26-511,0-26-33,0 26-961,0-26-640,27-25 993,0 24 1377,1-52 512,-4 27 193,2-27 416,2-27 961,-1 1-737,0 0-352,-3-2-576,4-25-225,-28 1-352,26 25-65,-26-26-63,-26 26 128,26-25-32,-52 26 192,25 26 0,-28 0 0,29 0 0,-26 0 32,25 0 96,27 26 288,0 1 33,0-2-129,27 2-288,1 0-64,22-27-96,-22 26-256,26-26-577,-30 27-1249,4-27-3556</inkml:trace>
  <inkml:trace contextRef="#ctx0" brushRef="#br2" timeOffset="194847.1446">31928 7809 9577,'52'27'448,"-26"0"481,1 25 1377,-27 1-352,27-26-1121,-27 26-673,25-1-64,-25 1-64,0 1 0,0-1-96,0-28-128,0 29-385,0-54-704,0 26-1538</inkml:trace>
  <inkml:trace contextRef="#ctx0" brushRef="#br2" timeOffset="195179.1636">32193 7544 14477,'51'27'96,"-25"-27"96,2 28 994,-28-3 415,27 28-672,-3-27-449,3 54-255,1-27-1,-2 26-96,26 1-64,-52-2 64,27 2-128,0 27 160,-27-28-96,0 1-32,0 25-192,0-25-288,-27-1-161,0 1-544,2 0-1730,-2-27-11146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30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3.png"/><Relationship Id="rId18" Type="http://schemas.openxmlformats.org/officeDocument/2006/relationships/chart" Target="../charts/chart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13.xml"/><Relationship Id="rId16" Type="http://schemas.openxmlformats.org/officeDocument/2006/relationships/image" Target="../media/image26.png"/><Relationship Id="rId20" Type="http://schemas.openxmlformats.org/officeDocument/2006/relationships/image" Target="../media/image28.e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1.png"/><Relationship Id="rId5" Type="http://schemas.openxmlformats.org/officeDocument/2006/relationships/tags" Target="../tags/tag16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customXml" Target="../ink/ink3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21.xml"/><Relationship Id="rId16" Type="http://schemas.openxmlformats.org/officeDocument/2006/relationships/image" Target="../media/image3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4.xml"/><Relationship Id="rId15" Type="http://schemas.openxmlformats.org/officeDocument/2006/relationships/image" Target="../media/image32.png"/><Relationship Id="rId10" Type="http://schemas.openxmlformats.org/officeDocument/2006/relationships/tags" Target="../tags/tag29.xml"/><Relationship Id="rId19" Type="http://schemas.openxmlformats.org/officeDocument/2006/relationships/image" Target="../media/image36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9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ustomXml" Target="../ink/ink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36.xml"/><Relationship Id="rId7" Type="http://schemas.openxmlformats.org/officeDocument/2006/relationships/image" Target="../media/image4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10" Type="http://schemas.openxmlformats.org/officeDocument/2006/relationships/image" Target="../media/image42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38.xml"/><Relationship Id="rId16" Type="http://schemas.openxmlformats.org/officeDocument/2006/relationships/image" Target="../media/image48.png"/><Relationship Id="rId20" Type="http://schemas.openxmlformats.org/officeDocument/2006/relationships/image" Target="../media/image51.emf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3.png"/><Relationship Id="rId5" Type="http://schemas.openxmlformats.org/officeDocument/2006/relationships/tags" Target="../tags/tag41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12.xml"/><Relationship Id="rId19" Type="http://schemas.openxmlformats.org/officeDocument/2006/relationships/customXml" Target="../ink/ink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55.png"/><Relationship Id="rId3" Type="http://schemas.openxmlformats.org/officeDocument/2006/relationships/tags" Target="../tags/tag48.xml"/><Relationship Id="rId21" Type="http://schemas.openxmlformats.org/officeDocument/2006/relationships/image" Target="../media/image58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43.png"/><Relationship Id="rId2" Type="http://schemas.openxmlformats.org/officeDocument/2006/relationships/tags" Target="../tags/tag47.xml"/><Relationship Id="rId16" Type="http://schemas.openxmlformats.org/officeDocument/2006/relationships/image" Target="../media/image54.png"/><Relationship Id="rId20" Type="http://schemas.openxmlformats.org/officeDocument/2006/relationships/image" Target="../media/image57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10" Type="http://schemas.openxmlformats.org/officeDocument/2006/relationships/tags" Target="../tags/tag55.xml"/><Relationship Id="rId19" Type="http://schemas.openxmlformats.org/officeDocument/2006/relationships/image" Target="../media/image5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52.png"/><Relationship Id="rId22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7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6.png"/><Relationship Id="rId17" Type="http://schemas.openxmlformats.org/officeDocument/2006/relationships/image" Target="../media/image66.emf"/><Relationship Id="rId2" Type="http://schemas.openxmlformats.org/officeDocument/2006/relationships/tags" Target="../tags/tag62.xml"/><Relationship Id="rId16" Type="http://schemas.openxmlformats.org/officeDocument/2006/relationships/customXml" Target="../ink/ink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45.png"/><Relationship Id="rId5" Type="http://schemas.openxmlformats.org/officeDocument/2006/relationships/tags" Target="../tags/tag65.xml"/><Relationship Id="rId15" Type="http://schemas.openxmlformats.org/officeDocument/2006/relationships/image" Target="../media/image65.png"/><Relationship Id="rId10" Type="http://schemas.openxmlformats.org/officeDocument/2006/relationships/image" Target="../media/image44.png"/><Relationship Id="rId4" Type="http://schemas.openxmlformats.org/officeDocument/2006/relationships/tags" Target="../tags/tag64.xml"/><Relationship Id="rId9" Type="http://schemas.openxmlformats.org/officeDocument/2006/relationships/image" Target="../media/image43.png"/><Relationship Id="rId1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70.xml"/><Relationship Id="rId7" Type="http://schemas.openxmlformats.org/officeDocument/2006/relationships/chart" Target="../charts/chart3.xml"/><Relationship Id="rId12" Type="http://schemas.openxmlformats.org/officeDocument/2006/relationships/image" Target="../media/image70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68.png"/><Relationship Id="rId11" Type="http://schemas.openxmlformats.org/officeDocument/2006/relationships/customXml" Target="../ink/ink8.xml"/><Relationship Id="rId5" Type="http://schemas.openxmlformats.org/officeDocument/2006/relationships/image" Target="../media/image67.png"/><Relationship Id="rId10" Type="http://schemas.openxmlformats.org/officeDocument/2006/relationships/image" Target="../media/image69.png"/><Relationship Id="rId4" Type="http://schemas.openxmlformats.org/officeDocument/2006/relationships/slideLayout" Target="../slideLayouts/slideLayout12.xml"/><Relationship Id="rId9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slideLayout" Target="../slideLayouts/slideLayout12.xml"/><Relationship Id="rId7" Type="http://schemas.openxmlformats.org/officeDocument/2006/relationships/customXml" Target="../ink/ink9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72.png"/><Relationship Id="rId5" Type="http://schemas.openxmlformats.org/officeDocument/2006/relationships/image" Target="../media/image6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75.xml"/><Relationship Id="rId7" Type="http://schemas.openxmlformats.org/officeDocument/2006/relationships/image" Target="../media/image7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4.png"/><Relationship Id="rId11" Type="http://schemas.openxmlformats.org/officeDocument/2006/relationships/image" Target="../media/image78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10.xml"/><Relationship Id="rId4" Type="http://schemas.openxmlformats.org/officeDocument/2006/relationships/tags" Target="../tags/tag76.xml"/><Relationship Id="rId9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83.png"/><Relationship Id="rId18" Type="http://schemas.openxmlformats.org/officeDocument/2006/relationships/image" Target="../media/image84.emf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82.png"/><Relationship Id="rId17" Type="http://schemas.openxmlformats.org/officeDocument/2006/relationships/customXml" Target="../ink/ink11.xml"/><Relationship Id="rId2" Type="http://schemas.openxmlformats.org/officeDocument/2006/relationships/tags" Target="../tags/tag78.xml"/><Relationship Id="rId16" Type="http://schemas.openxmlformats.org/officeDocument/2006/relationships/chart" Target="../charts/chart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81.png"/><Relationship Id="rId5" Type="http://schemas.openxmlformats.org/officeDocument/2006/relationships/tags" Target="../tags/tag81.xml"/><Relationship Id="rId15" Type="http://schemas.openxmlformats.org/officeDocument/2006/relationships/chart" Target="../charts/chart7.xml"/><Relationship Id="rId10" Type="http://schemas.openxmlformats.org/officeDocument/2006/relationships/image" Target="../media/image80.png"/><Relationship Id="rId4" Type="http://schemas.openxmlformats.org/officeDocument/2006/relationships/tags" Target="../tags/tag80.xml"/><Relationship Id="rId9" Type="http://schemas.openxmlformats.org/officeDocument/2006/relationships/image" Target="../media/image79.png"/><Relationship Id="rId14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3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1.png"/><Relationship Id="rId5" Type="http://schemas.openxmlformats.org/officeDocument/2006/relationships/tags" Target="../tags/tag88.xml"/><Relationship Id="rId10" Type="http://schemas.openxmlformats.org/officeDocument/2006/relationships/image" Target="../media/image83.png"/><Relationship Id="rId4" Type="http://schemas.openxmlformats.org/officeDocument/2006/relationships/tags" Target="../tags/tag87.xml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tags" Target="../tags/tag92.xml"/><Relationship Id="rId21" Type="http://schemas.openxmlformats.org/officeDocument/2006/relationships/image" Target="../media/image43.png"/><Relationship Id="rId7" Type="http://schemas.openxmlformats.org/officeDocument/2006/relationships/tags" Target="../tags/tag96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87.png"/><Relationship Id="rId25" Type="http://schemas.openxmlformats.org/officeDocument/2006/relationships/image" Target="../media/image93.emf"/><Relationship Id="rId2" Type="http://schemas.openxmlformats.org/officeDocument/2006/relationships/tags" Target="../tags/tag91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customXml" Target="../ink/ink12.xml"/><Relationship Id="rId5" Type="http://schemas.openxmlformats.org/officeDocument/2006/relationships/tags" Target="../tags/tag94.xml"/><Relationship Id="rId15" Type="http://schemas.openxmlformats.org/officeDocument/2006/relationships/image" Target="../media/image79.png"/><Relationship Id="rId23" Type="http://schemas.openxmlformats.org/officeDocument/2006/relationships/image" Target="../media/image92.png"/><Relationship Id="rId10" Type="http://schemas.openxmlformats.org/officeDocument/2006/relationships/tags" Target="../tags/tag99.xml"/><Relationship Id="rId19" Type="http://schemas.openxmlformats.org/officeDocument/2006/relationships/image" Target="../media/image89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85.png"/><Relationship Id="rId22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103.xml"/><Relationship Id="rId7" Type="http://schemas.openxmlformats.org/officeDocument/2006/relationships/image" Target="../media/image79.png"/><Relationship Id="rId12" Type="http://schemas.openxmlformats.org/officeDocument/2006/relationships/image" Target="../media/image94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12.xml"/><Relationship Id="rId11" Type="http://schemas.openxmlformats.org/officeDocument/2006/relationships/customXml" Target="../ink/ink13.xml"/><Relationship Id="rId5" Type="http://schemas.openxmlformats.org/officeDocument/2006/relationships/tags" Target="../tags/tag105.xml"/><Relationship Id="rId10" Type="http://schemas.openxmlformats.org/officeDocument/2006/relationships/image" Target="../media/image91.png"/><Relationship Id="rId4" Type="http://schemas.openxmlformats.org/officeDocument/2006/relationships/tags" Target="../tags/tag104.xml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08.xml"/><Relationship Id="rId7" Type="http://schemas.openxmlformats.org/officeDocument/2006/relationships/image" Target="../media/image61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45.png"/><Relationship Id="rId11" Type="http://schemas.openxmlformats.org/officeDocument/2006/relationships/image" Target="../media/image96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14.xml"/><Relationship Id="rId4" Type="http://schemas.openxmlformats.org/officeDocument/2006/relationships/tags" Target="../tags/tag109.xml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8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customXml" Target="../ink/ink15.xml"/><Relationship Id="rId5" Type="http://schemas.openxmlformats.org/officeDocument/2006/relationships/image" Target="../media/image95.png"/><Relationship Id="rId4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system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metrics for skewed classes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2776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Debugging a learning algorithm:</a:t>
            </a:r>
          </a:p>
          <a:p>
            <a:r>
              <a:rPr lang="en-US" sz="2667" dirty="0"/>
              <a:t>Suppose you have implemented regularized linear regression to predict housing prices.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r>
              <a:rPr lang="en-US" sz="2667" dirty="0"/>
              <a:t>However, when you test your hypothesis </a:t>
            </a:r>
            <a:r>
              <a:rPr lang="en-US" sz="2667" dirty="0"/>
              <a:t>o</a:t>
            </a:r>
            <a:r>
              <a:rPr lang="en-US" sz="2667" dirty="0"/>
              <a:t>n a new set of houses, you find that it makes unacceptably large errors in its predictions. What should you try next? </a:t>
            </a:r>
            <a:endParaRPr lang="en-US" sz="2667" dirty="0"/>
          </a:p>
        </p:txBody>
      </p:sp>
      <p:sp>
        <p:nvSpPr>
          <p:cNvPr id="137" name="TextBox 136"/>
          <p:cNvSpPr txBox="1"/>
          <p:nvPr/>
        </p:nvSpPr>
        <p:spPr>
          <a:xfrm>
            <a:off x="1219200" y="3790078"/>
            <a:ext cx="7416800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2667" dirty="0"/>
              <a:t>Get more training examples</a:t>
            </a:r>
          </a:p>
          <a:p>
            <a:pPr marL="457189" indent="-457189">
              <a:buFontTx/>
              <a:buChar char="-"/>
            </a:pPr>
            <a:r>
              <a:rPr lang="en-US" sz="2667" dirty="0"/>
              <a:t>Try smaller sets of features</a:t>
            </a:r>
          </a:p>
          <a:p>
            <a:pPr marL="457189" indent="-457189">
              <a:buFontTx/>
              <a:buChar char="-"/>
            </a:pPr>
            <a:r>
              <a:rPr lang="en-US" sz="2667" dirty="0"/>
              <a:t>Try getting additional features</a:t>
            </a:r>
          </a:p>
          <a:p>
            <a:pPr marL="457189" indent="-457189">
              <a:buFontTx/>
              <a:buChar char="-"/>
            </a:pPr>
            <a:r>
              <a:rPr lang="en-US" sz="2667" dirty="0"/>
              <a:t>Try adding polynomial features</a:t>
            </a:r>
          </a:p>
          <a:p>
            <a:pPr marL="457189" indent="-457189">
              <a:buFontTx/>
              <a:buChar char="-"/>
            </a:pPr>
            <a:r>
              <a:rPr lang="en-US" sz="2667" dirty="0"/>
              <a:t>Try decreasing</a:t>
            </a:r>
          </a:p>
          <a:p>
            <a:pPr marL="457189" indent="-457189">
              <a:buFontTx/>
              <a:buChar char="-"/>
            </a:pPr>
            <a:r>
              <a:rPr lang="en-US" sz="2667" dirty="0"/>
              <a:t>Try increasing</a:t>
            </a:r>
            <a:endParaRPr lang="en-US" sz="2667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2" y="1701803"/>
            <a:ext cx="5384799" cy="10091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5099672"/>
            <a:ext cx="2494280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5562600"/>
            <a:ext cx="167640" cy="23876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5971432"/>
            <a:ext cx="167640" cy="2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00" y="3309540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23392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679450"/>
            <a:ext cx="7302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a hypothesis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Evaluating your hypothesis</a:t>
            </a:r>
            <a:endParaRPr lang="en-US" sz="3733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83200" y="1193800"/>
            <a:ext cx="57912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Fails to generalize to new examples not in training set.</a:t>
            </a:r>
            <a:endParaRPr lang="en-US" sz="3733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05904" y="1391777"/>
            <a:ext cx="11697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370" y="3719307"/>
            <a:ext cx="95743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size</a:t>
            </a:r>
            <a:endParaRPr lang="en-US" sz="2667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3759" y="1691189"/>
            <a:ext cx="87876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price</a:t>
            </a:r>
            <a:endParaRPr lang="en-US" sz="2667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56588" y="4014647"/>
            <a:ext cx="35560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4939"/>
            <a:ext cx="810768" cy="240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1287"/>
            <a:ext cx="810768" cy="2407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40808"/>
            <a:ext cx="810768" cy="2468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84800"/>
            <a:ext cx="810768" cy="240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51148"/>
            <a:ext cx="810768" cy="246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10669"/>
            <a:ext cx="810768" cy="2468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655056"/>
            <a:ext cx="691896" cy="9235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00800" y="2586461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/>
              <a:t>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3007503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3501805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9932" y="3966644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6901" y="4896807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US" sz="3200" dirty="0"/>
              <a:t>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15363" y="4425592"/>
            <a:ext cx="57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/>
              <a:t>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" y="4425592"/>
            <a:ext cx="3612351" cy="931965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>
            <p:extLst/>
          </p:nvPr>
        </p:nvGraphicFramePr>
        <p:xfrm>
          <a:off x="1050974" y="1051513"/>
          <a:ext cx="3356297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389760" y="1745280"/>
              <a:ext cx="5212800" cy="4807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2200" y="1733760"/>
                <a:ext cx="5226840" cy="4829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9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Evaluating your hypothesis</a:t>
            </a:r>
          </a:p>
          <a:p>
            <a:r>
              <a:rPr lang="en-US" sz="3200" dirty="0"/>
              <a:t>Dataset: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9200" y="1488997"/>
          <a:ext cx="3149600" cy="477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1574800"/>
              </a:tblGrid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08027" y="5234394"/>
            <a:ext cx="1816923" cy="1417228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6383867" y="4950609"/>
            <a:ext cx="4318000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223935" y="2107121"/>
            <a:ext cx="1284555" cy="2105273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5405120" y="3359604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84800" y="5611599"/>
            <a:ext cx="1341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6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Training/testing procedure for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449308"/>
            <a:ext cx="11074400" cy="411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3733" dirty="0"/>
              <a:t>Learn parameter     from training data (minimizing training error          )</a:t>
            </a:r>
          </a:p>
          <a:p>
            <a:pPr marL="457189" indent="-457189">
              <a:buFontTx/>
              <a:buChar char="-"/>
            </a:pPr>
            <a:endParaRPr lang="en-US" sz="3733" dirty="0"/>
          </a:p>
          <a:p>
            <a:pPr marL="457189" indent="-457189">
              <a:buFontTx/>
              <a:buChar char="-"/>
            </a:pPr>
            <a:r>
              <a:rPr lang="en-US" sz="3733" dirty="0"/>
              <a:t>Compute test set error:</a:t>
            </a:r>
          </a:p>
          <a:p>
            <a:pPr marL="457189" indent="-457189">
              <a:buFontTx/>
              <a:buChar char="-"/>
            </a:pPr>
            <a:endParaRPr lang="en-US" sz="3733" dirty="0"/>
          </a:p>
          <a:p>
            <a:pPr marL="457189" indent="-457189">
              <a:buFontTx/>
              <a:buChar char="-"/>
            </a:pPr>
            <a:endParaRPr lang="en-US" sz="3733" dirty="0"/>
          </a:p>
          <a:p>
            <a:endParaRPr lang="en-US" sz="3733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602635"/>
            <a:ext cx="199136" cy="341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19" y="2168252"/>
            <a:ext cx="832104" cy="476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4160" y="1849920"/>
              <a:ext cx="9891360" cy="313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80" y="1840920"/>
                <a:ext cx="9905400" cy="31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7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457200" y="371025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Training/testing procedure for logistic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74341"/>
            <a:ext cx="1107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3200" dirty="0"/>
              <a:t>Learn parameter     from training data</a:t>
            </a:r>
          </a:p>
          <a:p>
            <a:pPr marL="457189" indent="-457189">
              <a:buFontTx/>
              <a:buChar char="-"/>
            </a:pPr>
            <a:r>
              <a:rPr lang="en-US" sz="3200" dirty="0"/>
              <a:t>Compute test set error:</a:t>
            </a:r>
          </a:p>
          <a:p>
            <a:pPr marL="457189" indent="-457189">
              <a:buFontTx/>
              <a:buChar char="-"/>
            </a:pPr>
            <a:endParaRPr lang="en-US" sz="3200" dirty="0"/>
          </a:p>
          <a:p>
            <a:endParaRPr lang="en-US" sz="3200" dirty="0"/>
          </a:p>
          <a:p>
            <a:pPr marL="457189" indent="-457189">
              <a:buFontTx/>
              <a:buChar char="-"/>
            </a:pPr>
            <a:r>
              <a:rPr lang="en-US" sz="3200" dirty="0"/>
              <a:t>Misclassification error (0/1 misclassification error):</a:t>
            </a:r>
          </a:p>
          <a:p>
            <a:pPr marL="457189" indent="-457189">
              <a:buFontTx/>
              <a:buChar char="-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97" y="1193800"/>
            <a:ext cx="199136" cy="341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58" y="2101597"/>
            <a:ext cx="10435589" cy="10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and training/validation/test sets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Cancer classification example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1127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 logistic regression model          . (         if cancer,         otherwise)</a:t>
            </a:r>
            <a:br>
              <a:rPr lang="en-US" sz="3200" dirty="0"/>
            </a:br>
            <a:r>
              <a:rPr lang="en-US" sz="3200" dirty="0"/>
              <a:t>Find that you got 1% error on test set.</a:t>
            </a:r>
          </a:p>
          <a:p>
            <a:r>
              <a:rPr lang="en-US" sz="3200" dirty="0"/>
              <a:t>(99% correct diagnoses)</a:t>
            </a:r>
          </a:p>
          <a:p>
            <a:endParaRPr lang="en-US" sz="3200" dirty="0"/>
          </a:p>
          <a:p>
            <a:r>
              <a:rPr lang="en-US" sz="3200" dirty="0"/>
              <a:t>Only 0.50% of patients have cancer.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4411583"/>
            <a:ext cx="65024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y =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predictCancer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y = 0; %ignore x!</a:t>
            </a:r>
          </a:p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0" y="1092200"/>
            <a:ext cx="754380" cy="3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55" y="1137920"/>
            <a:ext cx="762000" cy="29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1137920"/>
            <a:ext cx="777240" cy="2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Overfitting</a:t>
            </a:r>
            <a:r>
              <a:rPr lang="en-US" sz="3200" b="1" dirty="0"/>
              <a:t> example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05904" y="1391777"/>
            <a:ext cx="11697" cy="28500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370" y="3719307"/>
            <a:ext cx="95743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size</a:t>
            </a:r>
            <a:endParaRPr lang="en-US" sz="2667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33759" y="1691189"/>
            <a:ext cx="87876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price</a:t>
            </a:r>
            <a:endParaRPr lang="en-US" sz="2667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56588" y="4014647"/>
            <a:ext cx="35560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9" y="4425592"/>
            <a:ext cx="3612351" cy="9319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83200" y="1193800"/>
            <a:ext cx="6197600" cy="468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Once parameters</a:t>
            </a:r>
          </a:p>
          <a:p>
            <a:r>
              <a:rPr lang="en-US" sz="3733" dirty="0"/>
              <a:t>w</a:t>
            </a:r>
            <a:r>
              <a:rPr lang="en-US" sz="3733" dirty="0"/>
              <a:t>ere fit to some set of data (training set), the error of the parameters as measured on that data (the training error            </a:t>
            </a:r>
            <a:r>
              <a:rPr lang="en-US" sz="3733" dirty="0" err="1">
                <a:solidFill>
                  <a:schemeClr val="bg1"/>
                </a:solidFill>
              </a:rPr>
              <a:t>xxxxx</a:t>
            </a:r>
            <a:r>
              <a:rPr lang="en-US" sz="3733" dirty="0"/>
              <a:t>) is likely to be lower than the actual generalization error.</a:t>
            </a:r>
            <a:endParaRPr lang="en-US" sz="3733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74065"/>
            <a:ext cx="832104" cy="47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1" y="1391777"/>
            <a:ext cx="2506980" cy="430276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050974" y="1051513"/>
          <a:ext cx="3356297" cy="298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818400" y="1783200"/>
              <a:ext cx="3307200" cy="310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9400" y="1772760"/>
                <a:ext cx="3323759" cy="31279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2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selection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883047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</a:t>
            </a:r>
          </a:p>
          <a:p>
            <a:r>
              <a:rPr lang="en-US" sz="3200" dirty="0"/>
              <a:t>2.</a:t>
            </a:r>
          </a:p>
          <a:p>
            <a:r>
              <a:rPr lang="en-US" sz="3200" dirty="0"/>
              <a:t>3.</a:t>
            </a:r>
          </a:p>
          <a:p>
            <a:endParaRPr lang="en-US" sz="3200" dirty="0"/>
          </a:p>
          <a:p>
            <a:r>
              <a:rPr lang="en-US" sz="3200" dirty="0"/>
              <a:t>10.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35246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Choose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4134247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well does the model generalize? Report test set error                     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5150247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Problem:                      is likely to be an optimistic estimate of generalization error. I.e. our extra parameter (    = degree of polynomial) is fit to test set.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2480733"/>
            <a:ext cx="45720" cy="368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6555"/>
            <a:ext cx="2690621" cy="374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3" y="1464733"/>
            <a:ext cx="3844544" cy="402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98" y="1974540"/>
            <a:ext cx="4733036" cy="402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64" y="2967397"/>
            <a:ext cx="5029200" cy="402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633216"/>
            <a:ext cx="2139696" cy="405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09" y="4688244"/>
            <a:ext cx="1682496" cy="4663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69" y="5225309"/>
            <a:ext cx="1682496" cy="4663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807209"/>
            <a:ext cx="195072" cy="286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" name="Ink 6"/>
              <p14:cNvContentPartPr/>
              <p14:nvPr/>
            </p14:nvContentPartPr>
            <p14:xfrm>
              <a:off x="1008960" y="0"/>
              <a:ext cx="10749120" cy="6219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9600" y="-9360"/>
                <a:ext cx="10767480" cy="62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0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Evaluating your hypothesis</a:t>
            </a:r>
          </a:p>
          <a:p>
            <a:r>
              <a:rPr lang="en-US" sz="3200" dirty="0"/>
              <a:t>Dataset: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9200" y="1488997"/>
          <a:ext cx="3149600" cy="477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1574800"/>
              </a:tblGrid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5384800" y="1489000"/>
            <a:ext cx="1422400" cy="1811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05" y="753095"/>
            <a:ext cx="1346352" cy="36266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45" y="1181956"/>
            <a:ext cx="1346352" cy="3626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96" y="1958900"/>
            <a:ext cx="1543089" cy="36266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15" y="1639695"/>
            <a:ext cx="35555" cy="28681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72" y="4695950"/>
            <a:ext cx="1532505" cy="41070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72" y="5215581"/>
            <a:ext cx="1532505" cy="41070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60" y="6117098"/>
            <a:ext cx="2330440" cy="41070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51" y="5712191"/>
            <a:ext cx="35203" cy="28397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5486400" y="5712191"/>
            <a:ext cx="1320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03" y="2565401"/>
            <a:ext cx="1409052" cy="431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03" y="3085031"/>
            <a:ext cx="1409052" cy="43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04" y="3991113"/>
            <a:ext cx="2111097" cy="4316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167" y="3633075"/>
            <a:ext cx="35555" cy="28681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7173672" y="4599453"/>
            <a:ext cx="31895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5501" y="2413000"/>
            <a:ext cx="31895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84800" y="3835401"/>
            <a:ext cx="1422400" cy="10658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Train/validation/test error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00020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2610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43374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68" y="1500775"/>
            <a:ext cx="6150864" cy="1109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44" y="3221879"/>
            <a:ext cx="6010656" cy="1115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83" y="4851400"/>
            <a:ext cx="702868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selection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148478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</a:t>
            </a:r>
          </a:p>
          <a:p>
            <a:r>
              <a:rPr lang="en-US" sz="3200" dirty="0"/>
              <a:t>2.</a:t>
            </a:r>
          </a:p>
          <a:p>
            <a:r>
              <a:rPr lang="en-US" sz="3200" dirty="0"/>
              <a:t>3.</a:t>
            </a:r>
          </a:p>
          <a:p>
            <a:endParaRPr lang="en-US" sz="3200" dirty="0"/>
          </a:p>
          <a:p>
            <a:r>
              <a:rPr lang="en-US" sz="3200" dirty="0"/>
              <a:t>10.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4546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Pick</a:t>
            </a:r>
          </a:p>
          <a:p>
            <a:r>
              <a:rPr lang="en-US" sz="3200" dirty="0"/>
              <a:t>Estimate generalization error  for test set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2746164"/>
            <a:ext cx="45720" cy="368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261986"/>
            <a:ext cx="2690621" cy="374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730164"/>
            <a:ext cx="3844544" cy="402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98" y="2239971"/>
            <a:ext cx="4733036" cy="402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64" y="3232828"/>
            <a:ext cx="5029200" cy="402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5100597"/>
            <a:ext cx="1682496" cy="466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47" y="4646168"/>
            <a:ext cx="3855720" cy="4084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/>
              <p14:cNvContentPartPr/>
              <p14:nvPr/>
            </p14:nvContentPartPr>
            <p14:xfrm>
              <a:off x="104160" y="1001280"/>
              <a:ext cx="11273280" cy="4731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520" y="992280"/>
                <a:ext cx="11293800" cy="4751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7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5231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Diagnosing bias vs. variance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Bias/variance</a:t>
            </a:r>
            <a:endParaRPr lang="en-US" sz="3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659" y="4782952"/>
            <a:ext cx="297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High bias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err="1"/>
              <a:t>underfit</a:t>
            </a:r>
            <a:r>
              <a:rPr lang="en-US" sz="3200" dirty="0"/>
              <a:t>)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6714" y="4781467"/>
            <a:ext cx="29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“Just right”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8407514" y="4781467"/>
            <a:ext cx="297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High variance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err="1"/>
              <a:t>overfit</a:t>
            </a:r>
            <a:r>
              <a:rPr lang="en-US" sz="3200" dirty="0"/>
              <a:t>)</a:t>
            </a:r>
            <a:endParaRPr lang="en-US" sz="32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53" y="4214737"/>
            <a:ext cx="1270449" cy="31492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18" y="4214737"/>
            <a:ext cx="2263140" cy="34011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4887" y="1685967"/>
            <a:ext cx="2945146" cy="2516740"/>
            <a:chOff x="573665" y="1264475"/>
            <a:chExt cx="2208859" cy="1887555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/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 rot="16200000">
              <a:off x="238041" y="1956037"/>
              <a:ext cx="98667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Price</a:t>
              </a:r>
              <a:endParaRPr lang="en-US" sz="2133" dirty="0"/>
            </a:p>
          </p:txBody>
        </p:sp>
        <p:sp>
          <p:nvSpPr>
            <p:cNvPr id="52" name="TextBox 20"/>
            <p:cNvSpPr txBox="1"/>
            <p:nvPr/>
          </p:nvSpPr>
          <p:spPr>
            <a:xfrm>
              <a:off x="1327689" y="2836607"/>
              <a:ext cx="98667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33" dirty="0"/>
                <a:t>Size</a:t>
              </a:r>
              <a:endParaRPr lang="en-US" sz="2133" dirty="0"/>
            </a:p>
          </p:txBody>
        </p:sp>
      </p:grpSp>
      <p:graphicFrame>
        <p:nvGraphicFramePr>
          <p:cNvPr id="53" name="Chart 52"/>
          <p:cNvGraphicFramePr>
            <a:graphicFrameLocks/>
          </p:cNvGraphicFramePr>
          <p:nvPr>
            <p:extLst/>
          </p:nvPr>
        </p:nvGraphicFramePr>
        <p:xfrm>
          <a:off x="4586005" y="1685967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TextBox 53"/>
          <p:cNvSpPr txBox="1"/>
          <p:nvPr/>
        </p:nvSpPr>
        <p:spPr>
          <a:xfrm rot="16200000">
            <a:off x="3859224" y="2608049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  <a:endParaRPr lang="en-US" sz="2133" dirty="0"/>
          </a:p>
        </p:txBody>
      </p:sp>
      <p:sp>
        <p:nvSpPr>
          <p:cNvPr id="55" name="TextBox 20"/>
          <p:cNvSpPr txBox="1"/>
          <p:nvPr/>
        </p:nvSpPr>
        <p:spPr>
          <a:xfrm>
            <a:off x="5312088" y="3782143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  <a:endParaRPr lang="en-US" sz="2133" dirty="0"/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/>
          </p:nvPr>
        </p:nvGraphicFramePr>
        <p:xfrm>
          <a:off x="8345205" y="1690651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7" name="TextBox 56"/>
          <p:cNvSpPr txBox="1"/>
          <p:nvPr/>
        </p:nvSpPr>
        <p:spPr>
          <a:xfrm rot="16200000">
            <a:off x="7618424" y="2612733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  <a:endParaRPr lang="en-US" sz="2133" dirty="0"/>
          </a:p>
        </p:txBody>
      </p:sp>
      <p:sp>
        <p:nvSpPr>
          <p:cNvPr id="58" name="TextBox 20"/>
          <p:cNvSpPr txBox="1"/>
          <p:nvPr/>
        </p:nvSpPr>
        <p:spPr>
          <a:xfrm>
            <a:off x="9071288" y="3786827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  <a:endParaRPr lang="en-US" sz="2133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13" y="4185029"/>
            <a:ext cx="4045265" cy="313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1161600" y="1926240"/>
              <a:ext cx="9834720" cy="429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1880" y="1913640"/>
                <a:ext cx="9855601" cy="4316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6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Bias/variance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42487" y="3225800"/>
            <a:ext cx="0" cy="30582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6514" y="6187758"/>
            <a:ext cx="316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/>
              <a:t>egree of polynomial d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276273" y="3637265"/>
            <a:ext cx="85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</a:t>
            </a:r>
            <a:endParaRPr lang="en-US" sz="24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28790" y="6117904"/>
            <a:ext cx="48973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0" y="1151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error: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000" y="1993086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Cross validation error:</a:t>
            </a: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49" y="1092200"/>
            <a:ext cx="4892652" cy="88252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74723"/>
            <a:ext cx="4781128" cy="8873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0520" y="2973947"/>
            <a:ext cx="2675505" cy="1827225"/>
            <a:chOff x="182167" y="1043832"/>
            <a:chExt cx="2938208" cy="200663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678280" y="1043832"/>
              <a:ext cx="7520" cy="17004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15418" y="2633535"/>
              <a:ext cx="904957" cy="41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size</a:t>
              </a:r>
              <a:endParaRPr lang="en-US" sz="1867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21654" y="1252000"/>
              <a:ext cx="737959" cy="41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/>
                <a:t>price</a:t>
              </a:r>
              <a:endParaRPr lang="en-US" sz="1867" baseline="-250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18007" y="2608725"/>
              <a:ext cx="228606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ross 56"/>
            <p:cNvSpPr/>
            <p:nvPr/>
          </p:nvSpPr>
          <p:spPr>
            <a:xfrm rot="2734294">
              <a:off x="930621" y="2267602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Cross 57"/>
            <p:cNvSpPr/>
            <p:nvPr/>
          </p:nvSpPr>
          <p:spPr>
            <a:xfrm rot="2734294">
              <a:off x="1130521" y="1827227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Cross 58"/>
            <p:cNvSpPr/>
            <p:nvPr/>
          </p:nvSpPr>
          <p:spPr>
            <a:xfrm rot="2734294">
              <a:off x="1518446" y="158054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Cross 59"/>
            <p:cNvSpPr/>
            <p:nvPr/>
          </p:nvSpPr>
          <p:spPr>
            <a:xfrm rot="2734294">
              <a:off x="1934352" y="152809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379677" y="1535021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41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191" y="4831884"/>
            <a:ext cx="1964995" cy="16873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992867"/>
            <a:ext cx="1964995" cy="16873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361760" y="1764480"/>
              <a:ext cx="10692000" cy="493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2040" y="1754040"/>
                <a:ext cx="10712880" cy="49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3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Diagnosing bias vs. variance</a:t>
            </a:r>
            <a:endParaRPr lang="en-US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04239" y="3022600"/>
            <a:ext cx="5285361" cy="3212501"/>
            <a:chOff x="303054" y="2266950"/>
            <a:chExt cx="4268251" cy="2594291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6890" y="4488418"/>
              <a:ext cx="2824415" cy="372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/>
                <a:t>egree of polynomial d</a:t>
              </a:r>
              <a:endParaRPr lang="en-US" sz="24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43491" y="2562260"/>
              <a:ext cx="691949" cy="372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error</a:t>
              </a:r>
              <a:endParaRPr lang="en-US" sz="2400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08000" y="1015762"/>
            <a:ext cx="1085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your learning algorithm is performing less well than you were hoping</a:t>
            </a:r>
            <a:r>
              <a:rPr lang="en-US" sz="3200" dirty="0"/>
              <a:t>. (             or                  is </a:t>
            </a:r>
            <a:r>
              <a:rPr lang="en-US" sz="3200" dirty="0"/>
              <a:t>high.)  Is it a bias problem or a variance problem?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51" y="1636401"/>
            <a:ext cx="1011936" cy="408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04" y="1611764"/>
            <a:ext cx="1246632" cy="40843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301008" y="3124201"/>
            <a:ext cx="3372593" cy="2375065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1524002" y="3132414"/>
            <a:ext cx="2133597" cy="1713396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5" y="2914409"/>
            <a:ext cx="728344" cy="293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74" y="4754557"/>
            <a:ext cx="1125527" cy="3129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740726" y="3124200"/>
            <a:ext cx="198582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(cross validation </a:t>
            </a:r>
          </a:p>
          <a:p>
            <a:r>
              <a:rPr lang="en-US" sz="1867" dirty="0"/>
              <a:t>error)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001" y="4953001"/>
            <a:ext cx="21758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(training error)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9833" y="2536646"/>
            <a:ext cx="534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Bias (</a:t>
            </a:r>
            <a:r>
              <a:rPr lang="en-US" sz="3200" dirty="0" err="1"/>
              <a:t>underfit</a:t>
            </a:r>
            <a:r>
              <a:rPr lang="en-US" sz="3200" dirty="0"/>
              <a:t>):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29267" y="4343401"/>
            <a:ext cx="534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Variance (</a:t>
            </a:r>
            <a:r>
              <a:rPr lang="en-US" sz="3200" dirty="0" err="1"/>
              <a:t>overfit</a:t>
            </a:r>
            <a:r>
              <a:rPr lang="en-US" sz="3200" dirty="0"/>
              <a:t>):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75360" y="2078880"/>
              <a:ext cx="11159040" cy="4569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00" y="2069520"/>
                <a:ext cx="11177040" cy="45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5231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and bias/variance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Precision/Recall</a:t>
            </a:r>
            <a:endParaRPr lang="en-US" sz="2933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           in presence of rare class that we want to detect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2" y="1078023"/>
            <a:ext cx="762000" cy="294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1436123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Precision </a:t>
            </a:r>
          </a:p>
          <a:p>
            <a:r>
              <a:rPr lang="en-US" sz="2400" dirty="0"/>
              <a:t>(Of all patients where we predicted           , what fraction actually has cancer?)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23" y="1956978"/>
            <a:ext cx="646176" cy="2498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4038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Recall</a:t>
            </a:r>
          </a:p>
          <a:p>
            <a:r>
              <a:rPr lang="en-US" sz="2400" dirty="0"/>
              <a:t>(Of all patients that actually have cancer, what fraction did we correctly detect as having cancer?)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22880" y="1402080"/>
              <a:ext cx="11454720" cy="4855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120" y="1392720"/>
                <a:ext cx="11466600" cy="4876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2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Linear regression with regularization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0677" y="5162909"/>
            <a:ext cx="3470996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Large </a:t>
            </a:r>
            <a:r>
              <a:rPr lang="en-US" sz="2667" dirty="0">
                <a:solidFill>
                  <a:schemeClr val="bg1"/>
                </a:solidFill>
              </a:rPr>
              <a:t>xx</a:t>
            </a:r>
          </a:p>
          <a:p>
            <a:pPr algn="ctr"/>
            <a:r>
              <a:rPr lang="en-US" sz="2667" dirty="0"/>
              <a:t>High bias (</a:t>
            </a:r>
            <a:r>
              <a:rPr lang="en-US" sz="2667" dirty="0" err="1"/>
              <a:t>underfit</a:t>
            </a:r>
            <a:r>
              <a:rPr lang="en-US" sz="2667" dirty="0"/>
              <a:t>)</a:t>
            </a:r>
            <a:endParaRPr lang="en-US" sz="2667" dirty="0"/>
          </a:p>
        </p:txBody>
      </p:sp>
      <p:sp>
        <p:nvSpPr>
          <p:cNvPr id="34" name="TextBox 33"/>
          <p:cNvSpPr txBox="1"/>
          <p:nvPr/>
        </p:nvSpPr>
        <p:spPr>
          <a:xfrm>
            <a:off x="4546714" y="5161424"/>
            <a:ext cx="29716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Intermediate </a:t>
            </a:r>
            <a:r>
              <a:rPr lang="en-US" sz="2667" dirty="0">
                <a:solidFill>
                  <a:schemeClr val="bg1"/>
                </a:solidFill>
              </a:rPr>
              <a:t>xx</a:t>
            </a:r>
            <a:endParaRPr lang="en-US" sz="2667" dirty="0"/>
          </a:p>
          <a:p>
            <a:pPr algn="ctr"/>
            <a:r>
              <a:rPr lang="en-US" sz="2667" dirty="0"/>
              <a:t>“Just right”</a:t>
            </a:r>
            <a:endParaRPr lang="en-US" sz="2667" dirty="0"/>
          </a:p>
        </p:txBody>
      </p:sp>
      <p:sp>
        <p:nvSpPr>
          <p:cNvPr id="35" name="TextBox 34"/>
          <p:cNvSpPr txBox="1"/>
          <p:nvPr/>
        </p:nvSpPr>
        <p:spPr>
          <a:xfrm>
            <a:off x="7920873" y="5161424"/>
            <a:ext cx="416952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Small </a:t>
            </a:r>
            <a:r>
              <a:rPr lang="en-US" sz="2667" dirty="0">
                <a:solidFill>
                  <a:schemeClr val="bg1"/>
                </a:solidFill>
              </a:rPr>
              <a:t>xx</a:t>
            </a:r>
            <a:endParaRPr lang="en-US" sz="2667" dirty="0"/>
          </a:p>
          <a:p>
            <a:pPr algn="ctr"/>
            <a:r>
              <a:rPr lang="en-US" sz="2667" dirty="0"/>
              <a:t>High variance (</a:t>
            </a:r>
            <a:r>
              <a:rPr lang="en-US" sz="2667" dirty="0" err="1"/>
              <a:t>overfit</a:t>
            </a:r>
            <a:r>
              <a:rPr lang="en-US" sz="2667" dirty="0"/>
              <a:t>)</a:t>
            </a:r>
            <a:endParaRPr lang="en-US" sz="2667" dirty="0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83" y="5286077"/>
            <a:ext cx="201168" cy="2865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72" y="5276088"/>
            <a:ext cx="201168" cy="286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8" y="6112690"/>
            <a:ext cx="3757863" cy="276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6477001"/>
            <a:ext cx="1378679" cy="30997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08000" y="10922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33" y="1206376"/>
            <a:ext cx="6763512" cy="4419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24" y="1767969"/>
            <a:ext cx="6781221" cy="1017449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764887" y="2717800"/>
            <a:ext cx="2945146" cy="2516740"/>
            <a:chOff x="573665" y="1264475"/>
            <a:chExt cx="2208859" cy="1887555"/>
          </a:xfrm>
        </p:grpSpPr>
        <p:graphicFrame>
          <p:nvGraphicFramePr>
            <p:cNvPr id="55" name="Chart 54"/>
            <p:cNvGraphicFramePr>
              <a:graphicFrameLocks/>
            </p:cNvGraphicFramePr>
            <p:nvPr>
              <p:extLst/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 rot="16200000">
              <a:off x="238041" y="1956037"/>
              <a:ext cx="98667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Price</a:t>
              </a:r>
              <a:endParaRPr lang="en-US" sz="2133" dirty="0"/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327689" y="2836607"/>
              <a:ext cx="98667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33" dirty="0"/>
                <a:t>Size</a:t>
              </a:r>
              <a:endParaRPr lang="en-US" sz="2133" dirty="0"/>
            </a:p>
          </p:txBody>
        </p:sp>
      </p:grpSp>
      <p:graphicFrame>
        <p:nvGraphicFramePr>
          <p:cNvPr id="58" name="Chart 57"/>
          <p:cNvGraphicFramePr>
            <a:graphicFrameLocks/>
          </p:cNvGraphicFramePr>
          <p:nvPr>
            <p:extLst/>
          </p:nvPr>
        </p:nvGraphicFramePr>
        <p:xfrm>
          <a:off x="4586005" y="2717800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9" name="TextBox 58"/>
          <p:cNvSpPr txBox="1"/>
          <p:nvPr/>
        </p:nvSpPr>
        <p:spPr>
          <a:xfrm rot="16200000">
            <a:off x="3859224" y="363988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  <a:endParaRPr lang="en-US" sz="2133" dirty="0"/>
          </a:p>
        </p:txBody>
      </p:sp>
      <p:sp>
        <p:nvSpPr>
          <p:cNvPr id="60" name="TextBox 20"/>
          <p:cNvSpPr txBox="1"/>
          <p:nvPr/>
        </p:nvSpPr>
        <p:spPr>
          <a:xfrm>
            <a:off x="5312088" y="4813976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  <a:endParaRPr lang="en-US" sz="2133" dirty="0"/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/>
          </p:nvPr>
        </p:nvGraphicFramePr>
        <p:xfrm>
          <a:off x="8345205" y="2722484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2" name="TextBox 61"/>
          <p:cNvSpPr txBox="1"/>
          <p:nvPr/>
        </p:nvSpPr>
        <p:spPr>
          <a:xfrm rot="16200000">
            <a:off x="7618424" y="3644566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  <a:endParaRPr lang="en-US" sz="2133" dirty="0"/>
          </a:p>
        </p:txBody>
      </p:sp>
      <p:sp>
        <p:nvSpPr>
          <p:cNvPr id="63" name="TextBox 20"/>
          <p:cNvSpPr txBox="1"/>
          <p:nvPr/>
        </p:nvSpPr>
        <p:spPr>
          <a:xfrm>
            <a:off x="9071288" y="4818660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  <a:endParaRPr lang="en-US" sz="2133" dirty="0"/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67" y="5291921"/>
            <a:ext cx="201168" cy="286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151680" y="1020480"/>
              <a:ext cx="10663200" cy="542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1960" y="1012920"/>
                <a:ext cx="10683360" cy="54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8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Graphic spid="58" grpId="0">
        <p:bldAsOne/>
      </p:bldGraphic>
      <p:bldP spid="59" grpId="0"/>
      <p:bldP spid="60" grpId="0"/>
      <p:bldGraphic spid="61" grpId="0">
        <p:bldAsOne/>
      </p:bldGraphic>
      <p:bldP spid="62" grpId="0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Choosing the regularization parameter </a:t>
            </a:r>
            <a:endParaRPr lang="en-US" sz="32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545520"/>
            <a:ext cx="201168" cy="2865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9" y="1206376"/>
            <a:ext cx="6763512" cy="4419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67968"/>
            <a:ext cx="7047755" cy="10574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2757362"/>
            <a:ext cx="5818632" cy="10495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0" y="4038600"/>
            <a:ext cx="5685997" cy="10553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0" y="5257800"/>
            <a:ext cx="6649041" cy="1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08000" y="2500392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AutoNum type="arabicPeriod"/>
            </a:pPr>
            <a:r>
              <a:rPr lang="en-US" sz="3200" dirty="0"/>
              <a:t>Try</a:t>
            </a:r>
          </a:p>
          <a:p>
            <a:pPr marL="609585" indent="-609585">
              <a:buAutoNum type="arabicPeriod"/>
            </a:pPr>
            <a:r>
              <a:rPr lang="en-US" sz="3200" dirty="0"/>
              <a:t>Try</a:t>
            </a:r>
          </a:p>
          <a:p>
            <a:pPr marL="609585" indent="-609585">
              <a:buAutoNum type="arabicPeriod"/>
            </a:pPr>
            <a:r>
              <a:rPr lang="en-US" sz="3200" dirty="0"/>
              <a:t>Try</a:t>
            </a:r>
          </a:p>
          <a:p>
            <a:pPr marL="609585" indent="-609585">
              <a:buAutoNum type="arabicPeriod"/>
            </a:pPr>
            <a:r>
              <a:rPr lang="en-US" sz="3200" dirty="0"/>
              <a:t>Try</a:t>
            </a:r>
          </a:p>
          <a:p>
            <a:pPr marL="609585" indent="-609585">
              <a:buAutoNum type="arabicPeriod"/>
            </a:pPr>
            <a:r>
              <a:rPr lang="en-US" sz="3200" dirty="0"/>
              <a:t>Try</a:t>
            </a:r>
          </a:p>
          <a:p>
            <a:endParaRPr lang="en-US" sz="3200" dirty="0"/>
          </a:p>
          <a:p>
            <a:pPr marL="609585" indent="-609585">
              <a:buFont typeface="+mj-lt"/>
              <a:buAutoNum type="arabicPeriod" startAt="12"/>
            </a:pPr>
            <a:r>
              <a:rPr lang="en-US" sz="3200" dirty="0"/>
              <a:t>Try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000" y="10922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27" y="1209019"/>
            <a:ext cx="5654960" cy="369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717800"/>
            <a:ext cx="787400" cy="2438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8000" y="3810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Choosing the regularization parameter </a:t>
            </a:r>
            <a:endParaRPr lang="en-US" sz="3200" b="1" dirty="0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545520"/>
            <a:ext cx="201168" cy="286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3225800"/>
            <a:ext cx="1201420" cy="2438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1" y="3712597"/>
            <a:ext cx="1211580" cy="2438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4201160"/>
            <a:ext cx="1219200" cy="2438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4666755"/>
            <a:ext cx="1214120" cy="2438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5642997"/>
            <a:ext cx="955040" cy="2438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156201"/>
            <a:ext cx="38100" cy="3073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03181" y="6070601"/>
            <a:ext cx="837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Pick (say)       .  Test error:</a:t>
            </a: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79" y="1620221"/>
            <a:ext cx="5960967" cy="89437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6224706"/>
            <a:ext cx="474980" cy="307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437760" y="2527680"/>
              <a:ext cx="11435040" cy="4225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040" y="2517600"/>
                <a:ext cx="11455200" cy="4246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4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1056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Bias/variance as a function of the regularization parameter</a:t>
            </a:r>
            <a:endParaRPr lang="en-US" sz="32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32" y="545520"/>
            <a:ext cx="201168" cy="28651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6" y="3239007"/>
            <a:ext cx="5041683" cy="90940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7" y="4188397"/>
            <a:ext cx="4926759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3" y="2311401"/>
            <a:ext cx="6182427" cy="92760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315200" y="1632541"/>
            <a:ext cx="0" cy="44380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52932" y="5813104"/>
            <a:ext cx="4572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87288"/>
            <a:ext cx="201168" cy="286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8720" y="972960"/>
              <a:ext cx="12206880" cy="5646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40" y="966120"/>
                <a:ext cx="12223440" cy="56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5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5231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curves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Learning curves</a:t>
            </a:r>
            <a:endParaRPr lang="en-US" sz="32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598233" y="891977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6800" y="2054021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8868038" y="124348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Cross 47"/>
          <p:cNvSpPr/>
          <p:nvPr/>
        </p:nvSpPr>
        <p:spPr>
          <a:xfrm rot="2734294">
            <a:off x="10809285" y="126961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Cross 51"/>
          <p:cNvSpPr/>
          <p:nvPr/>
        </p:nvSpPr>
        <p:spPr>
          <a:xfrm rot="2734294">
            <a:off x="10420447" y="1328718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Cross 54"/>
          <p:cNvSpPr/>
          <p:nvPr/>
        </p:nvSpPr>
        <p:spPr>
          <a:xfrm rot="2734294">
            <a:off x="8851729" y="2682425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Cross 55"/>
          <p:cNvSpPr/>
          <p:nvPr/>
        </p:nvSpPr>
        <p:spPr>
          <a:xfrm rot="2734294">
            <a:off x="8462891" y="2741526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Cross 56"/>
          <p:cNvSpPr/>
          <p:nvPr/>
        </p:nvSpPr>
        <p:spPr>
          <a:xfrm rot="2734294">
            <a:off x="7768594" y="327217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Cross 59"/>
          <p:cNvSpPr/>
          <p:nvPr/>
        </p:nvSpPr>
        <p:spPr>
          <a:xfrm rot="2734294">
            <a:off x="10820063" y="266824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Cross 60"/>
          <p:cNvSpPr/>
          <p:nvPr/>
        </p:nvSpPr>
        <p:spPr>
          <a:xfrm rot="2734294">
            <a:off x="10431226" y="272734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Cross 61"/>
          <p:cNvSpPr/>
          <p:nvPr/>
        </p:nvSpPr>
        <p:spPr>
          <a:xfrm rot="2734294">
            <a:off x="9736929" y="325799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Cross 62"/>
          <p:cNvSpPr/>
          <p:nvPr/>
        </p:nvSpPr>
        <p:spPr>
          <a:xfrm rot="2734294">
            <a:off x="10027551" y="284151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8" name="Picture 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23909"/>
            <a:ext cx="3495040" cy="36576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0" y="1104631"/>
            <a:ext cx="5041683" cy="90940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1" y="2054021"/>
            <a:ext cx="4926759" cy="9144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436517" y="3359741"/>
            <a:ext cx="0" cy="29140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206316" y="6009616"/>
            <a:ext cx="4154797" cy="668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13" y="6178196"/>
            <a:ext cx="279400" cy="1524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592514" y="6049360"/>
            <a:ext cx="431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(training set size)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9412" y="894336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357979" y="2056380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581856" y="2316736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00423" y="3478780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539412" y="2316736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357979" y="3478780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ross 63"/>
          <p:cNvSpPr/>
          <p:nvPr/>
        </p:nvSpPr>
        <p:spPr>
          <a:xfrm rot="2734294">
            <a:off x="8861309" y="409064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ross 64"/>
          <p:cNvSpPr/>
          <p:nvPr/>
        </p:nvSpPr>
        <p:spPr>
          <a:xfrm rot="2734294">
            <a:off x="8472471" y="414974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Cross 65"/>
          <p:cNvSpPr/>
          <p:nvPr/>
        </p:nvSpPr>
        <p:spPr>
          <a:xfrm rot="2734294">
            <a:off x="7778174" y="468039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Cross 66"/>
          <p:cNvSpPr/>
          <p:nvPr/>
        </p:nvSpPr>
        <p:spPr>
          <a:xfrm rot="2734294">
            <a:off x="8068797" y="426391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580657" y="3739136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99224" y="4901180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/>
          <p:cNvSpPr/>
          <p:nvPr/>
        </p:nvSpPr>
        <p:spPr>
          <a:xfrm rot="2734294">
            <a:off x="7895918" y="4403034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Cross 75"/>
          <p:cNvSpPr/>
          <p:nvPr/>
        </p:nvSpPr>
        <p:spPr>
          <a:xfrm rot="2734294">
            <a:off x="10805886" y="409064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Cross 80"/>
          <p:cNvSpPr/>
          <p:nvPr/>
        </p:nvSpPr>
        <p:spPr>
          <a:xfrm rot="2734294">
            <a:off x="10417049" y="414974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Cross 81"/>
          <p:cNvSpPr/>
          <p:nvPr/>
        </p:nvSpPr>
        <p:spPr>
          <a:xfrm rot="2734294">
            <a:off x="9722751" y="4680399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Cross 82"/>
          <p:cNvSpPr/>
          <p:nvPr/>
        </p:nvSpPr>
        <p:spPr>
          <a:xfrm rot="2734294">
            <a:off x="10013374" y="426391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9525235" y="3739136"/>
            <a:ext cx="15160" cy="131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43802" y="4901180"/>
            <a:ext cx="1818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/>
          <p:cNvSpPr/>
          <p:nvPr/>
        </p:nvSpPr>
        <p:spPr>
          <a:xfrm rot="2734294">
            <a:off x="9840495" y="4403034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Cross 86"/>
          <p:cNvSpPr/>
          <p:nvPr/>
        </p:nvSpPr>
        <p:spPr>
          <a:xfrm rot="2734294">
            <a:off x="10591894" y="4093158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344430" y="3664658"/>
            <a:ext cx="12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332640" y="724800"/>
              <a:ext cx="10901760" cy="5761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760" y="716160"/>
                <a:ext cx="10920480" cy="57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9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52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6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High bias</a:t>
            </a:r>
            <a:endParaRPr lang="en-US" sz="32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598234" y="787400"/>
            <a:ext cx="21767" cy="24676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6800" y="3101636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7946123" y="2663161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2" y="323909"/>
            <a:ext cx="2446020" cy="34036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436517" y="1364540"/>
            <a:ext cx="0" cy="29140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206316" y="4014414"/>
            <a:ext cx="4154797" cy="668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13" y="4182995"/>
            <a:ext cx="279400" cy="1524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592514" y="4054158"/>
            <a:ext cx="431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(training set size)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344430" y="1669457"/>
            <a:ext cx="12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</a:t>
            </a:r>
            <a:endParaRPr lang="en-US" sz="2400" dirty="0"/>
          </a:p>
        </p:txBody>
      </p:sp>
      <p:sp>
        <p:nvSpPr>
          <p:cNvPr id="49" name="Cross 48"/>
          <p:cNvSpPr/>
          <p:nvPr/>
        </p:nvSpPr>
        <p:spPr>
          <a:xfrm rot="2734294">
            <a:off x="8128118" y="2047431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Cross 49"/>
          <p:cNvSpPr/>
          <p:nvPr/>
        </p:nvSpPr>
        <p:spPr>
          <a:xfrm rot="2734294">
            <a:off x="8533705" y="1522155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Cross 50"/>
          <p:cNvSpPr/>
          <p:nvPr/>
        </p:nvSpPr>
        <p:spPr>
          <a:xfrm rot="2734294">
            <a:off x="9328823" y="1336682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Cross 52"/>
          <p:cNvSpPr/>
          <p:nvPr/>
        </p:nvSpPr>
        <p:spPr>
          <a:xfrm rot="2734294">
            <a:off x="9905663" y="1365038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598233" y="3614857"/>
            <a:ext cx="0" cy="26589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6800" y="6120379"/>
            <a:ext cx="3251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 rot="2734294">
            <a:off x="7946123" y="5681903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Cross 76"/>
          <p:cNvSpPr/>
          <p:nvPr/>
        </p:nvSpPr>
        <p:spPr>
          <a:xfrm rot="2734294">
            <a:off x="8091989" y="5126942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Cross 79"/>
          <p:cNvSpPr/>
          <p:nvPr/>
        </p:nvSpPr>
        <p:spPr>
          <a:xfrm rot="2734294">
            <a:off x="8289858" y="467849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Cross 87"/>
          <p:cNvSpPr/>
          <p:nvPr/>
        </p:nvSpPr>
        <p:spPr>
          <a:xfrm rot="2734294">
            <a:off x="8781138" y="4436394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Cross 88"/>
          <p:cNvSpPr/>
          <p:nvPr/>
        </p:nvSpPr>
        <p:spPr>
          <a:xfrm rot="2734294">
            <a:off x="9328823" y="4355425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Cross 90"/>
          <p:cNvSpPr/>
          <p:nvPr/>
        </p:nvSpPr>
        <p:spPr>
          <a:xfrm rot="2734294">
            <a:off x="9905663" y="4383781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Cross 91"/>
          <p:cNvSpPr/>
          <p:nvPr/>
        </p:nvSpPr>
        <p:spPr>
          <a:xfrm rot="2734294">
            <a:off x="8549767" y="4516094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Cross 92"/>
          <p:cNvSpPr/>
          <p:nvPr/>
        </p:nvSpPr>
        <p:spPr>
          <a:xfrm rot="2734294">
            <a:off x="9068603" y="4369603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Cross 93"/>
          <p:cNvSpPr/>
          <p:nvPr/>
        </p:nvSpPr>
        <p:spPr>
          <a:xfrm rot="2734294">
            <a:off x="9600863" y="4379686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Cross 94"/>
          <p:cNvSpPr/>
          <p:nvPr/>
        </p:nvSpPr>
        <p:spPr>
          <a:xfrm rot="2734294">
            <a:off x="10186203" y="4369603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Cross 95"/>
          <p:cNvSpPr/>
          <p:nvPr/>
        </p:nvSpPr>
        <p:spPr>
          <a:xfrm rot="2734294">
            <a:off x="8154203" y="4881697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Cross 96"/>
          <p:cNvSpPr/>
          <p:nvPr/>
        </p:nvSpPr>
        <p:spPr>
          <a:xfrm rot="2734294">
            <a:off x="7989441" y="5399781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Cross 97"/>
          <p:cNvSpPr/>
          <p:nvPr/>
        </p:nvSpPr>
        <p:spPr>
          <a:xfrm rot="2734294">
            <a:off x="7894294" y="5917863"/>
            <a:ext cx="126535" cy="12653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TextBox 98"/>
          <p:cNvSpPr txBox="1"/>
          <p:nvPr/>
        </p:nvSpPr>
        <p:spPr>
          <a:xfrm>
            <a:off x="10325237" y="3194693"/>
            <a:ext cx="82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</a:t>
            </a:r>
            <a:endParaRPr lang="en-US" sz="2400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6830928" y="138370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price</a:t>
            </a:r>
            <a:endParaRPr lang="en-US" sz="2400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346013" y="6187758"/>
            <a:ext cx="82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</a:t>
            </a:r>
            <a:endParaRPr lang="en-US" sz="2400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6851704" y="437676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price</a:t>
            </a:r>
            <a:endParaRPr lang="en-US" sz="2400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8000" y="4587321"/>
            <a:ext cx="589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If a learning algorithm is suffering from high bias, getting more training data will not (by itself) help much.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61440" y="744000"/>
              <a:ext cx="10310400" cy="5265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40" y="735360"/>
                <a:ext cx="10330560" cy="52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4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7" grpId="0" animBg="1"/>
      <p:bldP spid="80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/>
      <p:bldP spid="102" grpId="0"/>
      <p:bldP spid="1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system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Trading off precision and recall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1905000"/>
          <a:ext cx="10668000" cy="197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  <a:gridCol w="2133600"/>
              </a:tblGrid>
              <a:tr h="49445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Precision(P)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Recall (R)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Score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Algorithm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0.444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Algorithm 2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0.175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Algorithm 3</a:t>
                      </a: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0.0392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08800" y="1803400"/>
            <a:ext cx="457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  <a:r>
              <a:rPr lang="en-US" sz="3200" b="1" baseline="-25000" dirty="0"/>
              <a:t>1</a:t>
            </a:r>
            <a:r>
              <a:rPr lang="en-US" sz="3200" b="1" dirty="0"/>
              <a:t> Score (F score)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924085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compare precision/recall numbers?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37400" y="1748972"/>
            <a:ext cx="2438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5251847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  <a:r>
              <a:rPr lang="en-US" sz="3200" dirty="0"/>
              <a:t>Score: 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218310"/>
            <a:ext cx="957451" cy="63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5331888"/>
            <a:ext cx="1374944" cy="7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9050"/>
            <a:ext cx="78867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system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 machine learning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97536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Designing a high accuracy learning system</a:t>
            </a:r>
            <a:endParaRPr lang="en-US" sz="2933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" y="6375400"/>
            <a:ext cx="4571999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</a:t>
            </a:r>
            <a:r>
              <a:rPr lang="en-US" sz="2667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Banko</a:t>
            </a:r>
            <a:r>
              <a:rPr lang="en-US" sz="266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and Brill, 2001]</a:t>
            </a:r>
            <a:endParaRPr lang="en-US" sz="2667" baseline="-25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000" y="1025684"/>
            <a:ext cx="6807200" cy="415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79434" algn="l"/>
              </a:tabLst>
            </a:pPr>
            <a:r>
              <a:rPr lang="en-US" sz="2933" dirty="0"/>
              <a:t>E.g. 	Classify between confusable words.</a:t>
            </a:r>
          </a:p>
          <a:p>
            <a:pPr>
              <a:tabLst>
                <a:tab pos="679434" algn="l"/>
              </a:tabLst>
            </a:pPr>
            <a:r>
              <a:rPr lang="en-US" sz="2933" dirty="0"/>
              <a:t>	{to, two, too},  {then, than}</a:t>
            </a:r>
          </a:p>
          <a:p>
            <a:pPr>
              <a:tabLst>
                <a:tab pos="679434" algn="l"/>
              </a:tabLst>
            </a:pPr>
            <a:r>
              <a:rPr lang="en-US" sz="2933" dirty="0"/>
              <a:t>For breakfast I ate _____ eggs.</a:t>
            </a:r>
          </a:p>
          <a:p>
            <a:pPr>
              <a:tabLst>
                <a:tab pos="679434" algn="l"/>
              </a:tabLst>
            </a:pPr>
            <a:r>
              <a:rPr lang="en-US" sz="2933" dirty="0"/>
              <a:t>Algorithms</a:t>
            </a:r>
          </a:p>
          <a:p>
            <a:pPr marL="1066773" lvl="1" indent="-457189">
              <a:buFontTx/>
              <a:buChar char="-"/>
              <a:tabLst>
                <a:tab pos="679434" algn="l"/>
              </a:tabLst>
            </a:pPr>
            <a:r>
              <a:rPr lang="en-US" sz="2933" dirty="0"/>
              <a:t>Perceptron (</a:t>
            </a:r>
            <a:r>
              <a:rPr lang="en-US" sz="2933" dirty="0"/>
              <a:t>L</a:t>
            </a:r>
            <a:r>
              <a:rPr lang="en-US" sz="2933" dirty="0"/>
              <a:t>ogistic regression)</a:t>
            </a:r>
          </a:p>
          <a:p>
            <a:pPr marL="1066773" lvl="1" indent="-457189">
              <a:buFontTx/>
              <a:buChar char="-"/>
              <a:tabLst>
                <a:tab pos="679434" algn="l"/>
              </a:tabLst>
            </a:pPr>
            <a:r>
              <a:rPr lang="en-US" sz="2933" dirty="0"/>
              <a:t>Winnow</a:t>
            </a:r>
          </a:p>
          <a:p>
            <a:pPr marL="1066773" lvl="1" indent="-457189">
              <a:buFontTx/>
              <a:buChar char="-"/>
              <a:tabLst>
                <a:tab pos="679434" algn="l"/>
              </a:tabLst>
            </a:pPr>
            <a:r>
              <a:rPr lang="en-US" sz="2933" dirty="0"/>
              <a:t>Memory-based</a:t>
            </a:r>
          </a:p>
          <a:p>
            <a:pPr marL="1066773" lvl="1" indent="-457189">
              <a:buFontTx/>
              <a:buChar char="-"/>
              <a:tabLst>
                <a:tab pos="679434" algn="l"/>
              </a:tabLst>
            </a:pPr>
            <a:r>
              <a:rPr lang="en-US" sz="2933" dirty="0"/>
              <a:t>Naïve Bayes</a:t>
            </a:r>
          </a:p>
          <a:p>
            <a:pPr lvl="1">
              <a:tabLst>
                <a:tab pos="679434" algn="l"/>
              </a:tabLst>
            </a:pPr>
            <a:endParaRPr lang="en-US" sz="2933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146279"/>
            <a:ext cx="9753600" cy="9950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933" b="1" dirty="0"/>
              <a:t>“It’s not who has the best algorithm that wins. </a:t>
            </a:r>
          </a:p>
          <a:p>
            <a:r>
              <a:rPr lang="en-US" sz="2933" b="1" dirty="0"/>
              <a:t>	</a:t>
            </a:r>
            <a:r>
              <a:rPr lang="en-US" sz="2933" b="1" dirty="0"/>
              <a:t>			It’s who has the most data.”</a:t>
            </a:r>
            <a:endParaRPr lang="en-US" sz="2933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61569" y="955516"/>
            <a:ext cx="5430434" cy="3912380"/>
            <a:chOff x="5071176" y="716637"/>
            <a:chExt cx="4072826" cy="2934285"/>
          </a:xfrm>
        </p:grpSpPr>
        <p:grpSp>
          <p:nvGrpSpPr>
            <p:cNvPr id="11" name="Group 10"/>
            <p:cNvGrpSpPr/>
            <p:nvPr/>
          </p:nvGrpSpPr>
          <p:grpSpPr>
            <a:xfrm>
              <a:off x="5071176" y="716637"/>
              <a:ext cx="4072826" cy="2934285"/>
              <a:chOff x="4335169" y="785917"/>
              <a:chExt cx="4686058" cy="2934285"/>
            </a:xfrm>
          </p:grpSpPr>
          <p:pic>
            <p:nvPicPr>
              <p:cNvPr id="12" name="Picture 2" descr="C:\Users\ang\Desktop\Nonam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41570" y="785917"/>
                <a:ext cx="4679657" cy="2882769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626371" y="3504710"/>
                <a:ext cx="2313550" cy="215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1867" dirty="0"/>
                  <a:t>Training set size (millions)</a:t>
                </a:r>
                <a:endParaRPr lang="en-US" sz="1867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3816991" y="2006991"/>
                <a:ext cx="1284294" cy="2479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tIns="0" bIns="0" rtlCol="0">
                <a:spAutoFit/>
              </a:bodyPr>
              <a:lstStyle/>
              <a:p>
                <a:r>
                  <a:rPr lang="en-US" sz="1867" dirty="0"/>
                  <a:t>     Accuracy     </a:t>
                </a:r>
                <a:endParaRPr lang="en-US" sz="1867" dirty="0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442" y="2571750"/>
              <a:ext cx="1318080" cy="183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518" y="3015096"/>
              <a:ext cx="1246909" cy="158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25" b="17071"/>
            <a:stretch/>
          </p:blipFill>
          <p:spPr bwMode="auto">
            <a:xfrm>
              <a:off x="7371642" y="2720690"/>
              <a:ext cx="1246909" cy="135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1574"/>
            <a:stretch/>
          </p:blipFill>
          <p:spPr bwMode="auto">
            <a:xfrm>
              <a:off x="7384512" y="2869704"/>
              <a:ext cx="1246909" cy="130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6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Large data rationale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924084"/>
            <a:ext cx="10972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a learning algorithm with many parameters (e.g. logistic regression/linear regression with many features; neural network with many hidden units).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1400" dirty="0"/>
          </a:p>
          <a:p>
            <a:r>
              <a:rPr lang="en-US" sz="3200" dirty="0"/>
              <a:t>Use a very large training set (unlikely to </a:t>
            </a:r>
            <a:r>
              <a:rPr lang="en-US" sz="3200" dirty="0" err="1"/>
              <a:t>overfit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080" y="1201440"/>
              <a:ext cx="11254560" cy="501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80" y="1191720"/>
                <a:ext cx="11276520" cy="50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7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^{(5)}&#10;$&#10;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&#10;$&#10;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&#10;$&#10;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-\frac{1}{m_{test}} \displaystyle \sum_{i=1}^{m_{test}} y^{(i)}_{test} \log h_\theta (x_{test}^{(i)}) + (1-y_{test}^{(i)}) \log h_\theta(x_{test}^{(i)})&#10;$&#10;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, \theta_1, \dots, \theta_4&#10;$&#10;&#10;&#10;\end{document}"/>
  <p:tag name="IGUANATEXSIZE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dots \theta_5 x^5&#10;$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d&#10;$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cv}, y^{(1)}_{cv})&#10;$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cv}, y^{(2)}_{cv})&#10;$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cv})}_{cv}, y^{(m_{cv})}_{cv})&#10;$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P+R}{2}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4)})&#10;$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theta_1 x_1 + \dots + \theta_4 x^4&#10;$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2\frac{PR}{P+R} 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 (\theta)&#10;$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000.\; \theta_1 \approx 0, \theta_2 \approx 0,\dots&#10;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J(\theta) = \frac{1}{2m} \left[ \sum_{i=1}^{m} (h_\theta (x^{(i)}) - y^{(i)})^2 + \lambda \sum_{j=1}^{m} \theta_j^2 \right]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\approx \theta_0&#10;$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.)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&#10;$&#10;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1&#10;$&#10;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2&#10;$&#10;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4&#10;$&#10;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8&#10;$&#10;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&#10;$&#10;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854</Words>
  <Application>Microsoft Office PowerPoint</Application>
  <PresentationFormat>Widescreen</PresentationFormat>
  <Paragraphs>251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Gill Sans MT</vt:lpstr>
      <vt:lpstr>Times New Roman</vt:lpstr>
      <vt:lpstr>Gallery</vt:lpstr>
      <vt:lpstr>Machine learning system design</vt:lpstr>
      <vt:lpstr>PowerPoint Presentation</vt:lpstr>
      <vt:lpstr>PowerPoint Presentation</vt:lpstr>
      <vt:lpstr>Machine learning system design</vt:lpstr>
      <vt:lpstr>PowerPoint Presentation</vt:lpstr>
      <vt:lpstr>PowerPoint Presentation</vt:lpstr>
      <vt:lpstr>Machine learning system design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PowerPoint Presentation</vt:lpstr>
      <vt:lpstr>PowerPoint Presentation</vt:lpstr>
      <vt:lpstr>Advice for applying machine learning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My</cp:lastModifiedBy>
  <cp:revision>29</cp:revision>
  <dcterms:created xsi:type="dcterms:W3CDTF">2020-04-26T12:41:50Z</dcterms:created>
  <dcterms:modified xsi:type="dcterms:W3CDTF">2021-04-09T04:51:19Z</dcterms:modified>
</cp:coreProperties>
</file>