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ink/ink2.xml" ContentType="application/inkml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ink/ink3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ink/ink4.xml" ContentType="application/inkml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8.xml" ContentType="application/vnd.openxmlformats-officedocument.presentationml.notesSlide+xml"/>
  <Override PartName="/ppt/ink/ink5.xml" ContentType="application/inkml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ink/ink6.xml" ContentType="application/inkml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3" r:id="rId20"/>
    <p:sldId id="400" r:id="rId21"/>
    <p:sldId id="401" r:id="rId22"/>
    <p:sldId id="402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26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n98" initials="I" lastIdx="1" clrIdx="0">
    <p:extLst>
      <p:ext uri="{19B8F6BF-5375-455C-9EA6-DF929625EA0E}">
        <p15:presenceInfo xmlns:p15="http://schemas.microsoft.com/office/powerpoint/2012/main" userId="S::Inten98@atsinfotech.net::8300568b-957a-4dab-b463-af25546a64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3333333333333297E-3"/>
          <c:y val="7.39074803149606E-3"/>
          <c:w val="0.874951007286075"/>
          <c:h val="0.9332342519685039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6"/>
          <c:dPt>
            <c:idx val="0"/>
            <c:bubble3D val="0"/>
            <c:explosion val="13"/>
          </c:dPt>
          <c:dPt>
            <c:idx val="1"/>
            <c:bubble3D val="0"/>
            <c:explosion val="20"/>
          </c:dPt>
          <c:dPt>
            <c:idx val="2"/>
            <c:bubble3D val="0"/>
            <c:explosion val="11"/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8.2000000000000011</c:v>
                </c:pt>
                <c:pt idx="2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762032"/>
        <c:axId val="588761640"/>
      </c:lineChart>
      <c:catAx>
        <c:axId val="588762032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88761640"/>
        <c:crosses val="autoZero"/>
        <c:auto val="1"/>
        <c:lblAlgn val="ctr"/>
        <c:lblOffset val="100"/>
        <c:noMultiLvlLbl val="0"/>
      </c:catAx>
      <c:valAx>
        <c:axId val="588761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88762032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760072"/>
        <c:axId val="588778496"/>
      </c:lineChart>
      <c:catAx>
        <c:axId val="588760072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88778496"/>
        <c:crosses val="autoZero"/>
        <c:auto val="1"/>
        <c:lblAlgn val="ctr"/>
        <c:lblOffset val="100"/>
        <c:noMultiLvlLbl val="0"/>
      </c:catAx>
      <c:valAx>
        <c:axId val="588778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88760072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4:53.49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26818 14307 12363,'0'27'1666,"0"-27"416,0 0-545,0 0-672,0 0-96,0 0 160,27 0-225,0 0 1,26 0-32,-1 0-257,28-27-96,-1 27-95,54-26-33,-28-1-128,27 2-32,0-2 32,-24 27-64,-29-27 0,-26 27 96,-29-26-224,4 26-160,-1 0-129,-27 0-223,0 0-353,27 0-449,-27-27-480,0 27-1825,-27 0-9097</inkml:trace>
  <inkml:trace contextRef="#ctx0" brushRef="#br0" timeOffset="367.0209">27322 13911 9064,'0'-28'545,"-26"28"383,-1 28 386,-25-28-962,25 26-320,-54 0 256,29 1 449,-1 26 288,-26-26-64,26-2 64,26 2 96,0 0-224,2-1-160,25 1-353,0 0 192,0-27-191,25 25-193,2 2-192,0-1 0,-1 1-32,26 0 0,-25-27 96,26 26-224,-26 0-64,1-26-161,-4 0-351,-24 28-482,0-28-1088,0 0-1858</inkml:trace>
  <inkml:trace contextRef="#ctx0" brushRef="#br0" timeOffset="2048.1172">9694 4371 7238,'-28'27'1282,"28"-27"415,0 0-544,0 0-224,0 0 128,0 0-128,0 0-256,0 0 31,0 26 65,28-26-224,-28 0-257,0 0 0,27 27-128,-27 0 64,24-27 33,-24 26-1,26 0 64,2 0-31,-28 1 95,27-27-192,0 27 0,-27-1-128,25 26 96,28-24-224,-26-2 161,25 27-97,1 0 96,1-1-128,24 2 160,1 0-64,2 25 160,25 1-320,-1-28 160,27 28-128,-24 27 160,24-27-64,0 24 128,0 2 160,25 1-191,2-2 63,1 27-96,-1 2 96,27-28-64,-2 26 128,2 27-31,-2-27-97,2 27 160,26 1-32,-28-2 0,30-26-31,-4 27 31,-23 1-32,24-1-32,2-27-192,-2 28 193,-1-3-33,4 2 32,-4-26 32,-24 26-128,24-26 32,4-1 0,-56 0 33,26 1-65,-24-27-32,-28 26 0,0-52-96,-26 27 64,2-27-96,-30-28 256,1 0-384,-26 2 0,-26-28-353,0 0-544,-27 1-1089,0-27-3299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10:08.35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19936 4987 2562,'-27'0'4196,"27"0"-2178,0 0 256,0 0-320,0 0 64,0-26-321,0 26-736,0 0-288,0 0-225,0 0-159,0 0-161,27 0-128,-27 0 64,0 0-96,27 26 64,-1-26-32,0 0 64,0 0-64,28 0 0,-26 0 64,22 0-64,-23 0-128,28 0-289,-29 0-255,0 0-449,0 27-449,1-27-352,0 0-1121,-27 0-2786</inkml:trace>
  <inkml:trace contextRef="#ctx0" brushRef="#br0" timeOffset="772.0441">21736 4987 960,'-27'0'4741,"27"0"-2467,0 0 192,-26 0-608,26 0-32,0 0-257,0 0-480,0 0-352,26 0-32,-26 0-161,27 0-159,1 0-65,23 0-320,3 0 64,-3 0-64,4 0 0,-2 0-224,-1 0-545,-25 0-352,-1 0-961,1 27-1954</inkml:trace>
  <inkml:trace contextRef="#ctx0" brushRef="#br0" timeOffset="1580.0902">25336 4987 9256,'0'0'1762,"0"0"-1346,-28 0 1474,28 0-32,0 0-641,28 0-480,-1 0-65,26 0-223,-1 27 159,28-27-63,-1 0-129,-1 0 129,30 0-33,-29 0-255,26 0-193,-51 27-32,24-27-193,-51 0-928,26 0-704,-53 25-545,0-25-2467</inkml:trace>
  <inkml:trace contextRef="#ctx0" brushRef="#br1" timeOffset="8330.4764">23959 2153 10570,'-26'0'1729,"26"0"449,-26 0-320,26 0-96,0 0-321,-27 0-704,27 0-353,0 0-96,0 0 65,0 0 95,0 0-32,27 0 65,-27 25-33,26-25 1,26 0 31,-25 28-63,28-3-257,-5 30 0,5-3 64,-4-25-320,30-1 160,-29 1-64,1 0 96,1-2-128,-29-25 32,28 27 0,-26-27 32,-27 26-64,28-26 0,-28 0-160,0 0-64,0 0-65,0 0-159,0 0-353,0 0-288,0 0-609,0 0-1344,0-26-2884</inkml:trace>
  <inkml:trace contextRef="#ctx0" brushRef="#br1" timeOffset="8681.4965">24012 2655 13741,'-27'27'1217,"27"-27"-288,0 0 448,0-27-256,27 1 224,0 0-576,1 0-513,-4-28-320,30 28 545,-27-53-193,24 26 32,3-1-288,0 2 160,-29-1-160,2 25 0,-1 3-96,1 25 160,-27-26-192,27-2-288,-2 28-577,-25-26-897,0 26-1281,27 0-4484</inkml:trace>
  <inkml:trace contextRef="#ctx0" brushRef="#br0" timeOffset="10181.5823">26369 2259 1921,'-26'0'11435,"26"0"-10026,0 0 705,0 0-288,0 0-448,0 0-418,0 0-511,26 0-97,-26 0 33,24 27-1,3-27-64,28 25 97,-29 2-33,26 26 96,2-26-223,-2 25-33,1-25-32,26 26-96,-26-26-64,28-1 0,-29 0 64,-25 0-160,26 1 64,-27-27-64,0 0 0,-26 0-96,27 0-256,-27 27-385,0-27-352,0 0-321,0-27-383,0 27-1475,0-27-4611</inkml:trace>
  <inkml:trace contextRef="#ctx0" brushRef="#br0" timeOffset="10506.6009">26553 2735 5413,'0'0'8135,"0"28"-8327,0-56 1313,27 28 577,0-26-609,-27-1 128,52 0-833,-26 1-288,1-26 545,0-2-160,25 28-33,-26-26-96,28-2-63,-26 28-161,22-28-64,-22 29-32,26-2-64,-28-1-769,0 28-865,0 0-1473,-26 0-4772</inkml:trace>
  <inkml:trace contextRef="#ctx0" brushRef="#br1" timeOffset="14170.8105">23060 2259 10345,'0'27'1282,"0"-27"767,0 0-159,0 0-384,0 0-1,0 0-608,27-27-417,-27-1 1,26 3-65,0-3-95,0 3-65,1-29 96,0-26 0,-1 2-223,26-29 31,-25-25-96,-27 25-128,27-25 0,-27 27-129,0-2 33,0 29-64,0-2 0,0 1 224,-27 24-128,27 30-32,0-2-289,0 27 97,0 0 256,0 27 224,0-2-256,27 2 128,-27 28-160,0-3-161,26 1-31,-26 0 64,26-1 192,0 2 96,-26-28 0,27 1-64,0-27 128,1 27 32,-28-27 0,24 0 32,2-27-64,-26 0-32,28 1 32,-1-28 96,-27 28-256,27-26 64,-27-3 0,0 3 128,0 27-32,0-2 257,0-1-225,0 28-128,0 28 128,0-28 128,26 27 0,-26 25-64,26 1-96,-26 0-32,26-1-32,1-25 32,-27 26-32,27-26-288,-1 25-833,0-25-1505,-26-27-3588</inkml:trace>
  <inkml:trace contextRef="#ctx0" brushRef="#br1" timeOffset="14423.825">24012 1305 13388,'0'0'1570,"0"0"544,0 0-961,0 0-609,0 0 481,0 0-256,0 26-385,0 1-320,0 25-32,0-25-64,27-1-993,-27 29-1985,28-30-5126</inkml:trace>
  <inkml:trace contextRef="#ctx0" brushRef="#br0" timeOffset="16602.9496">26077 1993 8584,'0'26'1569,"0"-26"-960,0 0 1056,0 0 97,0 0-321,27 0-320,-27-26-512,25 26-161,2-26 385,0-27-128,-1 0-289,1-26-192,-2-1 161,2 0-289,0 1-96,1-27-32,-2 0 64,-26 26-32,24-25 0,-24 25 0,27 28-64,-27-3-32,0 30 64,0-2-225,0 27-383,0 0 512,0 27 32,0-2-97,0 30-159,0 24 64,28-26 256,-28 26-128,27-26 32,-1 27-257,0-28 129,0-25 64,28-1 224,-28 1 96,0-54 32,0 27-192,1-53 0,-27 28 32,27-29-64,-1-26-128,-26 2-97,0-2 225,26 1 161,-26 24 319,-26 3-32,26-1-416,0 53 385,-26 0-417,26 0 416,0 53 128,0-1-127,0 30-257,26-5 0,-26 4-96,26-29-192,-26 28-705,26-26-545,1-2-1184,-27-26-9834</inkml:trace>
  <inkml:trace contextRef="#ctx0" brushRef="#br0" timeOffset="16898.9666">26977 1305 9384,'0'0'7207,"0"0"-7239,0 0 577,0-27 159,27 27 65,0-27-192,-1 27-545,0 0 32,0 27-64,-26 0 96,0-1-160,0 1 96,0 0 0,0-2-64,-26 2 160,26-1 64,0-26 0,0 27-224,0-27 128,0 0-32,26 28-128,1-28-576,26 0-1058,-27 25-2081</inkml:trace>
  <inkml:trace contextRef="#ctx0" brushRef="#br0" timeOffset="27972.5999">5194 6418 6566,'0'0'1633,"0"0"-127,0 0 512,0 0 32,0 0-353,0 0-736,0 0-609,0 0 65,-27 0 95,27 0-127,-27 0-161,27 0-32,-26 0-32,26 0 32,-26-27-192,0 27 193,-1 0-97,-28 0 192,31 0-128,-30-26-32,27 26-96,0 0 0,-25 0-96,26 0 128,26 0-64,-27 0 0,27 0-64,0 0 64,0 0-96,0 0 64,-27 0-32,27 0-96,0 0 224,0 0-160,27 26 128,-27-26-64,0 0 0,0 0 64,0 0-32,0 27-96,0-27 96,0 27 0,0-27-32,0 26 0,27 1 0,-27 0 64,0-2-64,0 28 32,26-26 32,-26 26-64,0 1 96,0-1-96,26-1-64,-26 0 32,0 3-65,26 23 129,-26-24 0,0 26 32,0-2 65,0-23-97,0 22-65,0 5 65,27-30 0,-27 28 0,0-2-128,27 2 64,-27-1 32,0 1-64,0 0 64,0 0 0,0-1 32,0 1-288,0-2 608,0-24-352,-27 24 32,27 2 0,0-26 0,0 24-288,0-24 576,0 26-256,-27-27-64,27 26 64,0-26 0,0 25-96,0-24 192,0 24-160,0-24 64,0-1-64,0-26 32,0 26-32,0-1-96,0-25 96,27 26-64,-27-26 96,0-1 32,0 26-32,0-25 32,-27 26 0,27-1-32,0-25 0,0 26 32,-26-25-64,26-2 32,0-26-32,26 25 64,-26 3-32,0-28 0,0 27 64,27-27 32,-27 26-64,0-26 64,0 0-96,0 27 96,0-27-96,0 0 161,0 27-129,0-27 32,0 25-64,0 2 32,0-1-64,0-26-32,0 27 64,0 0-97,0-27 226,0 0-161,0 0 32,0 26 32,0-26 0,0 0 0,27 0 224,-27 0 32,0 26-32,0-26 161,0 26-289,-27-26-64,27 27-128,0-27 96,0 0-352,0 0 576,27 27-256,-27-27-32,0 0 32,0 0 64,0 0 0,0 0-32,0 26 32,0-26-64,28 0 96,-28 0 192,26 27-95,-2-27-161,31 0-64,-28 0 0,-1 0-193,26 0-159,2-27-128,-28 27-161,0 0-801,27 0-1248,-53 0-4421</inkml:trace>
  <inkml:trace contextRef="#ctx0" brushRef="#br0" timeOffset="31984.8294">6622 8909 7623,'0'0'1697,"0"0"-672,0 0 1378,0 0-386,0 0-383,0 0-417,0 0-352,0 0-96,0 0-321,0 0-416,26 0 160,2 26 225,23-26-161,30 0 32,25 0-224,-1 0 96,3 0-224,-3 0 193,1 0-65,-1 0 64,0-26-160,-25 26-64,-1 0-257,-24 0-383,-5 0-738,-23 0-480,1 0-288,-1 26-512,-27-26-6599</inkml:trace>
  <inkml:trace contextRef="#ctx0" brushRef="#br0" timeOffset="46550.6625">747 6710 8423,'0'-52'4164,"0"52"-3395,0-28 897,-27 1-129,27 27-544,-26 0-288,-1-25-545,0 25-256,2 25 32,-28-25 0,-2 55 32,4-30-96,23 29 160,2 26-161,26-28 129,-27 1 0,27 0 0,27 26 0,-27-26 65,54 1-33,-3-29 160,4 28-288,23-26-353,2-27-63,-1 0-161,1 0-320,-1-27-640,-1 1-3588</inkml:trace>
  <inkml:trace contextRef="#ctx0" brushRef="#br0" timeOffset="46817.6778">1118 6525 12427,'-27'25'289,"27"3"-386,0-28 129,-28 52 385,28-24 576,28 24-513,-28 0-288,27 3-95,25 22-97,-26-22-449,28-3-640,-28 1-833,26-26-672,2-1-385,-28-26-2817</inkml:trace>
  <inkml:trace contextRef="#ctx0" brushRef="#br0" timeOffset="47011.6889">1460 6817 11915,'-26'0'288,"26"0"449,0 25 672,0 27-736,26-24-385,1-1-192,0 25-64,-27-26-224,28 1-64,-2-27-289,-2 27-31,3-27-129,-27 0-384,28-27-1121,-28 27-1121,27-27-609</inkml:trace>
  <inkml:trace contextRef="#ctx0" brushRef="#br0" timeOffset="47134.6957">1647 6922 1,'0'-53'8903,"-28"26"-6373,28 27-1761,0 0 224,0 0 576,28 27-415,-28-2-514,27 3-448,-1-1-160,0-1-128,0 0-865,1 0-1569,26 1-4741</inkml:trace>
  <inkml:trace contextRef="#ctx0" brushRef="#br0" timeOffset="47429.7128">2043 6762 16335,'-53'-25'416,"27"25"-576,0 25 256,-1-25-32,0 0 0,27 28-96,0-1-32,0-2 32,27 2 32,0-2-32,-1-25-128,26 28-32,2-1 160,-26-1 32,-4 0 32,2-26 224,2 26 321,-28-26 127,0 0-255,0 27-257,-54-27-128,30 0-224,-4 27-321,-26-27-544,28 0-1473,0 0-4228</inkml:trace>
  <inkml:trace contextRef="#ctx0" brushRef="#br0" timeOffset="47603.7226">2203 6817 14541,'27'-27'1314,"-27"27"-1379,24 0 1026,-24 0-480,28-28-33,-2 28-95,1-25-385,0 25-609,-2-27-864,2 27-1795</inkml:trace>
  <inkml:trace contextRef="#ctx0" brushRef="#br0" timeOffset="47805.7342">2230 6365 11434,'-27'26'2082,"54"-26"-1121,-27 27 513,24 26 159,4-26-127,-2 25-610,1 28-543,0-27-193,-2 26-128,2-24-64,-1 22-481,-26-22-1088,27-3-1538,0-26-4228</inkml:trace>
  <inkml:trace contextRef="#ctx0" brushRef="#br0" timeOffset="48258.76">2546 6842 8391,'0'27'7143,"0"-27"-7623,26 25 864,-26-25 289,0 0 160,27 0-257,-27 0-512,28-25-32,-1 25-96,-27-27 0,0 2-160,0 25-289,0-27 225,0 27 0,0-28-97,-27 28 225,27 0 128,-28 0-128,28 0 64,0 0 128,0 28 0,0-1 0,0-2 32,28 2-32,-1 26-32,-3-26 0,2-1-32,2-26-32,26 26 128,-54-26 128,24-26 97,-24 26 31,28-26-320,-28-1 64,0-1-224,26 3-128,-26-2 63,27 2 257,-27-2 64,0 27 33,0 0-97,27-28 192,-2 28 192,2 0-63,-1 0-257,-26 0 0,27 0-96,0-25-1057,-27 25-2819</inkml:trace>
  <inkml:trace contextRef="#ctx0" brushRef="#br0" timeOffset="48930.7985">879 8034 15630,'-27'-52'417,"1"24"-385,-1 3 384,0-2 33,-25 27 223,26-27-95,-28 27-481,2 27-192,26 25 32,26-24 64,-27 24-128,54 28 224,-27-28-32,26-24-32,26 24 64,2-52-64,-28 27 160,26-27-320,2-27-32,-28 2 64,1-30 64,-2 30 64,-25-29-64,0 29 128,0-30-64,-25 30 96,-2-3 352,1 3-480,26 25-160,0 0 32,0 25 64,0-25 64,26 28-64,1 24-641,-2-24-960,29-3-866,-26 2-1921</inkml:trace>
  <inkml:trace contextRef="#ctx0" brushRef="#br0" timeOffset="49219.8152">1355 7875 7815,'-27'-26'5477,"1"-1"-5509,0 27-32,0 0 160,-1 0 705,0 0-32,27 27-705,0-1-96,0 1 32,0 0 64,0-2 32,27-25 32,0 28-96,25-28 96,1 25-64,-26-25 32,25 0-32,-52 0 192,0 27 673,0-27-512,0 0-385,-26 0-64,0 28-417,-1-28-1376,0 25-1763,1-25-5572</inkml:trace>
  <inkml:trace contextRef="#ctx0" brushRef="#br0" timeOffset="49507.8316">1752 7769 9673,'54'-52'5989,"-54"25"-6437,-27 27 416,0 0-32,-25 0 192,-1 27 128,-2-27-320,31 26-32,-2 0-32,26 0 128,0 1 32,26 0-32,-2-1 128,3 1 96,28 0-64,-29-27 129,26 0 159,-25 25 129,0-25 191,-27 28-319,-27-28-481,0 0-64,1 25-481,-26 2-800,25-27-1442,-1 28-6117</inkml:trace>
  <inkml:trace contextRef="#ctx0" brushRef="#br0" timeOffset="49666.8408">1938 7743 14862,'78'-26'448,"-78"52"-448,27 0 64,-27 0-64,0 1 32,0 0-288,27 26-1121,1-26-834,-4-27-1056</inkml:trace>
  <inkml:trace contextRef="#ctx0" brushRef="#br0" timeOffset="49795.8481">1938 7585 15983,'0'0'-2307,"0"0"-415,0 0-4965</inkml:trace>
  <inkml:trace contextRef="#ctx0" brushRef="#br0" timeOffset="50200.8713">2308 7690 17040,'-26'27'416,"-2"-27"-160,4 0-64,-3 26-224,0 0-128,27-26-384,-28 53-577,28-26-481,28-1 353,-1 1 672,24 0 193,3-27 704,-27 0 385,25 0-96,-25 0 480,-1-27-64,-26 0-129,27 1-223,-54-1-224,27 27-481,0-27-225,-26 27-191,26 0 288,0 27 128,0 26 128,26 1 0,1 24-64,25 2 32,-25-1-64,26 1 32,-25 0 128,-28-1 321,27-26 832,-27 0-256,-27-25-224,-1-2-449,1-26-160,1 0-256,-26 0-480,25-26-1026,0-28-1921,-26 0-9513</inkml:trace>
  <inkml:trace contextRef="#ctx0" brushRef="#br0" timeOffset="50487.8877">2546 7663 12619,'81'0'577,"-54"27"-193,-3 0-288,-24 25-64,0-26 33,0 28-33,0-28-64,0 1-65,0-27 226,0 0 351,0-27-576,0 1 96,0-1 96,0-26-96,0 1 32,26 25 32,-26 0 224,28 1 545,-1 26 416,-27 0 1,27 26-386,-3 28-159,4-2-577,-2 1 160,1 0-480,0 1-1345,-27-1-2339</inkml:trace>
  <inkml:trace contextRef="#ctx0" brushRef="#br0" timeOffset="51454.943">3023 7505 11498,'0'25'225,"27"3"-97,-27-1 256,0-2 321,25 28-257,-25-26-288,0 0-96,0-1 0,27 0 1,-27-26 63,0 0 192,0 0 545,0-26-545,0 0-352,0-1 32,0-26 32,0 26 32,26-25-64,-26 52 0,27-28 0,-27 28-32,28 0 0,-4 0 160,-24 28 96,27-1-224,-1-2-96,2 2 96,-28-1 0,27-26-128,-27 27 32,0-27 160,0 0 224,0 0 97,0-27-193,0 27 32,0-26 96,0-1-287,24 27-162,-24-25 33,28-2 32,-28 27 0,27 0 128,-1 0 289,-26 0 191,27 27 65,-27-2-545,25 2 32,-25-1-128,27 1-769,0 0-1569,-27-27-2787</inkml:trace>
  <inkml:trace contextRef="#ctx0" brushRef="#br0" timeOffset="52017.9752">3604 7637 8680,'0'-27'6246,"27"2"-6407,0-2 738,-1-1 576,1 3 224,-27-2-352,0 2-576,0-2-225,0-1-96,-27 28 32,1 0-480,-28 0-289,29 28 257,-2-1 128,1 25-96,26-27-33,0 30 225,0-30 96,53 2-128,-28-1-256,2 1 159,26-27 129,2 27 64,-31-27 64,3-27-32,-27 27 64,26-27-32,-26 1 0,0 26 32,0-27-96,-26 27-192,26-25 160,0 25-128,0 0-225,0 25 193,0-25 128,26 27 64,-26-27 128,28 26-160,-28-26 64,27 0 128,-27 0 128,24-26 288,-24 26 1,0-27-1,0 2 1,0 25-289,0-27-192,0-1 0,0 3-32,28 25-32,-28-27 0,27 27 128,-1 0 0,1 27 321,-2-27-161,-25 25-160,27 3-96,0-28 0,-1 27-545,-26-2-447,27-25-738,-27 0-1057,25 0-8744</inkml:trace>
  <inkml:trace contextRef="#ctx0" brushRef="#br0" timeOffset="52183.9847">4055 7398 13068,'53'0'640,"-26"0"610,-2-27 543,29 27-511,-28-25-161,1 25-897,25-27-160,-25 27-545,-27-25-992,0 25-1506</inkml:trace>
  <inkml:trace contextRef="#ctx0" brushRef="#br0" timeOffset="52450">4135 7001 10698,'25'53'576,"-25"-26"1282,27 26 320,-27-1-288,0 28-545,27-27-736,-27 26-257,26-24-256,1-3-192,-2 1 416,2-26-288,28-2 160,-29-25 33,-2 0-97,3 0 128,28 0-128,-29-25-160,0 25-352,-26 0-2307,26-27-9160</inkml:trace>
  <inkml:trace contextRef="#ctx0" brushRef="#br0" timeOffset="53597.0654">1118 8935 1697,'-55'0'14158,"28"-26"-14030,3 26-32,24 0 32,-26-27 384,-2 27 289,1 0-737,0 27-128,2-1-96,25 1 160,0 0-32,0-2 0,25 1 32,2 1 32,0 0-32,27-1 32,-30-26-32,31 0 96,-28 27 64,-1-27 128,-26 0 289,0 0-289,0 25-288,-53-25-96,25 28-641,1-28-416,-23 26-993,22-26-832,1 28-2564</inkml:trace>
  <inkml:trace contextRef="#ctx0" brushRef="#br0" timeOffset="53786.0764">1250 8909 15150,'26'-27'384,"-26"27"-288,0 0 1057,26 0-192,-26-27-352,26 27-33,1 0-640,0-25-64,-1-2-480,26 27-545,-25-26-1410,0 26-3074</inkml:trace>
  <inkml:trace contextRef="#ctx0" brushRef="#br0" timeOffset="53965.0866">1355 8511 1,'0'0'12939,"0"28"-12171,0-2-511,27-1 832,-1 28 32,-26 1-256,26 26-673,0-27-160,-26 26-545,27-26-608,0-1-801,1 1-2209</inkml:trace>
  <inkml:trace contextRef="#ctx0" brushRef="#br0" timeOffset="54276.1044">1674 8962 14093,'0'27'-64,"0"-27"0,0 0 160,0 0 352,26 0 673,0 0-704,0-27-353,1 27 160,0-27 353,-1 1-257,-26 26-224,0-27-224,-26 27 64,-1-27-96,0 27-1,1 0 129,0 27-32,0-27 0,-1 27 32,27-1 96,0 1 161,0 0-97,27-27-160,-1 25 96,26 1-545,-25-26-608,26 27-865,-1-27-2210</inkml:trace>
  <inkml:trace contextRef="#ctx0" brushRef="#br0" timeOffset="54650.1258">2098 8882 12491,'-28'53'32,"28"-26"0,28 0 225,-28 24 319,24 3-191,2-1-289,29 0-160,-28 1 64,-3-29 64,4 2 96,-2-1 256,-26-26 1026,0 0-898,0 0-320,-26-26 65,-2-1 63,4 2-96,-3-29-256,-28-26-192,55 27-192,-26-25 287,26 24 130,26 1-33,2 1 32,-1 25 96,0 27 192,-3 0 96,4 0 1,-2 27-1,1-2 289,-27 2-1,0-27 65,0 27-448,-27-1-289,-27-26-417,30 27-1024,-3-27-1666,0 0-4068</inkml:trace>
  <inkml:trace contextRef="#ctx0" brushRef="#br0" timeOffset="159533.1248">22344 9172 11114,'0'0'2851,"0"-25"-1378,0 25 193,0-27-289,0 27-288,0 0-192,0 0-481,0 0-192,0 0-95,0 0 31,0 0-32,0 27 224,0-2-96,27 29 65,-27-1-33,28 27-64,-28-1-192,0 1 417,0 25-321,26 0-32,-26-25-32,0 27 128,27-27-288,-27-28 192,0 1-64,0 1 0,0-28-32,0 0 128,0 0-256,0-26-128,0 0-385,0 0-320,0 0-320,0 0-865,0-26-1505,0 0-4357</inkml:trace>
  <inkml:trace contextRef="#ctx0" brushRef="#br0" timeOffset="160002.1514">22768 9120 11851,'0'0'1922,"0"0"-481,0 0-576,0 0-257,27 27 257,-27 26-128,0 26 32,0-26 95,0 53 257,0 0-352,0-27-352,0 26 63,-27 3-352,27-29 0,0-26 0,0 1-32,0-2-96,27-26 65,-27 1-482,0 0-544,0-27-736,0 26-834,0-52-3490</inkml:trace>
  <inkml:trace contextRef="#ctx0" brushRef="#br0" timeOffset="160413.1751">23297 9676 10473,'-26'-26'4292,"0"26"-2818,26-27 704,0 27-288,0 27-865,0-27-545,26 26 129,0 1 31,1 25-544,26-24 289,-1 25-225,2-27-192,-2 27 64,2-26-128,-27-1-64,26 28-417,-27-54-224,0 25-512,-26-25-160,0 27-641,0-27-1954,-26 0-7207</inkml:trace>
  <inkml:trace contextRef="#ctx0" brushRef="#br0" timeOffset="160688.1908">23695 9596 13965,'-26'0'736,"26"0"1,-26 0 993,-1 27-1282,0-27-128,-27 53-31,30-1-193,-31-25 256,2 26 65,1 1-97,25-1-192,-26-26-96,27 26-64,0-26-545,26-27-864,0 25-1602,0-25-6502</inkml:trace>
  <inkml:trace contextRef="#ctx0" brushRef="#br0" timeOffset="161215.221">24067 8962 9833,'0'0'2370,"-28"0"-1377,28 0 1249,0 0-576,-27 27-834,27-2-383,-27 1 31,1 1 65,0 26 31,26-1-191,-26 2-225,26-1-96,26 0 32,-26-26-96,26 0-96,0 25-320,1-26-129,0-26-608,1 27-609,-4-27-3523</inkml:trace>
  <inkml:trace contextRef="#ctx0" brushRef="#br0" timeOffset="161401.2316">24251 9200 8231,'0'26'7816,"0"2"-7656,0-3 448,0 2 417,0-1-929,0 1-192,0 0-768,26-2-802,-26-25-1025,27 0-5444</inkml:trace>
  <inkml:trace contextRef="#ctx0" brushRef="#br0" timeOffset="161530.239">24304 9094 10473,'-27'0'2018,"27"0"-5093,0 0 1250,0 0 127</inkml:trace>
  <inkml:trace contextRef="#ctx0" brushRef="#br0" timeOffset="161791.2539">24409 8962 6790,'27'0'2562,"0"0"-1248,-2 0 1985,2 27-1442,-27-27-703,26 25-514,1 28-63,-27-26 127,0 26-223,0-28-353,0 3 0,0 26-96,0-29 32,0 2-256,-27-27-288,1 26-353,-1-26-801,27 27-3363</inkml:trace>
  <inkml:trace contextRef="#ctx0" brushRef="#br0" timeOffset="162245.2799">25044 9755 16655,'0'0'865,"27"0"480,-1 0 545,1-27-769,25 27-256,-25 0-641,27-25-128,-27 25-128,-3 0 0,4 0-672,-1 0-834,-27 25-960,26-25-2915</inkml:trace>
  <inkml:trace contextRef="#ctx0" brushRef="#br0" timeOffset="163111.3292">25573 10444 14733,'0'0'321,"0"0"768,0 0 833,27 0-641,0 0-320,-1-52-321,26 24-95,-25-50 31,28 24-191,-2-24 127,-29-2-384,31-26-32,-29 25-31,1-23-65,-27-3-129,0 27-351,0-25-289,-27 52 193,27 1 672,-26 52-160,26 0-32,0 52 96,-27 1-193,27 26 546,-28 1-417,28-27 96,28 27-64,-1-55 64,-1 29 0,26-29 64,-25-25 0,0 0 128,-1 0-32,1-25-64,-2-1 1,2-27-97,-27 25 0,0-24 32,27-1-128,-27-27-97,0 28-159,0-2-128,-27 28 192,27-26-97,0 52 257,0 0-128,0 0 224,0 52 192,27 1-128,-27 0 64,0-1 64,26 28-95,-26-28-65,0 3 0,27-2 0,-27-27-96,25-1-449,-25 3-352,27-28-1217,-27 0-2370</inkml:trace>
  <inkml:trace contextRef="#ctx0" brushRef="#br0" timeOffset="163803.3689">26501 9783 7302,'0'-28'2435,"0"28"-2115,0 0 1826,0 0-128,0 0-1057,0 0-160,26 0 128,-26 28 95,0-28-319,0 25 192,0 3-224,0 23-129,0-23-63,0 25-353,0 1-160,0-29 64,0 28-96,0-26-225,26 0-191,-26-27-65,0 26-159,27-26-642,-27 0-1152,0 0-5509</inkml:trace>
  <inkml:trace contextRef="#ctx0" brushRef="#br0" timeOffset="164078.3845">26765 9915 6886,'0'0'1986,"0"0"-1794,-26 0 1890,26 0-737,-27 0-288,-26 27 257,27-27-193,0 0-128,26 26-321,-27-26-384,27 0-95,27 27-97,-1-27 0,0 27-224,0-27-129,28 0-127,-28 25-385,0-25-544,-26 0-1538,26 0-4740</inkml:trace>
  <inkml:trace contextRef="#ctx0" brushRef="#br0" timeOffset="164747.4229">27109 9094 8584,'0'-27'2594,"0"27"-1921,0 0 1409,0 0-257,0 0-960,0 0-512,0 27 287,0 26 193,0 0 64,0 1-64,0 51-577,0-26 0,0 1-192,0 25 0,0-52-64,0 26 0,27-26-128,-27-25-128,27-2 0,-27-1-97,26-25-351,-26 28-321,0-28-385,0 0-928,0-28-1441,0 28-4357</inkml:trace>
  <inkml:trace contextRef="#ctx0" brushRef="#br0" timeOffset="165108.4436">27373 9120 9064,'0'-26'288,"0"26"33,0 0 2209,0 0-1217,0 0-800,0 0 127,0 26 65,0 26 416,0 2 0,-26-1-64,26 27-128,0-1-160,0 1-161,0-2-415,0 2-1,26-1-32,-26-26-192,0 1 64,27-29-64,-27 3-64,0-1-193,0-27-543,0 0-546,0 0-2401</inkml:trace>
  <inkml:trace contextRef="#ctx0" brushRef="#br1" timeOffset="172364.8585">26739 10551 4228,'0'-27'736,"0"27"834,0 0 1248,0 0-864,0 0-544,0 0-321,0 0-225,0 0-191,0 0-257,0 0-63,0 0 31,0 0 193,0 0-129,0 0 65,0 0-129,0 0 96,0 0-95,0 0 31,0 0-160,0 0-160,0 0 1,0 0-97,0 27 128,0 0-32,26-1-96,-26 0 160,0 2 128,0 24-128,26 1 65,0 0-129,1-1-64,0 2 0,1-1 32,-28-28-192,26 3-161,-2-28-383,-24 0-257,0 0-929,0 0-2498</inkml:trace>
  <inkml:trace contextRef="#ctx0" brushRef="#br1" timeOffset="172841.8859">26580 10683 3651,'0'27'32,"0"-27"737,0 0 992,0 0-319,0 0-321,0 0-192,0 0 512,0 0 193,0 0-321,0 0-544,0 0-193,0 0 97,0 0-193,0 0-159,0-27 31,0 27-32,0 0-96,27-25 1,-27-3-97,0 28 32,26-26-96,0 0 96,-26-1-256,26 0 256,1 27-128,0-26-32,-1-1-96,0 0 32,0 27-32,1 0 64,-27 0-64,27 0-225,1 27-95,-28-27-289,26 27-576,-2-1-1057,4-26-2146</inkml:trace>
  <inkml:trace contextRef="#ctx0" brushRef="#br1" timeOffset="175230.0226">11255 4934 12812,'0'0'480,"0"0"193,0 0 1281,0 0-673,-28 0-577,28 0-319,0 0-129,28 0 96,-28 0 129,0 0-33,0 27 33,27-1 95,-27 28-127,26-29-161,0 30-192,0-3 64,1 0-160,0 1 0,-1 0 0,-26 1-96,27-28-192,-2 0-225,-25 2-383,27-28-386,-27 25-704,0-25-2017</inkml:trace>
  <inkml:trace contextRef="#ctx0" brushRef="#br1" timeOffset="175692.049">11095 5358 11851,'0'27'352,"0"-27"289,0 0 736,0 0 32,0 0 97,0 0-802,0 0-511,0-27 63,0 27 160,0 0-224,0-27-31,0 1 31,0-1-32,0 27-32,0-53-128,0 27 64,0 0 0,0-26 64,27 24 96,-27-24-159,28 25 63,-2-26-32,-26 26-32,24 0 0,-24 2-64,0 25 64,0 0-32,27 0-64,1 0 64,-1 0-32,-1 0 0,0 25 64,27-25-96,-26 0 128,26 27-192,-28-27-288,29 0-641,-28 0-1153,-26 0-2499</inkml:trace>
  <inkml:trace contextRef="#ctx0" brushRef="#br1" timeOffset="185117.5881">26899 10471 864,'-28'0'1602,"28"0"288,0 0-705,28 0-609,-28 0-384,0 0 1,0-27-1,0 27 288,-28 0 321,28 0 96,0 0-32,0 0-129,0 0 33,0 0-32,0 0-193,0 0-159,0 0-193,0 0-64,0 0 32,0 0-32,0 0 32,0 0 97,0 0 223,0 0 65,0 0-97,0 0-32,0 0-127,0 0-97,0 0 32,0 0 128,0 0 65,0 0-33,0 0-63,0 0-33,28 27-64,-28-27-96,0 27-128,26-27 64,-26 26-64,0 1 0,24 0-64,4-1-224,-28-26 64,0 26-385,27-26-512,-27 0-1121,0 0-3203</inkml:trace>
  <inkml:trace contextRef="#ctx0" brushRef="#br0" timeOffset="189128.8175">26527 9703 928,'0'0'1826,"0"0"-320,0 0-385,0 0 32,0 0 96,0-27-192,0 27-320,26 0-577,-26 0-128,0 0-32,0 0-32,0 0 32,0 0 32,0 0 256,0 0 257,0 0 63,0 0-224,0 0-31,0 0 95,0 0-95,0 0-161,0 0-128,0 0-64,0-26 32,0 26-64,-26 0 32,26 0 0,0 0 128,0 0 64,0 0 96,0 0-127,0 0 159,0 0 32,0 0 161,0 0-33,0 0-31,0 0-97,0 0-96,0 26-64,0-26 0,0 27-95,0-27-1,0 25-96,-26 2 0,26 1 32,0-3-64,0 29-353,-26-29-191,26 3-129,0-1-864,0-1-2275</inkml:trace>
  <inkml:trace contextRef="#ctx0" brushRef="#br0" timeOffset="190008.8679">26844 9887 1921,'0'0'2627,"0"0"-481,0 0 0,0 0-1217,0 0-353,27 0 1,-27 0-1,0 0 33,0 0-289,0 0 1,0 0 319,0 0 449,28 0-64,-28 0-320,0 0-321,0 0-288,0 0-128,0 0 64,0 0-64,0 0 32,-28 0 0,28 0 0,0 0 32,0 0-32,0 0 0,-27 0 32,27 0-32,-27 28-32,1-28 0,0 0-32,0 0 32,-1 27-96,0-27-96,1 0 96,26 0-96,-26 0 95,26 0 65,0 0 32,0 0 32,0 0-64,0 0 32,0 0 32,0 0 96,0 0 0,0 0-96,0 26 129,26-26-1,-26 0-64,26 27-32,1-27-32,-27 27 0,27-27-160,-1 25-385,0-25-448,-26 27-769,26-27-2401</inkml:trace>
  <inkml:trace contextRef="#ctx0" brushRef="#br0" timeOffset="196046.2132">19909 9676 10634,'0'52'832,"0"-25"-736,0 26 65,0-25 255,-26 23 641,26-23-448,0-1-449,0-1-32,0 1 128,0-27 609,0 0 96,0 0-160,0 0-417,0-27-224,0 1-96,0-1-64,0-1 0,0-23 0,26 23-64,1-25-96,0 26-32,-1 2 32,0 25 64,0 0 192,1 0 32,0 25-128,-27 2 64,28 1 96,-28 25-64,24-2 0,-24-23-128,0 25 128,0-26 224,0-27-31,0 0 159,0 0 33,0 0-161,-24-27-224,24 1-64,24-1-160,2-1 32,-26-23 64,27 23-160,1 3 128,-1 25-65,-1 0 226,-26 0-33,26 0 224,-26 25 128,26 3-224,-26-2-31,0-1-129,27 30-64,-27-29 64,27-26-257,-27 27-415,26-27-673,-26 27-1250,26-27-3330</inkml:trace>
  <inkml:trace contextRef="#ctx0" brushRef="#br0" timeOffset="196212.2227">20597 9808 13292,'0'0'1409,"0"28"-1152,27-28 768,-27 26-129,0-1-351,0 30-481,27-29-929,1 1-800,-28 0-33,24-27-1217,-24 25-3715</inkml:trace>
  <inkml:trace contextRef="#ctx0" brushRef="#br0" timeOffset="196357.231">20624 9544 15822,'-27'-26'929,"27"26"-2818,0-27-1282,27 27-2403,0 0-127</inkml:trace>
  <inkml:trace contextRef="#ctx0" brushRef="#br0" timeOffset="196644.2474">20889 9968 13036,'0'27'672,"0"-27"1154,0 0 96,0-27-993,0 1-705,27-1-224,-27-1-128,27-23 128,-2 23 160,-25-25-64,27 26-128,-1-25 256,-26 52 289,27-26-97,-27 26 33,27 26 31,-27-26-160,0 52-31,25-25-289,-25 1 32,27 25-192,-1-27-929,-26 27-705,27-26-1377,-27 26-3587</inkml:trace>
  <inkml:trace contextRef="#ctx0" brushRef="#br0" timeOffset="197216.2801">20545 10364 12459,'0'0'1249,"0"0"-512,0-25 1281,0 25-641,0 0-448,26 25-320,-26-25-161,26 28 97,-26-1 127,0 25-415,27-25-161,-27-1 0,27 28-64,-27-28-128,0 0-160,28 2-353,-28-3 0,0-25-287,24 0-1186,-24 0-2371</inkml:trace>
  <inkml:trace contextRef="#ctx0" brushRef="#br0" timeOffset="197532.2982">20863 10392 7366,'0'0'2243,"0"0"-1443,-28 27 1218,4-27-352,-3 25-577,-28-25-545,29 27-95,2-27 320,-4 27-1,28-27-223,-27 0-321,27 0 128,27 0 161,-27 26-97,28-26-160,-4 0 97,2 27-65,2-27-288,-1 27 64,0-27-64,-3 26-320,30-26-193,-54 26-416,27-26-1088,-27 28-2820</inkml:trace>
  <inkml:trace contextRef="#ctx0" brushRef="#br0" timeOffset="198298.342">20492 10154 4099,'0'0'929,"0"0"352,0 0 609,0 0-32,0 0-641,-27 0-352,27 0 192,0-27 128,0 27-352,0 0 0,0 0-417,0-27-128,0 27 65,27 0-193,-27 0 32,0 0-128,0 0 0,0 27 0,0-27 257,0 27 31,0-1-32,0 0-64,27 27-95,-27-26-161,26 26 0,-26 0-385,0-1-960,26 2-1698,-26-1-3171</inkml:trace>
  <inkml:trace contextRef="#ctx0" brushRef="#br0" timeOffset="203821.6579">20228 10842 928,'27'0'993,"-27"0"385,0 0 640,0-26 480,0 26-32,0 0-352,0-26-192,0 26-128,0-27-289,-27 27-640,27 0-705,-28 0-224,28 0 32,-27 0 32,1 27-96,-26-1 64,25-26 0,0 52 0,1-24 32,0-2-64,26 27 64,0-28 0,0 30 0,26-30-256,27 29 544,2-28-224,-5 1-64,58 26 160,-29-27-128,26-26 0,1 28-32,2-28 32,-3 0-64,27 0 0,-27 0-96,1 0-64,-1-28-32,-24 28-65,-27 0 65,-30 0 32,4 0-321,-28 0-319,-28 0-65,4 0-32,-3 0-96,0 28-1089,-1-28-2402</inkml:trace>
  <inkml:trace contextRef="#ctx0" brushRef="#br0" timeOffset="204095.6736">21259 11080 9833,'0'27'737,"26"0"-802,2-27 65,26 26 641,-2 1 1153,1-2-641,-1-25-833,1 28-288,1-2 256,-29 2 193,-25-3-289,0 2 32,0-1 353,-25 1 128,-2-27-257,-26 27 32,1-27-319,-2 26-161,0-26-161,3 26-415,-4-26-930,55 26-1665,0-26-8295</inkml:trace>
  <inkml:trace contextRef="#ctx0" brushRef="#br0" timeOffset="204679.707">22557 11372 8680,'0'-26'2242,"0"26"-1089,-26-27 1057,-1 27-352,-1 0-641,4 0-737,-3 0-480,1 0-32,-29 27 64,28-1 0,2 1-64,-2 26 64,27-1 32,0-25 1,27 26-33,-2-26 32,2-2-32,28 3 64,22-28-96,-22 0-289,23 0 289,-24 0-960,-1-28-1475,-1 28-3042</inkml:trace>
  <inkml:trace contextRef="#ctx0" brushRef="#br0" timeOffset="205135.7331">22955 10948 11562,'-28'0'1057,"28"0"-928,-27 0 671,27 27 706,-27-27-385,27 0-833,-25 25-192,25 3 321,-27-1 287,27-2-127,0 2-353,0 26-64,0-1-128,27-24-32,-27-2 32,25 2-352,2-3-129,28-25-191,-29 0-225,-2 0-1537,31-25-6503</inkml:trace>
  <inkml:trace contextRef="#ctx0" brushRef="#br0" timeOffset="205293.7421">23113 11134 14765,'0'53'385,"0"-28"-129,0 3-96,26-2 96,-26-26 33,26 28-513,1-28-898,0 0-1216,-1 0-2883</inkml:trace>
  <inkml:trace contextRef="#ctx0" brushRef="#br0" timeOffset="205437.7504">23139 10975 14093,'0'0'448,"0"0"-1024,0 0 512,0 0 128,26 0-577,1 0-5733</inkml:trace>
  <inkml:trace contextRef="#ctx0" brushRef="#br0" timeOffset="205661.7632">23297 10790 14701,'0'0'2082,"27"0"-2146,0 26 321,-1 0-129,0 0 128,27 28-160,-26-1-96,1 0 32,-4-1-32,-24 2 32,-24-1 0,24 0-64,-55 1-128,28-29-737,-25 28-2754</inkml:trace>
  <inkml:trace contextRef="#ctx0" brushRef="#br0" timeOffset="213336.2021">27611 8830 8872,'-24'0'3267,"24"0"-2018,0 0 577,0-27-417,0 27-448,24 0-224,4 0-32,-28-26-257,26 26 128,1 0 129,0 0-320,-2 0-225,2 0 128,-1 0-192,28 26-160,-29-26 128,2 27-320,-1-2 512,1 2-352,1 26-32,-28-26-32,0 0-33,0-2-31,-28 1 64,1 1 96,1 0 160,-1-27-256,2 26 224,-2-26-32,0 0-32,1 0 0,-1-26 64,27 26-32,0 0 0,27 0-96,-1 0 128,1 0-128,25 0 64,-25 0 0,26 0 0,2 0 32,-31 26-64,30-26 32,-27 0 0,0 27 0,-27-27-96,25 0-288,-25 25-513,0-25-1377,0 28-5862</inkml:trace>
  <inkml:trace contextRef="#ctx0" brushRef="#br0" timeOffset="244738.9983">5564 10498 1249,'0'0'2818,"0"0"-832,0 0 128,0 0-352,0 0-449,0 0-544,0 0-257,0 0-31,0 0 31,0 0-127,0 0 191,0 0 129,0 0-65,0 0-127,0 0 128,0 0-65,0 0-127,-28 0-257,28 0-32,-26 0-32,2 0-64,-31 0 0,28 0-64,-25 0-32,-28 0 128,28 26-64,-1-26 64,0 0-32,27 0 32,0 0-224,-1 0 224,-1 0-64,1 0-64,27 0 64,-24 0-64,24 0 32,0 0-64,-26 0 0,26 0 32,0 0 0,0 0-32,0 0 160,0 27-96,-28-27 0,28 0-32,0 0 0,-27 27 0,27-27 32,0 26 0,0-26-96,0 26 64,0 2 32,0-3-64,0 28 64,0-26-128,0 26 0,0-27 32,27 28 0,-27-2-1,0 0-255,28 3 0,-28 24 32,0-26 159,0 26 97,0 1-32,0 0 0,0-2-32,0 2 96,0 26 32,0-26 0,26-2 64,-26 2 0,0 27 0,0-28 0,0 27 96,0 26-160,0-25 128,0 25-128,0 1 0,0-27 0,0 0 0,0 0 161,0-26 255,0 25-64,0-26-127,0 1-97,0 0 96,0 26-32,0-27-32,24 0-32,-24 1-32,27 0-96,-27 26 129,0 0-258,28-1-159,-28 2 320,27-55 0,-27 28 0,0-27-64,0 0-160,0 1 480,0-2-192,0-26-64,0 28-64,0-28 129,0 26-65,0-25-32,26 26 0,-26-26 160,0 26-224,26-27 192,-26 27-32,0-25-32,0-3-64,0 2 0,0 0 0,0-1 0,0 1 64,0 0-32,0-2 192,-26 2 64,26-27-31,0 26-97,0-26-32,0 0 32,0 0-32,0 0-192,0 0 64,0 0-32,0 0 96,0 0 128,0 0-95,0 27 31,0-27 96,0 0 64,0 0-96,0 27-96,0-27-32,26 0 33,-26 0 159,0 0-64,0 0-64,0 0 0,26 0 0,-26 0-64,27 0 32,-27 0 1,0 0 63,27 0-256,-27 0 64,26 0 32,0 0-32,0-27-97,1 27-63,26 0 0,-27 0 0,0 0-641,-26 0-384,27 27-545,-27-27-1953,0 0-3012</inkml:trace>
  <inkml:trace contextRef="#ctx0" brushRef="#br0" timeOffset="246463.0969">667 11902 9096,'0'0'5381,"0"0"-6085,0 0 447,27 26 257,-27 1 673,26 26 256,1 1-481,-2 24-224,2 2-95,0 0 31,-1-1 224,-26-26-32,27 1 1,-27-28 640,0 0-513,0-52-544,0 0-128,0-28-192,-27 1-129,1-26 97,26-1-225,-27-26-352,27 27 192,0 26 673,0-1 128,0 28-32,0 26 224,0 0 129,0 26-1,27 1 0,-27 26-95,26 1-97,1-2-64,-2-26-192,2 1-129,0-27 129,1 0 128,-2-27-416,-2 1-161,-24-26 385,27-2 224,-27 1-32,0 26-64,0-25 64,28 24 64,-28 3 288,27 25 545,-1 0-352,-26 53-97,26-27-320,0 27-160,1 27-1153,0-28-608,-1 1-2852</inkml:trace>
  <inkml:trace contextRef="#ctx0" brushRef="#br0" timeOffset="246715.1113">1514 12035 13196,'-27'27'641,"0"-2"-705,27 2 160,0-1 256,0 1 289,0 0-353,27-27-320,28 26 64,-29-26 352,25 0 417,-23 0-160,-1-26-33,-27-1-159,26 27-97,-26-27-160,-26 1-128,-1-1-224,-1 2-256,1 25-898,3-27-1729,-2 27-9705</inkml:trace>
  <inkml:trace contextRef="#ctx0" brushRef="#br0" timeOffset="246975.1262">1806 11848 18097,'52'54'-32,"-52"-28"96,0 1 256,26 26-192,-26-26 0,27 0-96,0-2-128,-1-25 32,0 27 160,0-27-32,1 0 160,0 0 97,-27-27-97,0 2-96,-27-2 64,0 0-192,1-26 0,0 26-480,0 1-353,26-28-224,-27 29-2018,27 25-4740</inkml:trace>
  <inkml:trace contextRef="#ctx0" brushRef="#br0" timeOffset="247293.1443">2176 12008 15919,'0'27'-769,"27"-27"641,0-27 1185,-3 27 128,30-26-416,-27-1-673,0 0 96,-27-25 64,25 24-160,-25 28-448,0-25-33,0 25 161,-25-27 64,-2 27-224,0 27-33,1-27 353,-2 25-32,4 3 32,24-2 192,0 0 225,24 1 191,4 0-256,-2-27-63,28 0-65,-2 0-32,1 0-96,-1 0-160,-25 0-385,-27-27-2177</inkml:trace>
  <inkml:trace contextRef="#ctx0" brushRef="#br0" timeOffset="247826.1748">1063 13360 14125,'-51'-54'512,"25"54"-384,-2 0 705,1-26 641,0 26-481,27 0-737,0 0-256,-25 0 64,25 26-160,0 2 96,-27-2-32,27 26 0,0 2 0,0-28 0,27 26 0,-2 2-161,29-28-415,0 1-321,-3 0-1281,30-27-6598</inkml:trace>
  <inkml:trace contextRef="#ctx0" brushRef="#br0" timeOffset="248403.2078">1328 13439 14349,'-26'53'-480,"26"-53"-289,0 27 513,0-27 544,26 25 449,1-25-417,0-25-96,25 25 161,-52-27 159,26 1-96,1-1-255,-27-26 127,27 1 160,-27 24-351,-27 2-162,27-27-383,-27 53-449,1-25-192,0 25 385,0 25 255,-1-25-31,0 27 256,1-1 192,26 28-64,26-28 32,1 0-97,0 0-63,25 1 96,1 0 32,2-27 256,-5 0 289,-23 0 159,1 0-319,-1-27-482,-27 27-479,26 0-225,-26 0 256,0-27 1,0 27 352,0 0 288,0 27 416,0-27 545,0 0-96,0 0 32,0 0 32,0 0 0,26 0-193,-26-27-127,0 27-193,0-52-287,0 26-129,26-2 0,-26 2-32,0 26 96,27-26 0,-27 26-192,27 0 96,-1 0 0,-26 0-193,26 26-479,0 0-705,-26-26-641,27 28-2659</inkml:trace>
  <inkml:trace contextRef="#ctx0" brushRef="#br0" timeOffset="248576.2177">1911 13095 13676,'0'0'3748,"0"-27"-3844,27 27 833,-1 0 640,26-26 224,-25-1-992,28 0-385,-5 1-736,-22 26-257,26-26-704,-30 26-3076</inkml:trace>
  <inkml:trace contextRef="#ctx0" brushRef="#br0" timeOffset="248749.2276">2016 12724 13676,'27'52'257,"0"-25"-1,1 26 288,22-1-351,-22 2-129,26-1-321,-30 0-1024,30 1-1185,0-29-1954</inkml:trace>
  <inkml:trace contextRef="#ctx0" brushRef="#br0" timeOffset="249117.2487">2414 13042 4228,'-27'-27'2242,"27"27"-2242,0-27 1409,27 27 673,-1 0-384,1 0-545,-27-26-257,52 26 33,-25-26 481,-1-2-770,1 28-544,-27-25 225,28 25 63,-28 0-64,0 0-224,0 25-160,-28-25 64,28 28 0,0-28-32,0 26 64,0 0 32,0 1-96,0-27 129,55 27-65,-31-27-193,30-27 161,0 0 0,-30 1 161,4-28 127,-2 29 513,-26-2-1,-26 1-191,-2-1 128,4 27-705,-30 0 0,26 0-289,2 0-415,2 27-673,24-27-2307,0 0-2658</inkml:trace>
  <inkml:trace contextRef="#ctx0" brushRef="#br0" timeOffset="249268.2573">3050 12724 11242,'25'26'2146,"-25"0"-1986,27 1-32,-1 0 385,1-1-513,1-26-2178,-4 27-4805</inkml:trace>
  <inkml:trace contextRef="#ctx0" brushRef="#br0" timeOffset="249391.2643">3128 12591 13292,'-26'-25'-1345,"26"25"-8873</inkml:trace>
  <inkml:trace contextRef="#ctx0" brushRef="#br0" timeOffset="249773.2862">3420 12538 14958,'-26'28'1793,"-1"-3"-2337,27-25 960,-28 27 289,28-1-481,0 1-256,28 0-160,-1-1-96,-1-26-1,26 0 129,-25 0-128,0 0 96,-1-26 256,-26-1 160,0 0 256,27 1 257,-27-26-320,-27 24 415,1-24-255,-1-2-289,0 1-288,-25-26-192,26 25-160,-1 2 288,-25 52 160,52-27-160,0 54 64,0-1 64,24 26 160,4 2 192,-1 24-63,-1-23-97,26 24-128,-25-26-64,26 0-608,-26-26-417,-27 26-897,25-27-1762,-25 0-9608</inkml:trace>
  <inkml:trace contextRef="#ctx0" brushRef="#br0" timeOffset="250141.3072">2519 12908 8167,'0'0'1089,"0"0"96,0 28 2082,0-28-1281,0 26-897,0 0-160,0 1-96,0 0-320,27-1-385,-27 1-545,26 0-1537,1 25-5060</inkml:trace>
  <inkml:trace contextRef="#ctx0" brushRef="#br0" timeOffset="254397.5507">5486 12566 11723,'0'0'512,"24"0"-224,2 0 962,2 0 159,26 0-640,24-28-481,-24 28-224,24 0-64,-24 0 32,-2 0-64,-26 0-160,29 0-257,-28 0-351,-3 0-321,-24 0-1,0 0-1152,0-26-4772</inkml:trace>
  <inkml:trace contextRef="#ctx0" brushRef="#br0" timeOffset="254728.5696">5855 12300 11050,'0'0'1377,"27"0"-1345,-2 0 417,2 26 351,-1-26 193,29 0-288,-28 0-481,23 26-128,-22-26 0,26 27 33,-30-27-33,4 25-160,-2-25 128,-26 28-64,0-1-417,0 0-223,0-1 159,-26 28 193,-2-29 128,4 2 160,24-1 32,-27 1 352,0 0-128,-1-1-191,2-26-33,2 26-32,-3 0 0,27-26-129,-28 27-1632,28-27-7016</inkml:trace>
  <inkml:trace contextRef="#ctx0" brushRef="#br0" timeOffset="285430.3257">8396 16776 10634,'-28'28'864,"28"-1"225,0-27 417,0 25-257,0-25-96,0 27-224,0-27-256,0 25-97,0-25-31,28 28-225,-28-28 0,27 0 97,0 0-129,-27 0-96,52-28-32,-26-24-64,1 0-64,0-28 97,25 0 191,-26-25 96,28 0-160,-28-55-63,0 1-65,27-26 96,-26 53-320,-27 25 96,28 28 32,-28-27-224,0 52 288,0 2-288,0 26 96,0-1-97,0 27-95,0 27-224,-28-1 576,28 26-128,0 28-64,0 26 31,28 0-95,-4-27 160,30-26 32,0-26 32,-2-27-32,1 0 64,-26 0 128,25-27-31,-26 1 127,1-26-224,0-2 64,-1 28 96,-26-29 129,0 4-97,0-2-96,0 0-32,-26-1-128,26 28 0,0 26-160,0 0 320,-27 0-288,27 26 96,0 1 160,27 26 0,-27-1-96,26 27 96,0-24-128,0-2 64,-26-1 1,27-25-33,1-1-225,-28 1-479,27-27-994,-27 27-960,0-27-3556</inkml:trace>
  <inkml:trace contextRef="#ctx0" brushRef="#br0" timeOffset="286764.402">9694 15876 13869,'-27'-26'384,"27"-1"353,0 27 1441,0 0-801,27 0-672,-27-25-321,52 25-128,-26 0 1,1 0-65,25 0-64,-25 25-128,-1 2 0,-26-27 0,27 26-96,-27 1-32,0 0 128,-27-1 96,1 0 0,-1 0 0,2 1 609,-2-27-353,27 0 0,0 0-224,0 27-96,27-27 97,-2 0-33,2 0-128,-1 26 0,1-26-353,1 0-448,-4 27-672,3-27-545,-27 0-2722</inkml:trace>
  <inkml:trace contextRef="#ctx0" brushRef="#br0" timeOffset="287450.4412">10726 15638 9769,'0'0'1025,"-27"0"576,27 0 962,0 0-706,0 0-639,0 0-386,0 0-63,27 0 416,-1 0-224,1 0-320,-2 0-1,29 0-447,-1 0-193,-28 25 32,2-25-129,0 0-383,-1 0-257,1 0-256,-2 0-352,-25 0-705,0 0-1569,-25 0-4677</inkml:trace>
  <inkml:trace contextRef="#ctx0" brushRef="#br0" timeOffset="287861.4647">10726 15903 7334,'0'0'8585,"0"0"-7753,0 0 1,26 0 448,1 0-416,25 0-609,1 0-159,26 0-130,-26 0-479,-1 0-705,-25 0-2467,0 0-8551</inkml:trace>
  <inkml:trace contextRef="#ctx0" brushRef="#br0" timeOffset="288907.5245">10382 13412 8488,'-27'0'4196,"27"-26"-3107,0 26 704,0 0 65,0 0-673,0 0-448,0 26 128,27-26-97,25 27-95,-26 0-96,29-1-289,-4 1-224,3-2-32,-3 3-32,-23-2-128,25 0-481,-1 1-608,-25 0-224,0-27-609,-1 26-2082</inkml:trace>
  <inkml:trace contextRef="#ctx0" brushRef="#br0" timeOffset="289123.5369">10752 13306 12716,'0'28'1665,"-26"24"-1601,-1-26 1185,-1 28 481,4-1-833,-29 0-833,25-1-64,-23 2-320,23-2-193,1-24-704,1-3-2114,26-25-7912</inkml:trace>
  <inkml:trace contextRef="#ctx0" brushRef="#br0" timeOffset="289404.553">11016 12962 12684,'0'0'384,"-26"0"-192,26 26 1986,-27 1-448,27 0-833,-27-1-577,27 28 0,0-2-64,0-24-191,27-3-130,-27 2-415,27-1-417,-1-26-576,1 0-1058,-2 0-3170</inkml:trace>
  <inkml:trace contextRef="#ctx0" brushRef="#br0" timeOffset="289570.5625">11200 13042 2850,'0'53'10314,"0"-26"-10090,0-2 577,27 2 96,-27-27-769,0 28-833,28-28-1409,-28 0-3715</inkml:trace>
  <inkml:trace contextRef="#ctx0" brushRef="#br0" timeOffset="289750.5726">11360 12883 13196,'27'0'1537,"0"25"-1056,-1 3 960,-26-2 193,27 27-577,-27-26-737,25 26-320,-25-26-96,0 25-224,-25-24-1090,-2-3-2914</inkml:trace>
  <inkml:trace contextRef="#ctx0" brushRef="#br0" timeOffset="289981.586">11732 13519 17936,'0'53'417,"0"-27"-97,-26 0 897,-2 1-800,1 0-449,-24-1-865,23 0-1826,2 2-7366</inkml:trace>
  <inkml:trace contextRef="#ctx0" brushRef="#br0" timeOffset="290631.6232">12340 13334 8776,'0'0'2402,"0"-28"-64,0 28 257,0 0-641,0 0-641,27 28 160,0-28-127,-3 26-418,4 0-255,-2 27-449,1-26-192,26-1-32,-27 1-320,27-2-641,-26 3-320,-1-2-449,0-26-1088,0 0-4710</inkml:trace>
  <inkml:trace contextRef="#ctx0" brushRef="#br0" timeOffset="290840.6351">12658 13227 13260,'0'0'993,"-27"27"-384,0-1 1793,1 0-705,0 28-608,0 25-576,-1-26-417,0-1-64,1 2-320,26-1-481,26-26-576,1-1-545,0-26-1249,25 0-8648</inkml:trace>
  <inkml:trace contextRef="#ctx0" brushRef="#br0" timeOffset="291431.6687">13107 12936 4516,'-25'-28'6726,"-2"28"-6534,27 0 1346,0 0 1120,0 0-896,-27 0-1121,27 28-1,0-2 225,-26 27-353,26 0-319,0 1-193,0-2-32,26-24-289,-26-3-479,27 2-674,0-1-1377,25-26-3651</inkml:trace>
  <inkml:trace contextRef="#ctx0" brushRef="#br0" timeOffset="291756.6875">13239 12988 14285,'0'0'96,"0"0"32,27 0 1089,-1-26-896,-26 26-257,27 0-32,-27 0-32,0 0 64,0 0 128,0 0-288,-27 0 96,1 26 288,-1-26-256,27 27-32,0 0 32,0-1-32,0 1 0,27-27-64,-1 27-32,1-2 96,1-25 0,-4 27 96,3 1 96,-27-28 33,0 25 159,-27-25-64,3 27-128,-4-27-160,28 0-512,-27 0-1762,1 0-4709</inkml:trace>
  <inkml:trace contextRef="#ctx0" brushRef="#br0" timeOffset="291965.6995">13398 12830 8327,'54'0'4260,"-27"0"-2946,-3 0 1280,4 26-800,25 26-641,-26-24-705,-27 24-127,25 2-97,-25-1-160,0-1 0,-25 3-416,-2-3 127,1-26-287,-29 0-1090,31 2-2433,-3-2-9642</inkml:trace>
  <inkml:trace contextRef="#ctx0" brushRef="#br0" timeOffset="292118.7082">13822 13439 8936,'26'53'10826,"-52"-1"-10153,-26-24-33,-2 24-383,-26 2-321,2-2-737,23 1-1665,31-26-6183</inkml:trace>
  <inkml:trace contextRef="#ctx0" brushRef="#br0" timeOffset="292578.7345">14351 13280 14317,'80'26'3107,"-55"-26"-2082,29 28-96,0-2 64,-3 0 32,4 27-449,-3-26-480,-26-1-32,1 26-160,0-24-352,-27-2-641,26 0-384,-26-26-834,27 0-1472,-27 0-5094</inkml:trace>
  <inkml:trace contextRef="#ctx0" brushRef="#br0" timeOffset="292759.7449">14722 13202 15182,'-79'78'1505,"51"-52"-1216,1 28 928,-23 25 128,22-26-736,1-1-417,0 2-352,2-28-385,25 1-448,0 0-1665,25-27-5350</inkml:trace>
  <inkml:trace contextRef="#ctx0" brushRef="#br0" timeOffset="293098.7643">15331 12803 6534,'-27'27'2979,"1"-27"-1250,0 26 898,0 1-1026,-1-2-640,0 3-224,-1 24-385,4 2-288,24-1-32,0-26-32,0 25-256,0-24-577,24-3-512,4 2-321,-1-1-1793,26-26-6597</inkml:trace>
  <inkml:trace contextRef="#ctx0" brushRef="#br0" timeOffset="293364.7795">15463 12962 15150,'-53'26'352,"27"1"-128,0 26 1090,-1-26-353,27 25-545,0-25-224,27 26-160,-1-26-32,26-1 96,-25-26 32,26 0 129,-27 0-33,0 0 160,-26 0-96,0-26 33,0-1 127,-26 27-192,-26-25-256,25-3-192,0 28-384,-25 0-609,52 0-1698,0 0-6118</inkml:trace>
  <inkml:trace contextRef="#ctx0" brushRef="#br0" timeOffset="293588.7923">15650 12883 15758,'0'0'545,"0"0"-65,24 25 1314,2 29-577,29-28-608,-28 28-257,-3-1-224,4-1-64,-28-25 32,0 26 1,0 0-1,-28-27 0,-23 2-288,24-2-673,-27 0-1249,2 0-3908</inkml:trace>
  <inkml:trace contextRef="#ctx0" brushRef="#br0" timeOffset="293761.8022">15992 13519 19538,'27'79'993,"-54"-53"-865,1 28 929,-26-28-544,-2 28-417,0-29-801,3 30-1377,-4-55-2306</inkml:trace>
  <inkml:trace contextRef="#ctx0" brushRef="#br0" timeOffset="294362.8366">16627 13360 14990,'0'0'1729,"-26"-26"-415,26 26 415,26 0-384,0 0-352,1 26-288,28 0-160,-5 27-225,5 0-96,-4-26-224,3 26-32,0-27-224,-2 0-321,-26 1-544,1 0-288,0-27-705,-1 0-2755</inkml:trace>
  <inkml:trace contextRef="#ctx0" brushRef="#br0" timeOffset="294540.8466">17025 13306 512,'-26'28'17200,"-28"-2"-16655,28 0-97,-2 27 641,-23 0-32,-4-26-672,29 26-385,2-1-737,-4-25-352,28 0-737,28-27-3459</inkml:trace>
  <inkml:trace contextRef="#ctx0" brushRef="#br0" timeOffset="294777.8603">17183 12803 17744,'0'80'577,"26"-27"-353,-26-1-192,0 2 481,0-1-33,27-1-352,-27-25-96,0 26-512,27-26-65,-27-27-768,28 26-2018,-4-26-3075</inkml:trace>
  <inkml:trace contextRef="#ctx0" brushRef="#br0" timeOffset="294944.8699">17369 12936 14477,'-28'79'1153,"28"-26"-512,0-26 1281,0 25-1154,28 3-671,-1-30-930,0 2-1537,-3-27-866,30 26-3009</inkml:trace>
  <inkml:trace contextRef="#ctx0" brushRef="#br0" timeOffset="295162.8823">17633 13095 7783,'-53'0'4100,"28"0"-3876,25 0 1474,0 27 31,0-2-864,0-25-449,0 27-31,25 1-65,28-28 96,-26 0-127,0 0-33,-2 0 192,-25 0 97,0-28-129,0 28-127,0-27-161,-25 2-288,-2 25-673,0-27-1569,1 27-4581</inkml:trace>
  <inkml:trace contextRef="#ctx0" brushRef="#br0" timeOffset="295390.8954">17712 12856 16495,'27'0'641,"-1"0"608,1 27 609,25-2-994,1 29-191,2-1-513,-31 0-32,3-26-32,1 25-128,-28 3 129,0-3-258,-28 0 65,1-24-448,3-2-641,-3 0-1250,-27-26-5540</inkml:trace>
  <inkml:trace contextRef="#ctx0" brushRef="#br0" timeOffset="297498.0159">17236 12776 4163,'0'0'1282,"0"0"-578,0 0 1538,0 0-480,27 0-288,-27 0-1,0 0 128,0 0-191,0 0-257,-27 0-192,27 0-449,0 0-288,-27 27-224,1 0-32,0-1 32,26 1 0,-26 26-32,26-1 0,0-25 128,0 26 1,0 1-65,0-2 0,26-24 160,0 24-128,-26-26 0,26 0-96,28 2-32,-26-28-417,-4 26-319,2-26-578,2 0-1665,-28 0-6950</inkml:trace>
  <inkml:trace contextRef="#ctx0" brushRef="#br0" timeOffset="298551.0761">22292 13386 13612,'-27'-26'2114,"27"26"-1857,-26 0 447,-1 0-159,0 0-97,2 26-256,-2-26-31,1 53 95,-1-26 513,0 26-97,27 26-319,0-26-1,27 0-64,0 1-64,-1-29 97,26 2-129,2 1 0,24-28-224,-24 0-192,0 0-641,-3 0-512,-23 0-1698,-1-28-5766</inkml:trace>
  <inkml:trace contextRef="#ctx0" brushRef="#br0" timeOffset="299070.1056">22609 13095 7783,'0'-27'2434,"0"1"-1217,0 26 897,-25 0-448,25-27-193,0 27-448,0 0-512,0 0 191,-27 0-479,27 0-225,0 0 64,-26 0 0,26 0 160,-27 27 32,27-27 0,-28 26 257,28 1-161,-24 25-256,24-25-160,0 26 641,0 0-481,24-27 64,-24 2-96,55-2 0,-29 0-32,1 0-256,25 1-513,1-27-416,-26 0-705,-2 0-2498</inkml:trace>
  <inkml:trace contextRef="#ctx0" brushRef="#br0" timeOffset="299287.118">22821 13202 9128,'0'0'1121,"27"0"-224,-27 0 1313,0 25-768,0 2-610,25-1-415,-25-26-385,0 26 32,0 2-385,27-28-671,-27 0-770,0 26-2082</inkml:trace>
  <inkml:trace contextRef="#ctx0" brushRef="#br0" timeOffset="299546.133">22927 12988 11627,'0'0'896,"28"27"-63,-28 0 1537,26-1-928,-2 1-449,3 0-577,1 25-224,-1-24-64,-1 24-64,-26-26 1,0 0 63,0 28-64,-26-54 32,-1 26-64,-1 0-224,28-26-577,0 27-1089,0-27-3299</inkml:trace>
  <inkml:trace contextRef="#ctx0" brushRef="#br0" timeOffset="299749.1446">23377 13412 14349,'26'0'641,"27"0"416,-26 0 320,25 0-640,-26 0-641,2 0-1570,-28 0-3618</inkml:trace>
  <inkml:trace contextRef="#ctx0" brushRef="#br0" timeOffset="299900.1533">23324 13572 15054,'0'26'929,"27"-26"384,-1 26 1153,0-26-928,27 0-866,-26 0-544,25-26-192,-26 26-608,29 0-1250,-28 0-2338</inkml:trace>
  <inkml:trace contextRef="#ctx0" brushRef="#br0" timeOffset="300195.1702">23801 13147 17072,'26'0'-385,"0"27"481,1-27 961,26 28-416,-1-3-321,30 2-320,-32-1-32,-22 0-64,-1 2 96,-27-2-192,-27 26 0,-1 2 224,2-1 128,-26-28 385,25 3 223,-26-2 257,27 0-192,26-26-577,-26 27-128,52-27-128,-26 27 32,52-27-672,-25 0-930,0 26-1601,25-26-11050</inkml:trace>
  <inkml:trace contextRef="#ctx0" brushRef="#br0" timeOffset="300332.1778">24304 13730 15246,'0'53'1762,"0"-26"-1410,-27 1 1474,1-3-1154,-26 2-736,25-1-1089,0-26-2498</inkml:trace>
  <inkml:trace contextRef="#ctx0" brushRef="#br0" timeOffset="301111.2226">25680 13360 4131,'0'-26'6855,"0"26"-5254,-27 0 866,27 0-481,-26 0-609,26 0-416,-27 0-545,0 0-224,2 26 257,-2 0-33,1 0-63,-1 1-65,27 26 0,0-26 0,0 26-159,53-27 31,-26 0-128,25 1-160,28 0-97,-28-27-351,-25 0-321,27 0-897,-27 0-2658</inkml:trace>
  <inkml:trace contextRef="#ctx0" brushRef="#br0" timeOffset="301408.2395">26051 12830 14061,'-27'26'704,"27"1"514,0 26 639,0-27-832,0 27-608,0-26-289,0 26-96,0-26-128,27 25-769,-27-24-801,26-3-1056,-26 2-2595</inkml:trace>
  <inkml:trace contextRef="#ctx0" brushRef="#br0" timeOffset="301754.2593">26315 12936 8584,'0'0'1825,"28"-28"-1568,-28 28 2273,-28 0-896,28 0-1218,-27 0-256,27 0-224,-27 0-32,2 28-192,25-28 95,0 26 1,0 0 96,0 1 0,25 0 96,-25-1 32,27 1 0,0 0-32,1-27 128,-2 25 32,-2-25 33,-24 27 223,0-27 353,-24 0 384,24 0-609,-26 28-383,-2-28-97,1 0-32,-25 25-96,52-25-481,-27 0-608,27 0-1281,0 0-2083</inkml:trace>
  <inkml:trace contextRef="#ctx0" brushRef="#br0" timeOffset="301999.2734">26448 12776 10922,'27'27'1890,"-1"0"-481,26-1 961,-25 1-480,26 26-737,-27-27-512,27 27-481,-26 0-32,-27-26-96,0 25 32,0-25-256,-27 1-192,0-3-225,1 2-384,-26-1-993,25 0-2434</inkml:trace>
  <inkml:trace contextRef="#ctx0" brushRef="#br0" timeOffset="302251.2878">26871 13334 5925,'28'0'11243,"-2"0"-11051,-2 0 1217,31-28 481,-28 28-1377,25 0-610,-26 0-223,1 0-865,-27 0-2659,-27 28-11018</inkml:trace>
  <inkml:trace contextRef="#ctx0" brushRef="#br0" timeOffset="302380.2951">26871 13466 12075,'28'26'2883,"-28"-26"-1922,50 27 1249,-22-27-865,-1 0-1057,26 0-832,-27 0-1090,0 0-2081</inkml:trace>
  <inkml:trace contextRef="#ctx0" brushRef="#br0" timeOffset="302712.3141">27241 13042 14990,'27'0'-417,"0"0"706,25 26 736,1 1 0,2 25-641,-5-25-128,-22 26-96,-1-26-160,-27 25 128,-27 2-128,-1-2 96,2 2 193,-26-1 223,25-28-127,0 29-33,1-28-32,26-26-31,26 27-33,1-27-128,0 0-64,25 0-96,-26 27-96,29-27 32,-4 0-385,-23 0-255,-2 0-610,1 0-1985,0 0-5798</inkml:trace>
  <inkml:trace contextRef="#ctx0" brushRef="#br0" timeOffset="303197.3417">28300 13598 16623,'-25'53'737,"-2"-26"-225,27 25 1250,-27-24-1378,-26-3-416,28 2-1569,-2 1-4293</inkml:trace>
  <inkml:trace contextRef="#ctx0" brushRef="#br0" timeOffset="303751.3736">28856 13439 12716,'0'-53'2338,"27"53"-1409,-27-26 608,0 0-256,0 26 129,0-28-385,-27 28-673,0 0-224,27 28 0,-25-2 64,-2 26-192,1 2 0,-1-28 32,27 26 0,0 2 0,27-28 65,-1 28 31,26-54 32,2 26-352,-1-26-97,-1 0-511,-25 0-610,26 0-1472,-53-26-6407</inkml:trace>
  <inkml:trace contextRef="#ctx0" brushRef="#br0" timeOffset="304292.4045">29280 12908 13869,'-28'28'672,"28"-2"33,-24 0 1409,24 28-1377,-27-28-673,27 28 0,0-2-449,27-24-640,-27-3-800,52 2-962,-25-1-2882</inkml:trace>
  <inkml:trace contextRef="#ctx0" brushRef="#br0" timeOffset="304565.4201">29544 13015 11691,'-27'27'864,"27"-1"-864,-25 1 1153,25 0-160,0 25-672,0-24-225,25-3-32,2 2 0,0-1 32,-1-26 128,1 0 481,-2 0 416,-25 0-96,0 0-32,0-26-449,0-1 65,-25 2-513,-2-3-512,1 1-769,-1 2-1186,27 25-4579</inkml:trace>
  <inkml:trace contextRef="#ctx0" brushRef="#br0" timeOffset="304820.4347">29731 12883 7719,'0'-27'5477,"0"27"-5541,26 27 2178,25-2-288,-23 29-1090,25-1-319,-27 0-65,0 1-96,1-2-31,-27 1 63,0 0-96,-27-27 32,1 28-128,0-28 32,-27 0-224,25 1-160,1 0-705,3-1-1313,24-26-4068</inkml:trace>
  <inkml:trace contextRef="#ctx0" brushRef="#br0" timeOffset="304992.4446">30100 13306 15406,'53'28'-192,"-25"-28"480,23 0 801,4 0-993,-5 0-1089,-22 0-4964</inkml:trace>
  <inkml:trace contextRef="#ctx0" brushRef="#br0" timeOffset="305128.4523">30127 13439 14990,'-27'27'704,"27"-27"1442,27 26 513,27-26-1410,-3 0-929,4 0-256,-5 0-512,32 0-1057,-56 0-3044</inkml:trace>
  <inkml:trace contextRef="#ctx0" brushRef="#br0" timeOffset="305568.4775">30788 13174 10249,'-27'0'7655,"54"0"-8295,0 0 864,1 28 865,22-28-576,5 0-417,-4 25 96,-23-25 64,-2 27-160,1-27-96,-27 26-32,0 28 64,0-28 64,-27 26-96,1 2 64,-26-28 32,-2 26 385,26-24-257,28-28 0,0 0 65,28 26-161,-1-26-609,0 0-1152,-3 0-2051,30 0-6982</inkml:trace>
  <inkml:trace contextRef="#ctx0" brushRef="#br0" timeOffset="305721.4863">31372 13598 13644,'0'26'5510,"0"1"-5094,0-27 1794,0 27-1025,0-27-993,0 26-320,-28 0-672,28-26-738,-27 28-864,1-3-3748</inkml:trace>
  <inkml:trace contextRef="#ctx0" brushRef="#br0" timeOffset="307291.5761">29915 14419 14285,'0'0'160,"0"0"385,0-25 1377,0 25-1154,-26 0-512,0 0-127,-1 0-129,-28 0 0,31 25 64,-30 2 128,27 1 416,27 24 97,0-26-192,0 28-97,27-28-96,27 26-63,-3-52-354,30 27-63,-29-27-384,28 0-769,-28 0-1570,-25-27-5349</inkml:trace>
  <inkml:trace contextRef="#ctx0" brushRef="#br0" timeOffset="307516.5887">30232 14075 2370,'0'0'14798,"0"0"-15215,0 0 706,27 27 1440,-27-1-319,0 1-834,0 25-320,0 1-127,0 1-97,28-28-64,-28 28-513,26-29-416,-2 2-288,4-27-993,26 0-1666</inkml:trace>
  <inkml:trace contextRef="#ctx0" brushRef="#br0" timeOffset="307764.6031">30524 14102 10730,'0'26'4228,"-27"1"-4004,27-27 1538,0 25-193,0 2-1056,0 0-481,27-1-417,0 1-63,-1 0-257,0-27-320,0 26-897,-26-26-1057,27 0-5893</inkml:trace>
  <inkml:trace contextRef="#ctx0" brushRef="#br0" timeOffset="308056.6198">30788 14128 15630,'-27'27'1153,"27"-2"-1441,0 2 737,0 0 31,27-1-416,-27 1-160,27 0-32,1-1 64,22-26-128,-22 0-65,-1 26 193,0-26 128,-27 0-32,24-26-32,-24 26 289,0-26 255,0-1 289,28 0 64,-56 1-257,4-28-351,-3 29-289,-28-2-96,29 27-353,2 0-800,24 27-1377,0-27-3396</inkml:trace>
  <inkml:trace contextRef="#ctx0" brushRef="#br0" timeOffset="308352.6366">31159 13970 13324,'53'26'192,"-26"-26"1186,-1 26 511,-26 0-960,26 1-576,0 0-193,-26-1-96,27 26 128,-27-25-96,0 0-128,-27-1-320,27 1-129,-26 0-319,0-1-1667,0-26-3010</inkml:trace>
  <inkml:trace contextRef="#ctx0" brushRef="#br0" timeOffset="308554.6481">31636 14394 11082,'27'0'8264,"-2"0"-8264,2 0 1121,-1 25 576,28-25-1312,-2 0-417,1 0-1698,-1 0-2658</inkml:trace>
  <inkml:trace contextRef="#ctx0" brushRef="#br0" timeOffset="308705.6567">31583 14499 18033,'-27'53'1633,"27"-26"-1313,27-27 1762,-1 27-736,28-27-770,24 0-736,-24 0-993,24 0-1313,-23 0-4293</inkml:trace>
  <inkml:trace contextRef="#ctx0" brushRef="#br0" timeOffset="309001.6739">32084 14287 12716,'0'-27'5413,"28"1"-5445,-28 26 1089,27 0 160,-1 0-1025,26 0-32,28 26-128,-28-26-32,28 27 0,-25 26-64,-4-27-64,-23 2 128,-28 24 96,-28-24 192,1 24 353,3 1 256,-31-26-257,29 25-287,-1-26-257,27 1 96,0 26-192,0-53-224,27 26-257,26 0-351,-1-26-322,3 0-960,-29 0-4612</inkml:trace>
  <inkml:trace contextRef="#ctx0" brushRef="#br0" timeOffset="309152.6825">32695 14816 9641</inkml:trace>
  <inkml:trace contextRef="#ctx0" brushRef="#br0" timeOffset="312712.8861">20679 13624 8968,'-28'0'3780,"1"-26"-2051,27 26-384,0 0 97,27 0-481,1 0-32,-4 0-353,30 0-320,0 26-159,-2-26-1,28 0-96,-28 0 96,28 0-288,-2 0-129,-23 0-287,-31-26-257,29 26-673,-53 0-800,0 0-2498</inkml:trace>
  <inkml:trace contextRef="#ctx0" brushRef="#br0" timeOffset="312934.8986">21075 13439 12908,'25'0'320,"2"0"-256,-1 27 192,29-27 65,-4 26 191,3-26-352,0 27 32,-2-2-192,1-25 32,-26 28 1,-27 24 31,0-25 32,-27 0 480,-26-1 97,25 0-225,-23-26-384,-4 28-320,2-3-769,1 2-1601</inkml:trace>
  <inkml:trace contextRef="#ctx0" brushRef="#br0" timeOffset="315474.0441">29676 13015 1825,'0'0'353,"0"0"640,0 0 1088,0 0-799,0 0-1,0 0-64,0 0-288,0 0 64,0 0 32,0 0-224,0 0 95,0 0 226,0 0-194,0 0-159,0 0-96,0 0-193,0 0-320,-27 0-256,2 0 0,-2 0-96,1 27-449,-1-1-1409,27-26-4484</inkml:trace>
  <inkml:trace contextRef="#ctx0" brushRef="#br0" timeOffset="321979.4162">13663 15744 9288,'-27'-26'5477,"2"-1"-4323,25 27 447,0 0-224,0 0-832,25 27 384,29-1 96,-1 28-417,26-29-191,2 28-321,-30 1-224,30-2 384,-2 1-192,-1 0-128,-24-26-352,-1-2-353,-28 2-224,2-27-352,0 0-1666,-27 0-6054</inkml:trace>
  <inkml:trace contextRef="#ctx0" brushRef="#br0" timeOffset="322181.4277">14192 15718 17072,'-25'26'864,"25"-26"-864,-27 27 545,-26 0 32,25 25-129,-23 1-320,25 0-224,-2-1 320,1 2-256,3-1-320,-4-28-1090,28 2-2113,0-27-8680</inkml:trace>
  <inkml:trace contextRef="#ctx0" brushRef="#br0" timeOffset="322541.4483">14483 15030 10537,'-27'-28'1762,"27"28"-1057,-25 0 1153,25 0-417,-27 0-352,27 28-641,-26 25-352,26-1 65,0 1 223,0 1-32,0-2-256,0 1-128,26-26 64,1-1-32,-27 0-576,25 0 63,2 1-1056,0-27-1506,1-27-7751</inkml:trace>
  <inkml:trace contextRef="#ctx0" brushRef="#br0" timeOffset="322715.4583">14615 15188 12427,'0'0'609,"0"27"672,0 0 705,0-2-897,0 2-609,0 26-416,0-26 1,28 25-802,-28-26-865,27 1-1953,-1-27-7624</inkml:trace>
  <inkml:trace contextRef="#ctx0" brushRef="#br0" timeOffset="322938.471">14748 14976 11306,'27'26'1826,"0"-26"0,26 28 288,-28 25-481,29-28-736,-28 29-513,2-1-416,-28-1 64,0 28 0,0-27-224,0-1-352,-28 2-834,28-28-960,-26 1-2915</inkml:trace>
  <inkml:trace contextRef="#ctx0" brushRef="#br0" timeOffset="323977.5304">15516 15850 12940,'-26'0'2915,"26"0"-1794,0 0 832,0 0-223,0 0-513,0 0-1025,26 0 129,26 0 31,2 0-128,-2 0-32,2 0-192,0 0 97,-2 0-130,1 0-159,-26 0-384,-1 0-705,-26 0-673,0 0-1570,0-27-8743</inkml:trace>
  <inkml:trace contextRef="#ctx0" brushRef="#br0" timeOffset="324192.5426">15650 15612 16976,'0'79'896,"0"1"610,0-1-513,0 1-513,0-2-352,24 2-224,-24-28-128,26 3-545,2-30-608,-28 2-929,27 0-3139</inkml:trace>
  <inkml:trace contextRef="#ctx0" brushRef="#br0" timeOffset="324633.5678">16416 15823 13965,'-26'0'2242,"-1"27"-2050,27-27 1249,27 26 225,-1 1-225,28-27-864,-3 27-129,3-1-256,24 26-159,-24-25-98,24 0-671,-23 26-545,-28-53-609,25 25-1794,-26-25-7206</inkml:trace>
  <inkml:trace contextRef="#ctx0" brushRef="#br0" timeOffset="324814.5783">16812 15691 12203,'-53'80'3235,"29"-53"-2851,-4 51 1346,-26-24-128,28-2-1058,0 28-480,26-27-672,-26-1-289,26-24-833,0-3-2113</inkml:trace>
  <inkml:trace contextRef="#ctx0" brushRef="#br0" timeOffset="325131.5964">17104 14896 12587,'-27'0'1218,"27"0"-930,-26 27 1441,26 26 1,-26 1-449,26-1-576,0-1-353,0 28-159,0-28-386,26 1 482,-26-26-289,26 26-353,1-27-512,-27-26-960,27 26-2403</inkml:trace>
  <inkml:trace contextRef="#ctx0" brushRef="#br0" timeOffset="325701.6291">17369 15055 15150,'0'0'640,"0"-25"-127,27 25 1120,24 0-1440,-23-28-97,-2 28-32,1-26-96,0 26 32,-27 0 32,-27 0-320,0 0-97,-27 26 289,3-26 128,24 28-32,-27-3 32,30 3 0,24-3-32,-28 2 0,56 0 0,-28-1 32,50 1 64,-22-27 64,26 27-224,-2-27 160,-26 25-448,1 2 608,-27-27-192,0 26 161,-27-26-161,1 0 544,-26 27-287,-30-27-257,32 0-192,-5 0-545,28 27-384,1-27-1730,26 0-3875</inkml:trace>
  <inkml:trace contextRef="#ctx0" brushRef="#br0" timeOffset="325939.6425">17555 14896 13741,'25'0'544,"2"27"65,26-2 1569,-1 3-673,1-2-416,-26 27-480,1 0-321,-4 1 192,-24-1-95,0-1-33,-24 1-352,-4 27-192,1-28-513,1-25-480,-1 0-1537,2-1-5094</inkml:trace>
  <inkml:trace contextRef="#ctx0" brushRef="#br0" timeOffset="326299.6633">18295 15823 16335,'-27'0'1537,"27"0"-1120,-25 0 1184,25 0-640,0 0-320,25 0-353,2 0-128,-1 0 32,53 0-192,-26 0-448,26-25-641,-24 25-545,-2-27-2562</inkml:trace>
  <inkml:trace contextRef="#ctx0" brushRef="#br0" timeOffset="326486.674">18481 15612 12107,'0'26'1505,"0"-26"-1056,0 25 1793,0 30-737,0-2-800,0-1-545,-28 1-64,28 1-288,0-28-673,0 26-544,0-25-1378,28 0-3811</inkml:trace>
  <inkml:trace contextRef="#ctx0" brushRef="#br0" timeOffset="326711.6866">18904 15584 17104,'25'54'929,"2"-1"-1,0-26 770,27 26-609,-3-26-512,4 25-417,23-26-192,-24 28-192,-28-28-545,26 0-416,-25 0-897,-27 1-2050,0-27-8136</inkml:trace>
  <inkml:trace contextRef="#ctx0" brushRef="#br0" timeOffset="326898.6975">19353 15612 14765,'-78'51'1122,"51"4"351,-25-2 833,25-1-1025,1 28-1088,-29-27-482,28 26-1152,3-26-641,24-26-1153,24-27-6630</inkml:trace>
  <inkml:trace contextRef="#ctx0" brushRef="#br0" timeOffset="327187.7141">19672 14738 13228,'-28'52'929,"1"-26"-160,3 28 1665,-2-1-833,26 0-960,-28 1-577,28 24 0,0-24-448,0 26-289,28-28-288,-2-26-448,-26 1-1025,24-27-1922</inkml:trace>
  <inkml:trace contextRef="#ctx0" brushRef="#br0" timeOffset="327482.7309">19909 14948 12812,'-52'54'2402,"26"-1"-2402,-1-25 128,27-3 1025,-27 29-288,54-28-641,-27 28-192,27-29 160,25 2-160,-26-27 64,1 26 1,26-26-33,-53-26 128,26 26 128,-26-27-64,-26 27-63,0-25-1,-1 25-64,0-27-128,1 27-288,0-27-801,0 27-1986,26 0-11211</inkml:trace>
  <inkml:trace contextRef="#ctx0" brushRef="#br0" timeOffset="327719.7445">19963 14896 13676,'26'-26'705,"0"52"1089,0 1 416,28-2-1121,-2 3-705,1 26-63,-25-29-33,-1 28-160,-1-26 64,-26 26-32,-26-26-64,-1 0 33,-1-2-258,1 2-703,1 26-770,-26-53-3266</inkml:trace>
  <inkml:trace contextRef="#ctx0" brushRef="#br0" timeOffset="328103.7664">20545 15638 16399,'0'25'2434,"0"-25"-1889,26 0 1120,0 0-319,1 0-770,28 0-287,-5 0-514,32 0 289,-30-25-1025,1 25-608,-26 0-1570,-2 0-4805</inkml:trace>
  <inkml:trace contextRef="#ctx0" brushRef="#br0" timeOffset="328275.7763">20757 15426 15822,'0'26'481,"0"1"352,0 26 1633,0-1-928,0 27-1090,0 2-256,27-27-288,-27 24-545,27-24-608,-27-2-1281,24-26-4068</inkml:trace>
  <inkml:trace contextRef="#ctx0" brushRef="#br0" timeOffset="328687.7999">21631 15612 15470,'-80'0'2178,"53"0"-1345,27 0 576,0 0-448,0 26-128,27-1 160,26 30-224,-1-29-673,28 1-192,-28 25 96,29-25-128,-2-1-225,-26 1-287,-1 0-449,-25-1-545,-27-26-864,0 0-2435</inkml:trace>
  <inkml:trace contextRef="#ctx0" brushRef="#br0" timeOffset="328852.8093">21896 15559 12651,'-27'53'3940,"27"-27"-3459,-28-1 544,2 30 0,-1-2-769,3-1-160,-4 1-544,28-26-1218,0 0-1345,0-1-2434</inkml:trace>
  <inkml:trace contextRef="#ctx0" brushRef="#br0" timeOffset="329120.8246">22160 14764 14541,'0'-26'1410,"0"26"-1410,0 26 1281,0 0 641,-27 27-673,27 0-801,0-1-256,0 30-192,0-29-672,0 26-609,0-53-481,27 28-1473,-2-29-1922</inkml:trace>
  <inkml:trace contextRef="#ctx0" brushRef="#br0" timeOffset="329378.8394">22399 15002 13612,'0'0'96,"-28"28"481,28-3 1249,0 3-673,0-3-801,28 2 1,-2 0-65,25-1 320,-23-26-31,-1 0-1,-1 0 129,1 0-32,-27-26-65,0 26-223,0-27-161,-27 0-192,1 2-288,-1-3-353,-1 28-384,4 0-993,-3 0-2626</inkml:trace>
  <inkml:trace contextRef="#ctx0" brushRef="#br0" timeOffset="329625.8535">22557 14870 14349,'0'-27'609,"0"27"-577,27 0 1954,25 27-737,1-1-961,-26 26-32,25-24-64,-25-2 289,-1 27-225,-26-25-128,0-3-32,-26 29 65,-1-28-194,0 1-543,27-27-1314,-25 0-1889,25 0-9962</inkml:trace>
  <inkml:trace contextRef="#ctx0" brushRef="#br0" timeOffset="330316.893">21683 14790 7431,'26'-26'1761,"-26"0"97,0 26 961,0 0-577,0 0-1249,0 0-577,-26 26 161,-1 26 480,27 2-385,-25-1-223,25 26-129,0-26 0,0 0-352,0 1 64,52-1-224,-26-26-288,29-2-673,-4 2-1474,3-27-4676</inkml:trace>
  <inkml:trace contextRef="#ctx0" brushRef="#br0" timeOffset="331392.9546">13214 14764 11755,'0'26'800,"25"-26"482,2 0 127,26 0 64,-1 0-480,1 0-512,26 0-385,-24-26-128,-29 26-385,26 0-1184,-52 0-2563</inkml:trace>
  <inkml:trace contextRef="#ctx0" brushRef="#br0" timeOffset="331701.9723">13134 14870 8808,'26'78'1537,"-26"-50"-1312,27 51 639,-27 1 930,27 52-160,-27 1-802,0 51-383,0-24-129,0 26 481,0-28 416,0-51-448,0-28-225,0 1-159,0 0-33,0-2-160,0 1 128,0 1-63,25-27-65,2-27 0,-27 28-64,26-27 32,29-27-96,-31 25 32,29 2-128,2-27-672,-3 25-129,28-25-1441,-1 0-4068</inkml:trace>
  <inkml:trace contextRef="#ctx0" brushRef="#br0" timeOffset="332682.0283">23113 14579 14093,'-26'0'2050,"26"0"-1666,0 0 641,0 0-192,0 0-32,0 0-353,0 0-192,26 0 289,-26 0-97,52 0-320,-25 0 1,26 27-1,-27-27 128,27 0 0,-26-27-128,-1 27-32,0 0-64,-26 0 32,26 0-64,-26 0-64,0 27-64,0-1 32,0 26 256,0 28-256,0-1 160,0 1 32,0 27-160,0-2 128,0 2-64,0 25 64,0 0-128,0 0 96,0 1 32,0-1 129,0 0 95,-26 0-96,26-25 128,0-27-159,0 0 31,0-2-160,0 1 32,26 28-96,-26-29 224,27 2-192,0 0 128,1-53 192,-28 26-224,24-27 97,-24-26 95,0 0-192,0 0 577,0 0-449,0 0-96,-24 0-128,-4-26 160,1 26-32,0 0-224,-25 0 96,-1 0-96,0 26-64,1-26-256,-2 0-1,-24 26-448,23-26-480,-22 27-673,22 0-1633</inkml:trace>
  <inkml:trace contextRef="#ctx0" brushRef="#br0" timeOffset="333697.0864">12340 15083 8327,'-28'-81'2146,"28"55"-96,-26-2-128,2 28-737,24 0-288,-28 0-128,28 28-161,0-2 289,0 2-32,0 25-288,0-1-129,0 1-96,0 1-352,28 24 97,-28-24-194,0 24-479,24-24-449,-24-1-737,26-28-1729,-26 29-3267</inkml:trace>
  <inkml:trace contextRef="#ctx0" brushRef="#br0" timeOffset="333888.0973">11943 15744 17072,'0'0'640,"0"0"-768,27 0 897,-1 0 288,26 0-481,28 0-383,26 0-225,0 0 64,-28 0-289,3 0-543,-2 0-1250,-26 0-2723</inkml:trace>
  <inkml:trace contextRef="#ctx0" brushRef="#br0" timeOffset="334225.1166">12154 16008 12940,'-26'54'1601,"0"-28"-1377,26 1 1506,-27-27-160,27 25-513,0 2-641,-27-27-480,27 53 544,27-53 33,0 27-97,-1 0-256,26-27 33,2 25-129,-2-25-96,2 0 32,0 0-64,-2 0-33,-26 0-159,1 0-128,-27-25 96,27 25-257,-27 0-864,0 0-2051,0 0-3074</inkml:trace>
  <inkml:trace contextRef="#ctx0" brushRef="#br0" timeOffset="334420.1276">12367 16140 13164,'-27'27'1025,"27"-27"-1025,-28 28 2178,28-3-32,0 2-609,-26 25-768,26 3-352,0-29-257,26 28-288,-26 24-1890,28-24-3684</inkml:trace>
  <inkml:trace contextRef="#ctx0" brushRef="#br0" timeOffset="338876.3826">24463 15532 8231,'0'0'1474,"25"0"480,-25-26 512,0 26-672,-25 0-673,25 0-641,-27 0-384,-26 0-96,26 53 64,-25-28-224,25 29 609,-27-1-321,30 0-32,-3 1 192,27-2-64,0 1-96,27 0 97,-3-27 95,4-26 192,25 26-223,-1-26-1,1 0-192,1 0 32,-29 0-320,2-26-224,-1 26-417,-26 0-32,0 0-544,0-26-2307,-53 26-5316</inkml:trace>
  <inkml:trace contextRef="#ctx0" brushRef="#br0" timeOffset="339049.3925">24251 15876 11018,'0'0'2114,"0"0"-224,0 0-225,0 0-351,26 0-578,1 0-351,0-26-321,25 26-32,-26 0-192,28 0-417,-2 0-896,-26 0-1666,1-27-2787</inkml:trace>
  <inkml:trace contextRef="#ctx0" brushRef="#br0" timeOffset="339359.4102">24860 15135 15150,'-27'27'1153,"27"-27"-1153,0 26 384,0 28 545,0-2-160,0 1-225,27 52-351,-27-25-129,27 26 64,-27 0-64,0 0-128,0-26 64,25-2 32,-25-24-96,27-28-64,-27 26-385,0-52-576,26 27-1441,-26-27-3172</inkml:trace>
  <inkml:trace contextRef="#ctx0" brushRef="#br0" timeOffset="339663.4276">24992 15215 13484,'0'27'481,"27"-27"-353,-27 0 961,0 25 416,0 2-480,25 26-288,-25 26-225,27 1 1,-27 26-257,26 0-96,-26-1-224,27 2 128,-27-29-32,28 2-128,-4-28-96,-24 3-96,27-30-129,-27 2-223,0-27-289,26 0-801,-26 0-992,0 0-6919</inkml:trace>
  <inkml:trace contextRef="#ctx0" brushRef="#br0" timeOffset="340089.452">24780 15267 16976,'-52'-25'608,"52"-2"-480,0 27 353,0-27 608,0 1-353,27-1-383,-2 27-257,2 0-32,26 0 160,26 27-32,1-1-160,25 28-64,0 24 32,2-24-288,-27-2 544,-28 28-480,1-27 64,-26 0 96,-27-2-128,-27-23 192,1-1 160,-28-1-64,-24 1 224,23 0-128,-24-27 97,26 25 127,29-25-288,-4 27 0,28-1-32,28 1 193,-4 0-65,29 25-64,26-26-192,2 1 0,-2 0 32,-26-1-288,26 1-289,-52-2-224,26-25-512,-53 27-705,25 1-2146,-25-28-8936</inkml:trace>
  <inkml:trace contextRef="#ctx0" brushRef="#br0" timeOffset="340629.4829">25705 15002 4964,'27'0'-32,"-27"28"1634,0-3 2049,0 3-1409,0-3-1121,0 2-192,0 0-64,-27-1-224,27 1-161,0-27-192,0 27-63,0-27 159,0 0 385,0-27-97,0 27-640,0-27 96,0 1 33,0-1 63,27-25-192,-27 24 0,0 3 0,0-3-32,27 28 128,-27-26-64,28 26-32,-28 0 0,26 0 0,1 0 128,-3 26 97,-24-26-33,28 28-64,-1-3 64,-27 3-288,0-3 96,0 29-32,0-28 32,0 1-64,0 0 32,0-2-32,0 2-256,0-1-641,26 1-801,-26-27-2722</inkml:trace>
  <inkml:trace contextRef="#ctx0" brushRef="#br0" timeOffset="343842.6666">13954 16698 7014,'-27'0'1474,"27"0"-1,0 0 1378,0 0-994,0 0-1056,0 0 32,0 0 160,0 0-224,27 0-161,1 26-127,-2-26-33,1 0-160,-3 26-95,31-26-161,-2 0-64,-1 26-769,28-26-929,-28 0-2049</inkml:trace>
  <inkml:trace contextRef="#ctx0" brushRef="#br0" timeOffset="344331.6946">16785 16963 15598,'-26'0'1057,"26"0"-833,-24 0 1474,48 0-833,-24 0-513,26 0-320,29 27 32,-4-1-64,30-26-32,-28 0-704,26 0-1507,0 0-3394</inkml:trace>
  <inkml:trace contextRef="#ctx0" brushRef="#br0" timeOffset="344751.7186">19248 16936 14894,'-27'0'993,"2"27"-385,-2-27 930,27 0-802,0 0-319,27 0 191,-2 0-223,2 0-161,26 0-224,26 0-320,1-27-866,-1 27-1632,-1 0-5350</inkml:trace>
  <inkml:trace contextRef="#ctx0" brushRef="#br0" timeOffset="345191.7438">22107 16776 12235,'-27'28'481,"0"-28"-481,2 0 1569,-2 0-128,1 0-288,26 0-63,-27 0-290,27 0-31,0 0-257,27 0-223,26 0-97,-1-28 64,1 28-64,26-26-160,1 26-32,27 0-96,-30-26-833,31 26-2306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36:52.0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772 2894 4676,'-27'27'4388,"2"-27"-3747,-2 0 384,27 0 1345,0 0-640,0 0-770,0 0-351,0 0-32,0 0-65,0 0 129,0 0-129,27 0-31,-2 0-257,29 0 128,-28 0-288,26 0 64,30 0-96,-32 0 32,5 0-96,24 0 64,-26 0-64,0 0-32,-27-27-288,0 27-160,1 0-193,-27 0-96,27 0-576,-27-28-1250,0 28-3458</inkml:trace>
  <inkml:trace contextRef="#ctx0" brushRef="#br0" timeOffset="368.0209">1169 2682 12748,'-26'0'192,"0"0"160,26 0 481,0 0 448,26 0-96,-26 0-736,26 0-289,1 0-96,0 27 0,-1-27 0,26 25 0,-25 3-32,26-28 32,-27 0-64,27 27-32,-26-27 32,1 26 0,-2-26 32,25 26 0,-23-26 96,-28 0 96,27 25 65,-27-25-161,0 28 96,0-1 0,-27-1 1,-1-26-33,1 27-160,3 0-32,-30-2-353,27 2-575,-26-1-2916</inkml:trace>
  <inkml:trace contextRef="#ctx0" brushRef="#br0" timeOffset="12584.7199">535 5305 14445,'-27'0'705,"-1"0"-129,28 0 577,-24 0-192,24 0-32,0 0-416,0-26-321,0 26 32,0 0 0,0 0-160,0 0 129,24 0-1,4 0 0,25 0-256,-26 0 128,25 0-96,1 0 96,26 0-96,-26 0 32,-1 0-32,2 0-128,-26 0-64,22 0-545,-23 0-320,-27-28-609,28 28-2402</inkml:trace>
  <inkml:trace contextRef="#ctx0" brushRef="#br0" timeOffset="12966.7417">931 5067 13516,'-27'0'0,"27"0"-416,0 0 960,0 0 161,0 26 256,27-26-641,-27 0-224,54 0-64,-30 26 32,3-26-31,28 0-1,-29 27 0,26-27 0,-25 0 0,0 27 32,25-27-64,-52 0-64,26 0 192,1 26 288,-27-26 65,0 27-161,0-27-32,0 25 129,0-25-65,-27 28-64,1-2-256,0 0 32,0-26 64,-1 27-128,-26 26-32,1-26 0,25-2-544,-28 29-2083,31-26-9224</inkml:trace>
  <inkml:trace contextRef="#ctx0" brushRef="#br0" timeOffset="21427.2256">21814 4749 13228,'-26'0'1025,"26"0"128,0 0 417,0 0-417,26 0-256,-26 0-385,0 0-256,0 26 225,0 1 63,28-2 1,-28 3 31,0 26 1,27 24-193,-3-24-31,4 24-161,-1-24 32,-27-1-32,26 0-224,1-1 128,-27 0-96,25-24 0,-25-1 64,0-27-352,0 0-257,0 25-255,0-25-321,0 0-225,0-25-415,0 25-1667,0-27-3618</inkml:trace>
  <inkml:trace contextRef="#ctx0" brushRef="#br0" timeOffset="21939.2549">22530 4827 9577,'0'0'3331,"27"0"-3043,-27 0 961,0 0 225,0 0-129,0 0-448,0 0-577,-27 0-320,1 28-32,-29-28-32,4 26 64,-30 2 0,29 24 0,-1-52-32,-1 26 64,2 1 64,-1-27 0,26 27 0,2-27-32,-2 0 96,27 0-192,0 0 64,0 0 129,0 26-97,0-26 160,27 0 96,-2 26-160,2-26 129,0 26 95,-1-26-64,1 27 97,-27-27-257,52 27 96,-25-1 0,-1-26-64,26 27-63,2-2-65,0-25-32,-3 28-64,4-28-32,-2 0-97,-28 0-31,2 0-352,0 0-417,-27 26-545,0-26-2017,0 0-10122</inkml:trace>
  <inkml:trace contextRef="#ctx0" brushRef="#br0" timeOffset="24954.4274">11413 5835 832,'0'27'2755,"0"-27"-2371,0 0 673,0 0 481,0 0 319,-26-27-319,26 27-449,0 0 128,0 0 321,0 0 63,0 0-448,0 0-352,0 0-225,0 0-95,0 0-97,0 0-95,0 0-65,0 0 96,26 27 32,1-27-63,25 0-161,-25 0 0,27 0-192,-30 0 128,30 0-512,-26 0-481,-2 0-513,-2 0-1633,4 0-7431</inkml:trace>
  <inkml:trace contextRef="#ctx0" brushRef="#br0" timeOffset="26759.5304">26421 4855 12427,'0'0'1281,"0"0"-800,-28 0 256,28 0 224,28 26 384,-28 2-320,27 24-256,-1 1-417,-26 26-96,0-26-96,0 27-160,26-27 32,-26 26-224,0-26-192,0-26-97,0-2-159,0 3-674,0-28-832,26 0-1697,-26 0-6471</inkml:trace>
  <inkml:trace contextRef="#ctx0" brushRef="#br0" timeOffset="26989.5438">26764 5199 1249,'0'0'13164,"-26"0"-13036,0 0-96,-1 0 257,0 0-65,-25 27 160,26-2-320,-1-25-64,0 28 64,1-2 257,26 0 63,0 1-160,26-2 32,28-25-127,-2 28-162,1-28-383,-26 0-609,25 0-1025,-26 0-3075</inkml:trace>
  <inkml:trace contextRef="#ctx0" brushRef="#br0" timeOffset="27291.561">27373 5093 13805,'27'-52'480,"-27"52"-384,-27-27 1410,27 27-449,-27 0-417,1 0-544,0 0-160,0 27-32,-1-1 128,0 0-96,27 27 32,0-26 32,27 26 0,0-28 0,-1 3 32,0-28-32,0 26-32,28-26-128,-26 0-449,-4 0-1793,-24-26-8552</inkml:trace>
  <inkml:trace contextRef="#ctx0" brushRef="#br0" timeOffset="27437.5694">27214 5173 14862,'54'0'96,"-28"0"384,26 0 225,-25 0-545,0 0-160,25 0-1602,-26 0-5733</inkml:trace>
  <inkml:trace contextRef="#ctx0" brushRef="#br0" timeOffset="27926.5974">28141 4802 12619,'53'-80'-480,"-53"53"544,-26 1 1570,26 0-321,-52-2-416,25 28-641,0 0-192,-27 0-64,30 28 32,-3-2-32,27 0-64,0 1 32,27 0 96,-27-1-64,50 1-64,-22 26-128,-1-27 32,0 2-65,-2-3-31,-25 2 0,0-1 192,0 1 64,-25 0 96,-2-27 352,0 26 65,-1-26-65,2 0-127,2 0-97,24 0-64,0 0-64,0 0-160,24 0 32,2 26 0,2 0-128,-1 1 160,-27 0-32,0-1-32,27 1 32,-54-2 64,27 3 32,-27-2-32,27-26 32,-28 26-96,28 1 0,0-2 0,28-25-160,-1 28-353,0-1-160,25-27-256,-26 0-704,28 0-1666,-2 0-4933</inkml:trace>
  <inkml:trace contextRef="#ctx0" brushRef="#br0" timeOffset="28236.6151">28618 4749 2786,'0'0'3684,"0"0"-3556,0 0 2466,27 26 65,-27 1-609,0 26-417,0 1-640,0-2-256,24 28-353,-24-54-160,0 26-160,0 2 1,0-1-162,0-28-63,0 3-192,28-2-353,-28 0-832,0-26-2371</inkml:trace>
  <inkml:trace contextRef="#ctx0" brushRef="#br0" timeOffset="29037.6609">29148 5279 16431,'0'0'1025,"0"26"-1121,0 0 192,0-26 384,-28 27-95,28-2-385,-27 3-320,3-1-898,24-2-511,-28-25-2755</inkml:trace>
  <inkml:trace contextRef="#ctx0" brushRef="#br0" timeOffset="29384.6808">29201 4855 11562,'24'-28'3364,"31"28"-3140,-29 0 1409,53 0-672,-52 28 32,26-2-576,-1 2-417,-25-3-321,-27 2-127,0 26 128,-27-26-225,0 25-224,2-26 641,-2 1 160,1-27 64,26 27 97,0-27-33,0 0 128,0 26 128,26-26-159,1 0-97,-2 27-64,2-27-288,26 25-417,-26-25-1729,-27 28-5478</inkml:trace>
  <inkml:trace contextRef="#ctx0" brushRef="#br0" timeOffset="29549.6902">29836 5279 11306,'-27'26'4196,"27"0"-4100,-28 1 385,1-2 352,3 3-769,-30-1-321,54-2-1408,-27-25-3108</inkml:trace>
  <inkml:trace contextRef="#ctx0" brushRef="#br0" timeOffset="29758.7021">30100 5305 18257,'0'0'-641,"0"0"193,26 0 768,-26 0-768,0 0-2659,0 0-9898</inkml:trace>
  <inkml:trace contextRef="#ctx0" brushRef="#br0" timeOffset="29911.7109">30470 5305 10730,'0'0'5060,"0"0"-5284,0-26 609,0 26 832,0 0-1057,0 0-609,0 0-2081,27 0-7303</inkml:trace>
  <inkml:trace contextRef="#ctx0" brushRef="#br0" timeOffset="30031.7178">30576 5279 9224,'0'26'6663,"0"-26"-6503,0 0 1057,0-26-448,0 26-1634,0 0-2530</inkml:trace>
  <inkml:trace contextRef="#ctx0" brushRef="#br0" timeOffset="30227.729">30866 5331 16783,'28'0'1346,"-1"0"-1218,-27 27 1473,-27-27 129,27 25-1121,-54 3-481,30-1-256,-31-2-385,2 3-1153,27-2-1633,0-26-12876</inkml:trace>
  <inkml:trace contextRef="#ctx0" brushRef="#br0" timeOffset="30790.7612">31290 4775 256,'0'-26'13356,"0"-1"-13067,0 27 768,0 0 864,0-27-767,0 27-514,0 0-191,27 27 255,-27-27 1,28 53-193,-1-1-223,-27 2-161,0-1 0,24 27-32,2-27-96,-26 26-160,28-26-224,-28-26-385,0 26-160,27-27-801,-27 0-1697,0-26-6791</inkml:trace>
  <inkml:trace contextRef="#ctx0" brushRef="#br0" timeOffset="31050.776">31741 4909 11082,'52'-28'5669,"-52"28"-6662,0 0 449,-25 0 864,-2 0-96,0 0-95,-26 28-129,1-3 0,25-25-32,-26 53 128,28-26 64,25 0-128,0-1 32,25 0-32,2 0 32,-1 1-96,28-27 32,-29 27-192,28-27-641,1 0-1153,-29 26-1794</inkml:trace>
  <inkml:trace contextRef="#ctx0" brushRef="#br0" timeOffset="31844.8215">32165 4695 6470,'25'-26'4740,"-25"26"-3683,0 0 1538,0 0-1058,0 0-960,0 0-193,27 0-128,-27 0-32,53 0 161,-26 0-129,25 0-128,-25 26-96,26-26 0,-25 27-64,-4-27-32,3 27-160,-27-27 128,-27 26 32,3-26 0,-4 27 64,1-2 0,1-25-64,-1 28 0,0-2-129,27 2-287,0-3-129,27 2-63,0-1 191,-1 1 129,1 0 96,-27-27 160,28 26-193,-28-26 1,0 26 192,0-26 32,-28 26 32,1-26 0,1 27-160,-1 0-161,27-27-319,0 26 191,0 1 129,27-2 224,-27 3 96,26-2 32,29 27 32,-31-28 32,3 3 64,1-1 352,-28-2 545,0 3 353,0-2-353,-55-26-449,31 0 65,-57 28-385,27-28-160,-24 0-160,24 0-416,2 0-289,26 0-1665,-1 0-8777</inkml:trace>
  <inkml:trace contextRef="#ctx0" brushRef="#br0" timeOffset="50581.8932">11333 7531 13708,'0'0'1474,"0"0"-834,0 0-159,0 0 256,54 26 448,-28 2-96,26-2-481,2 0-351,24 0-129,-24 1-32,24 0-32,-23-1 0,24 1-64,-53-2-96,28 2-160,-28 0-33,0-1-223,0-26-417,1 27-737,-27-27-2273,0 0-7144</inkml:trace>
  <inkml:trace contextRef="#ctx0" brushRef="#br0" timeOffset="50839.9079">11969 7478 11723,'0'-25'1025,"-26"25"-257,26-28-63,-27 28 128,0 28 192,1-3-417,0 2-319,0 25-193,-1 2 0,-28-2 96,31 2-32,-30-1-32,27-1-64,0 1-64,3-26-96,24 1-480,0-3-738,0 1-960,0-26-1858,0 0-4932</inkml:trace>
  <inkml:trace contextRef="#ctx0" brushRef="#br0" timeOffset="51250.9312">12259 7159 9256,'0'-25'1378,"0"-2"-385,0 27 320,0 0-160,-24 0-64,24 0-545,0 0-448,-28 0 1,28 27 287,-27-2 289,27 2-129,0 26-128,-27-26-159,27 26-129,0 1-160,0-29 64,27 2-64,0 1 64,1-3-320,-4-25-385,30 0-704,-27 0-1666,0 0-5349</inkml:trace>
  <inkml:trace contextRef="#ctx0" brushRef="#br0" timeOffset="51409.9405">12472 7266 11787,'0'27'1313,"0"-27"-1249,0 26 737,0 0 64,0-26-193,0 28-384,27-3-256,-1-25-768,-26 0-674,26 27-1312,-26-27-4197</inkml:trace>
  <inkml:trace contextRef="#ctx0" brushRef="#br0" timeOffset="51545.9483">12525 7107 14830,'-26'0'320,"26"0"-320,0 0 32,0 0-673,0 0-1088,26 0-4133</inkml:trace>
  <inkml:trace contextRef="#ctx0" brushRef="#br0" timeOffset="51740.9595">12631 7027 12587,'26'27'1121,"-26"0"321,26-1-513,0 1-353,1-2-159,1 2-321,-1 26-96,-3-26 32,-24 0 0,0-1-32,0 0-256,-24 2-737,-3-3-1314,27 2-4163</inkml:trace>
  <inkml:trace contextRef="#ctx0" brushRef="#br0" timeOffset="52051.9772">13160 7663 12171,'0'0'5061,"0"0"-5061,0 0 993,27 0 224,-2 0-448,2 0-417,26 0-224,-1 0-512,1 0-1,-25 0-255,23 0-1186,-23 0-2626,-1 0-4485</inkml:trace>
  <inkml:trace contextRef="#ctx0" brushRef="#br0" timeOffset="52946.0283">13320 7663 4644,'-28'0'2466,"28"0"65,0 0-65,-27-26-128,27 26-288,0 0-641,0 0-768,27 0-96,1 0 127,-4 0-159,57 0-129,-30 0-256,30 0 32,-29 0-224,28 0 128,-1 0-192,-26 0-160,2 0-193,-31-26-127,3 26-417,-27 0-448,0 0-706,-27 0-1600,3 0-4421</inkml:trace>
  <inkml:trace contextRef="#ctx0" brushRef="#br0" timeOffset="53257.0462">13716 7478 12363,'0'0'1025,"27"0"-769,-2 0 481,2 0-353,-1 0 577,29 0-544,-31 27-353,31-27-64,-29 0 0,1 26 96,-3 0-96,-24 2 32,0-28 32,0 26 64,-24 0 96,-3 0 257,1 1-161,-2 0-192,-23-1-96,23-26-96,1 27-256,27-2-1025,-26 2-1666,52-27-2627</inkml:trace>
  <inkml:trace contextRef="#ctx0" brushRef="#br0" timeOffset="53891.0824">14456 7293 64,'0'0'10570,"0"0"-9577,0 0 896,27-27-95,-27 27-160,54 0-385,-30-27-673,31 27-319,-28 0-193,25 0-96,1-26 32,-26 26-289,-1 0-447,-26 0-642,0 0-1569,0 0-2978</inkml:trace>
  <inkml:trace contextRef="#ctx0" brushRef="#br0" timeOffset="54273.1043">14429 7266 480,'-25'27'9961,"25"-27"-9929,0 26 225,0-26 896,0 26 224,0 2-96,0-3-480,0 2-417,25 1 193,-25-3-129,0 2-223,27-27-97,0 26-32,-27-26 96,28 0-64,-28 0 32,50 0 0,-23 26-192,1-26 64,25 0-160,-1 28 160,2-2-160,-28 26 96,1-25 32,-27 0 32,0 26-32,0-28 96,-27 2 225,-26 0 127,0-1-96,1-26 1,25 27-129,-28-27-224,5 0-384,22-27-930,1 27-3138</inkml:trace>
  <inkml:trace contextRef="#ctx0" brushRef="#br0" timeOffset="56055.2062">17925 7557 9737,'0'0'2114,"0"-26"-353,0 26 353,-27-26-448,27 26-353,-28 0-288,-25 0-544,29 0-321,-31 0-128,29 26 0,-26 0 64,25 28-192,-26-28 96,26 27 32,27 0-64,0-1 64,0 2 64,27-28-96,-1 1 128,28 1-64,-2-3-64,1-25-224,-1 0-64,1 0-417,-25 0-448,23 0-865,-51-25-3171</inkml:trace>
  <inkml:trace contextRef="#ctx0" brushRef="#br0" timeOffset="56517.2326">18241 7081 9480,'0'-27'1890,"0"27"-1089,0 0 993,-25 0-609,25 0-192,-27 0-160,27 27-321,-27-1-96,27 1-95,-26-2-129,26 29-128,0-28-32,0 1 0,26 26 32,-26-27-256,27 2 64,0-28-225,-2 25-447,2-25-610,-1 0-1568,1 0-5318</inkml:trace>
  <inkml:trace contextRef="#ctx0" brushRef="#br0" timeOffset="56690.2425">18426 7239 11562,'28'27'1154,"-28"-27"-1122,0 27 32,0-27-64,0 26-96,27 0-1314,-27-26-4067</inkml:trace>
  <inkml:trace contextRef="#ctx0" brushRef="#br0" timeOffset="56841.2512">18481 7081 1793,'-27'0'13517,"27"0"-14190,0 0 129,0 0-257,0 0-3299</inkml:trace>
  <inkml:trace contextRef="#ctx0" brushRef="#br0" timeOffset="57050.2629">18533 7027 1569,'53'0'11339,"-26"0"-11147,-2 27 993,2-27-128,26 27-64,-26-1-449,-2 1-351,2-2-193,0 29-32,-27-28-32,0 28-385,-27-28-928,0 28-1122,2-29-4611</inkml:trace>
  <inkml:trace contextRef="#ctx0" brushRef="#br0" timeOffset="58977.3734">19169 7585 9929,'0'0'1601,"-27"0"321,27 0-128,0 0 192,0 0-513,0 0-640,27 0-192,-2 0-257,2 0-128,0 0-160,-1 0-64,1-28-32,25 28-32,-25 0-160,-1-26-320,1 26-513,-27 0-545,0 0-2113,0 0-9578</inkml:trace>
  <inkml:trace contextRef="#ctx0" brushRef="#br0" timeOffset="59163.384">19221 7717 13644,'0'0'1666,"0"26"-1570,0-26 481,0 0 95,0 0 65,27 0-417,-1 0-192,1 0-320,-2 0-96,2 0-385,0 0-1216,-27 0-3236</inkml:trace>
  <inkml:trace contextRef="#ctx0" brushRef="#br0" timeOffset="59437.3997">19856 7319 2562,'0'0'12748,"0"0"-12652,26-26 1025,1 26 32,0 0-256,25-27-224,-26 27-513,28 0-192,-26-27-160,-4 27-289,-24 0-1056,26 0-2435,-26 0-3875</inkml:trace>
  <inkml:trace contextRef="#ctx0" brushRef="#br0" timeOffset="59798.4203">19830 7293 1569,'0'0'7367,"0"26"-6566,0-26 928,0 26 417,0 2-512,26-3-609,-26 2-577,0 1-288,0-3 129,0 2 63,26-1-32,-26 0-63,0-26-33,27 0 96,0 28-160,-1-28-96,0 0-32,27 26-64,-26-26 64,25 26-64,-26 0 0,1 1-32,1 0 64,-28-1 0,0 1 96,0-27 289,-28 25 255,1-25-95,-23 27-33,-5-27-63,-24 0-65,26 0-224,0 0-160,1-27-608,25 27-706,0 0-1152,27 0-4837</inkml:trace>
  <inkml:trace contextRef="#ctx0" brushRef="#br0" timeOffset="62315.5643">17606 8273 11050,'-26'0'1634,"-1"0"-834,27 0 674,0 0 63,0 0-192,0 0-704,0 0-449,0 0 32,27 0 257,-1 0-33,1 0-288,52 0-31,-26 0-33,26 0 32,26 0-96,30 0-32,22 0 32,2-27 0,27 27-32,25 0-32,-24-25 96,-2 25 0,26 0-64,-51-27 160,24 27-128,-52 0 128,-26 0-96,-27 0-64,-24 0-256,-5 0-320,-23 0-353,-27 0-417,28 0-607,-28 0-930,0 0-769,-28 0-2337</inkml:trace>
  <inkml:trace contextRef="#ctx0" brushRef="#br0" timeOffset="72003.1184">22477 8909 14445,'0'0'1666,"27"0"-1794,-27-27 512,53 0 481,-28 1 0,2-26-161,26-2-415,-1-24-129,2-4 0,-1 4 224,-1-2-352,3-26 32,-29 1-64,25-2-64,-23-25 0,25 26 32,-53 0 0,26 26 32,0 2-32,-26 24 32,0 28 0,0-26 32,0 24-64,0 28 32,0-27 32,0 27 0,0 0-352,0 27 160,0 1 0,0-3 128,0 28-513,0 1 161,27-2-65,-27-26 33,27 28-161,25-28-63,-26-26-1,1 0 353,0 0 320,-1 0 32,0-26 64,0-28 64,-26 28-64,27-26 65,0 24-65,1-24 96,-28 0-96,24-28-96,-24 26-32,26 28 0,-26-1 192,0 0 353,0 27-353,0 27 32,-26 26 257,26 1-1,0 26-64,0-2 1,26 2-289,-26-28-64,28 28-32,-1-28-224,-27 2-225,27-1-576,-1-25-1024,-26-28-3140</inkml:trace>
  <inkml:trace contextRef="#ctx0" brushRef="#br0" timeOffset="72608.153">24172 7849 11883,'0'-27'897,"0"27"96,-27 0 608,0-27-576,-1 27-480,2 0-353,2 0-192,-31 27 0,28 0 32,-25-1-32,26 1 0,26 1 64,-27 23 32,27-23-64,27-3 64,-1 3 0,0-3-64,0 2 0,28-27-64,-2 27-32,-26-27-160,29 0-481,-28-27-704,-3 27-2531,4 0-6502</inkml:trace>
  <inkml:trace contextRef="#ctx0" brushRef="#br0" timeOffset="73092.1807">24488 7505 5060,'0'0'2018,"0"-27"-737,0 27 1186,0 0-1154,0 0-480,-27 0-129,27 0-191,-25 27-161,25-1 289,-27 0-1,27 2-223,-27-2 223,1 0-63,26 0-353,0 28-160,0-28 32,0 1-128,26-2-32,1 2-224,0-27-417,-2 0-288,2 0-1153,-1 0-2786</inkml:trace>
  <inkml:trace contextRef="#ctx0" brushRef="#br0" timeOffset="73273.191">24646 7690 4067,'0'27'7303,"0"-27"-6470,0 26 640,28 1-287,-28-27-898,0 25-256,0-25-673,27 27-1793,-27-27-1794</inkml:trace>
  <inkml:trace contextRef="#ctx0" brushRef="#br0" timeOffset="73417.1993">24701 7531 13708,'-27'0'-128,"27"0"-3267,0 0 1986,27-26-4100</inkml:trace>
  <inkml:trace contextRef="#ctx0" brushRef="#br0" timeOffset="73641.2119">24806 7453 11178,'27'0'2274,"0"25"-736,-2-25 223,2 27-672,-27-1-448,26 28-417,1-28-320,0 26 256,-27-25-224,0 26-160,0-26-224,-27-2-33,0 2-127,1 0-1506,-1-27-6471</inkml:trace>
  <inkml:trace contextRef="#ctx0" brushRef="#br0" timeOffset="74225.2454">25732 7637 13676,'-27'0'2627,"27"0"-1474,0 0 737,0 0-353,27 0-544,1 0-544,-2 0-353,25 0-128,-23 0-385,25 0-608,-26 0-1153,-27 0-3363</inkml:trace>
  <inkml:trace contextRef="#ctx0" brushRef="#br0" timeOffset="74376.2541">25705 7795 14669,'0'27'1218,"0"-27"-33,0 0 897,27 27-961,27-27-641,-3 0-480,-23 0-833,25 0-864,-26 0-2339</inkml:trace>
  <inkml:trace contextRef="#ctx0" brushRef="#br0" timeOffset="75277.3057">26209 8697 14765,'-27'26'673,"27"1"-160,0-27 1088,0 0-352,0 27-416,0-27-384,27 0-161,-2-27-128,2 0 128,28 1-96,-5-26-63,5-30-1,-2 4 96,-1-2 0,2-26-224,-2 1 32,-26-2-96,28-25-192,-28-1-225,0 28-95,-26-1 191,0 26 385,0 2 97,0 50-65,-26 28 64,26-27-128,0 54 32,0 1 0,0-3 32,0 28 0,26 1-96,-26-2-225,26 28 97,-26-27-160,27-1-129,0-25 1,-27-1 64,28 1 319,-2-27 161,-2 0 1,-24-27 95,28 1-224,-1-1 96,0-25 0,-1 25-64,-26-53-64,26 28-65,0-28-95,1 2-32,-27 23 224,0 30 192,0-3 96,0 28 0,0 28-31,0-3 95,0 2-32,-27 53 128,27-28-191,0 2-97,0 25-32,0-26-32,27-26-192,-27 25-257,27-25-319,-27-1-161,0 1-897,0-27-2242</inkml:trace>
  <inkml:trace contextRef="#ctx0" brushRef="#br0" timeOffset="75645.3267">27506 7717 11851,'0'0'768,"0"0"-191,0 0 1985,27 0-1729,0 0-705,-3 0-96,-24 0-64,28 0-160,-2-27-416,-26 27-642,27 0-1376,-27 0-1250,0 0-4290</inkml:trace>
  <inkml:trace contextRef="#ctx0" brushRef="#br0" timeOffset="76064.3507">27478 7717 5413,'0'0'3907,"0"0"-3554,0 0 2273,0 26-127,0-26-1507,0 27-383,0-2-385,0 2-96,0 0-64,0-1 0,0 1 1,0 1-33,0-28-32,0 25 32,0-25 0,0 0 0,0 26-64,0-26-129,28 0-127,-1-26-192,0 26-33,-3 0 289,4 0 96,-2 26 0,1 2-481,0-28 225,-27 25 352,0 3 96,0-3 64,-27 2 352,0-27 577,-27 27-96,30-27-224,-30 0-288,26-27-161,-22 27-128,22 0-288,1-27-321,0 27-1312,27 0-4645</inkml:trace>
  <inkml:trace contextRef="#ctx0" brushRef="#br0" timeOffset="82130.6977">23218 8511 14381,'-26'0'1538,"26"0"-1154,0 0-96,52 0 193,1 0 448,26-26-257,29 26-319,24 0-289,0-27 224,26 27-32,0 0-160,2 0-128,-28 0-32,26 0-128,-26 0-64,-50 0-129,-4-27-704,-24 27-416,-54 0-1026,0 0-5124</inkml:trace>
  <inkml:trace contextRef="#ctx0" brushRef="#br0" timeOffset="85195.873">14377 8246 10153,'0'0'1474,"-26"0"-450,26 0 642,0 0 64,0 0-257,0 0-480,0 0-448,0 0-193,26 0 64,1 0 33,25 0-161,3 0-288,22 0 96,4 27-224,-2-27-256,1 0-353,-28 0-833,-25 0-2145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42:49.35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4611 7206 10249,'0'0'2114,"0"0"-961,0 0-576,-27 0-353,27 0 192,0 28-63,0-2-1,27-26 0,-27 26 161,0 27-33,0-26-191,26 26-65,-26 26-160,0-26 0,0 26-64,0 2 32,-26-2-32,26 1-64,0 25 32,-27-26 32,27 1 0,0 26 32,0-27-32,0 28 32,0-2 0,0 0-96,0 2 128,0-27-64,27 24 0,-27 4 32,0-29 0,26 27-32,-26 0 0,0 0 0,27-27 0,-27 28 32,25-27-32,-25-2-32,0 2 64,27 26-64,-27-28 32,27 2 0,-27 0 32,26 0-64,2-1 64,-28 1 0,27-27-96,-3 26 128,-24-26-96,27-1 64,-27 1 0,28 1-224,-28-1 480,26-26-320,1 26 64,-27-28-64,25 2 96,2 0-128,-27-1 96,27 1-32,-27 0 32,26-1-64,-26 0 192,0-26-192,27 26 32,-27-26 64,25 0-64,-25 27 0,0-27 0,0 27 32,0-27-32,27 26 33,-27-26-66,0 27 130,0-27-129,27 0-33,-27 25 130,26-25-33,-26 27-32,27-27 32,-2 28 32,2-28-64,0 0 160,-1 25 128,-26-25-256,52 0 0,-25 0 32,1 0 0,25 0-64,-1 27 32,2-27-64,-2 0-32,1 0 128,0 0-64,26 27 0,-24-27 0,-5 25 0,5-25 32,-2 28 32,26-28 32,-26 0-31,26 27-33,0-27 32,1 26-128,-28-26 96,29 27-32,-30-27 32,30 0 32,-2 25-96,-26-25 96,26 28-64,1-2 0,-2-26-32,4 0 192,-30 26-224,53-26-160,-25 0 448,-1 0-64,26 0-224,3 0 96,-3 0 0,-26 0-64,26 0 64,2 0-128,-28 0 160,26 0-32,3 0-64,-3 0 32,-26 0-32,26 0 64,4 0 64,-31 0-192,28 0 32,-1 0 96,-25 0 0,25 0-64,-23 0 64,23 0 0,0 0 32,1 0-192,-26 0 128,25 27 64,0-27 32,2 0-192,-2 0 192,2 0-192,25 0 64,-25 0 64,25 0 0,-27 0 32,27 0-64,-27 0 32,3 27 96,24-27-128,-26 26 32,26-26-32,-27 0 0,28 27 32,-1-27 0,0 0-32,27 0 32,-26 0-32,26 0 32,-27 0 32,28 0-96,-1 0 32,-2 0 0,2 0 96,-1 0-128,2 0 64,-1 0 0,1 0-64,-4-27 32,4 27 0,-1 0 32,1 0-64,24-26 64,-26 26-32,1 0-32,1 0 129,-1-27 95,-1 27-32,0 0-128,2-27 0,-2 27-64,1-26 32,1 26 96,-1 0-160,-2-26 128,28 26-352,-25-28 544,-1 28-256,1 0-32,24-25 32,-25 25 64,-1 0-64,-24 0 32,24-27-32,26 27 64,-25 0-64,1-26 0,25 26 96,-1-27-256,-24 27 352,26 0-320,-2-28 128,-26 28 0,29-25 0,-3 25 0,-25 0 64,27-27-128,0 27 96,-29-27 32,30 2-160,-29 25 96,26-28 0,-25 1 0,28 27-64,-29-25 0,26-2 128,-24 27-96,26-26 32,-26-1 0,24 27 0,-26-27 32,29 27-64,-28-26 64,-2 0-32,28 0 64,2 26 32,-28-27-192,25 27 96,2-27 0,-2 27-128,-25-26 160,0 26-64,28-27 160,-29 27-256,0 0 128,2 0 128,-28-27-224,26 27 96,-26 0 0,28 0 0,-28 0 0,0 0-32,0 0 0,2 0-192,24 0 96,-26 0-1,0 0-95,-25 0 128,25 0 96,-27 27-32,2-27 64,-2 0 32,2 0-96,-30 27 0,31-1 0,-29-26 64,26 27-64,-23-27 64,-32 27-64,32-27 96,-30 0-96,1 26 160,0-26-128,-1 0 0,-25 0-128,26 0 192,-27 0-32,27 0-64,-26 0 0,1-26 32,-4 26-64,2-27 32,1 27 64,-27-27 32,28 27-128,-28-26 96,27-1-64,-27 0 0,24 2 64,-24-28 32,28 26 0,-28-26-64,0-1 96,26 1-96,-26 1 32,27-28-32,-27 1-32,0-1 64,0 0-64,0 2 64,27-29-64,-27 27 32,0-24 0,0-2-32,0-1 32,0 2 0,0-2-32,0 0 0,0 2 32,0 0 0,0-2-64,0-25 64,0 25-128,0 2 0,0-28 0,0 27-64,0-26 64,0 26-33,0 0 1,25 0 128,-25 27 64,0-1 0,27 1-96,-27 26-96,26 1 224,-26 24-96,0-25 0,0 27 0,-26-27-64,26 26 64,-27 1-192,2-28 480,-2 29-256,-26 25 0,1-27 0,-3 1 64,2-1-128,-26 27 64,0-27-32,-27 27-32,0-26 96,-27 0-64,1 26-32,-27-26 160,-1 26-160,4-28 64,-30 2 64,27 26-64,-25-26-96,-29-1 160,27 27-64,-52-25-96,27 25-161,-2 0 33,-25-28 128,1 28 32,0-27 64,-3 27 32,1-25 0,1 25 64,1 0 64,-3-28 1,-24 28-161,25 0 64,2 0-64,-27 0 32,-1 0-96,27 0 128,-28 0 0,0 0-224,29 0 192,0 0 0,-1 0-96,-2 0 32,2-26 96,0 26-128,1 0 32,-28-26 64,26 26 0,-26 0 32,27 0-96,1 0 96,-2 0-96,-25 0-64,24 0-33,3 0-31,26 26 64,-29-26 64,2 0 64,0 0 96,1 0 161,24 26-161,-25-26-32,1 28-128,-2-28 96,-1 0-64,3 25 32,0 2-160,23-27-129,-23 28 161,26-28 0,-29 0 0,30 25 64,-29-25-96,27 27 160,-27-27 0,29 0-64,-2 0 128,1 26 128,24-26-95,-23 0 63,-4 0-96,30 0-64,-1 0 0,-2 0-64,3 0 32,-1 0 32,-2 0-32,3 0 256,26 0-256,-29 0 128,30 0 193,-2 0-289,-28 0-32,2 0 0,1 26 32,25-26 32,-27 0-96,2 28 64,25-28-32,-1 0 32,-26 0 32,29 26 128,-2-26-32,-27 0-32,27 26-96,-1-26 96,3 26 0,-29-26-31,28 27-33,-2-27-64,-24 0 32,25 27-64,-1-27 0,1 0 64,1 26-32,0-26 64,26 0-128,-28 0 160,2 0 32,26 0 192,-28 0-64,28 0 33,0 0-193,26 0-32,1 0-96,24 0-417,2 0-415,-1 0-258,28 0-447,-1 0-2211,-1 0-9831</inkml:trace>
  <inkml:trace contextRef="#ctx0" brushRef="#br0" timeOffset="1879.1075">7416 7154 10089,'0'52'96,"-25"-24"192,25-2 321,0-26 576,0 0 865,25 0-897,-25 0-576,0 0-1,0 0 289,27-26-352,-27-2-289,0-24-128,0 0 0,0-3-96,0-50 96,0 25-64,-27-52-96,2 0-32,-2-28-160,-26 1-33,26-26-319,-25 25 416,25-24 128,-27 52 64,30 25 128,-3 0 192,0 29-224,27 24 32,-28 2-160,28-2 545,0 0-385,0 29-160,0-30-32,28 30 32,-1-2-32,24 1 0,3 26-1,25-26 65,1 26 0,25 0-32,27 0 64,-26 0-64,54-28 64,-28 28-32,0-25-32,-27-2-160,-24 27-544,-29-26-802,-25-1-896,-27 27-4036</inkml:trace>
  <inkml:trace contextRef="#ctx0" brushRef="#br0" timeOffset="11580.6624">9111 4080 13741,'0'0'1024,"-27"0"-255,27-26 448,-26 26-512,-1 0 128,2 26-96,-29-26-609,28 52-128,-26 2 0,-2-1 96,26 0 64,28 26-96,0-26 64,28-1-64,-1-24-64,52-2 0,-26 2-96,52-28-416,-25 0-321,-1 0-1185,0-28-2659</inkml:trace>
  <inkml:trace contextRef="#ctx0" brushRef="#br0" timeOffset="11797.6748">9482 3947 17456,'0'53'192,"0"1"161,26-2 800,-26 2-224,27-2 224,-27 28-705,27-28-448,-2 2-352,2-1-257,26 0-64,-26-27-512,-2-26-736,2 0-1122,-1 0-3908</inkml:trace>
  <inkml:trace contextRef="#ctx0" brushRef="#br0" timeOffset="12101.6922">9827 4212 14926,'24'52'832,"-24"-24"322,27 24 95,-27 2-609,26-28-223,2 26-257,-1-52-128,25 28-96,-25-28 0,-1-28 32,1 3-353,-2-2-191,-25 1 159,27-28 1,-27 28-161,0 0-127,0-27 159,-27 53 898,27 0 896,0 0-673,0 0-95,27 25 191,-27 3-191,0-2-97,27 27-224,-1-26-224,1-1-256,0 1-769,25-27-897,-26 0-2402</inkml:trace>
  <inkml:trace contextRef="#ctx0" brushRef="#br0" timeOffset="12331.7054">10434 4160 17168,'-27'0'320,"3"0"-192,24 0 96,0 26-128,0-26 193,0 26-225,24 1-32,3 26-545,1-27 353,25 0 64,-29-26-96,4 27 32,-1 0 160,-27-27 160,0 26 320,-27-26-351,-1 0-162,-23 0-543,25 0-929,-29 0-3108</inkml:trace>
  <inkml:trace contextRef="#ctx0" brushRef="#br0" timeOffset="12497.7149">10515 4186 12203,'24'26'1313,"4"-26"353,25 0 31,-26 0-383,25 0-289,-25-26-801,26 26-320,-28-26-801,2 26-224,0-28-993,-27 2-3107</inkml:trace>
  <inkml:trace contextRef="#ctx0" brushRef="#br0" timeOffset="12670.7248">10699 3762 7655,'0'53'2979,"27"0"-417,-27 1 129,0 24-609,0 2-257,26 0-479,-26-1-1090,0 0-320,0-26-32,0 0-641,27-26-736,-27-2-2083,25-25-7975</inkml:trace>
  <inkml:trace contextRef="#ctx0" brushRef="#br0" timeOffset="13045.7462">10911 4292 17520,'25'26'224,"2"-26"801,0 0-640,1-26-193,22 26 128,-23 0-256,-27-28-448,28 3-97,-28 25-127,-28-27-481,1 27-513,3 0 930,-2 0 511,-2 0 129,1 0 193,27 27-1,0 26 160,27-27 289,-27 0 191,54 1-319,-30-27-161,3 27-192,28-27 32,-29 0 97,0 0 95,0-27-96,1 0 129,-27 27 159,27-26 1,-1 0 31,1-2-31,-2 3 319,2-2-191,26 27-481,-25-26-320,-4 26-128,3 0-1057,0 0-1218,-27 0-4676</inkml:trace>
  <inkml:trace contextRef="#ctx0" brushRef="#br0" timeOffset="13549.7751">12499 4160 15342,'-27'-28'705,"27"28"-769,-26-26 192,0 26-160,0 26 608,-1 2 321,0-2-769,1 0-160,26 1 0,0 26 32,0-27 0,0 0-96,26-26 96,1 0 32,26 0 0,-27 0 32,0-26 96,1 0 257,0-27-65,-27 26 161,0 1 31,0 0-63,0 26-97,-27-28-352,27 28-64,0 28-96,-27-2 0,27 0-289,27 1-448,0-2-1377,-1 3-2274</inkml:trace>
  <inkml:trace contextRef="#ctx0" brushRef="#br0" timeOffset="13817.7904">12923 4106 15726,'-53'-26'961,"26"26"-160,-25-26-64,25 26-673,-1 26 64,2-26 64,26 26-320,0 0-224,26 2-161,29-2 257,-3 0 64,1-26-193,-26 27 353,25-27 32,-52 0 161,27 25 159,-27-25 160,-27 0 129,2 28-353,-2-28-64,-26 0-224,1 26-801,25-26-1697,27 26-5830</inkml:trace>
  <inkml:trace contextRef="#ctx0" brushRef="#br0" timeOffset="14076.8052">13347 4132 18097,'-27'-26'736,"-27"26"-415,3 0-97,-4 0-192,2 26 96,1-26-96,25 28-96,1-2 64,26 0-64,26 1 64,-26-2 96,54-25-32,-29 28 64,28-28-64,-26 26-32,1-26-64,-28 0-64,0 0-320,0 0-385,-28 26-448,1-26-353,1 0-1216,-1 0-5030</inkml:trace>
  <inkml:trace contextRef="#ctx0" brushRef="#br0" timeOffset="14249.815">13347 4132 14029,'52'28'1473,"-25"-28"97,-1 26-513,-26 0-865,0 1-128,27-2-32,-27 3-192,0-2-449,0-26 97,25 0-257,-25 0-736,27 0-1378,-27-26-2979</inkml:trace>
  <inkml:trace contextRef="#ctx0" brushRef="#br0" timeOffset="14386.8229">13452 3947 15983,'-26'0'416,"26"27"-224,26-27 161,1 26-418,-2 1-351,29 0-865,-1-1-2851,-1-26-6917</inkml:trace>
  <inkml:trace contextRef="#ctx0" brushRef="#br0" timeOffset="14747.8436">13850 4080 16399,'-28'-26'609,"1"26"480,-25 26-417,25 0-127,1 0-65,-1 2-288,27-2-288,0-26-160,27 26-32,-1 1 32,29-27 63,-4 0 65,3 0 64,-27-27 128,-3 27 32,4-26-64,-28 0 193,0 26-225,-28-28 128,28 28-224,-24 0 32,-3 28 0,27-2-1,0 0 65,27 26-96,-27 2 128,24 26-32,4-27-96,-1 0 96,-1 1 96,1-29 65,-27 2 319,-27-1 321,27-26-33,-53 0-159,25 0-449,-23 0-256,-3-26-352,3-1-225,23-26-352,-25 27-865,53-27-2754,0 0-8104</inkml:trace>
  <inkml:trace contextRef="#ctx0" brushRef="#br0" timeOffset="15057.8613">14060 4080 13484,'80'52'1057,"-53"-24"160,-2-2 33,2 27-898,-27-28 128,0 3 65,0-2-385,-27 0-32,27-26 160,0 0 353,0 0-513,0-26-288,0 0 0,0-2-192,27-24-129,-27 26-256,27-28-416,-27 28-64,26 0 961,-26 26 192,27 0 96,-2 0 512,-25 26 642,27 0-450,-27 2-351,27-2-129,-27 0-32,0 1-64,28-2-352,-28-25-385,0 28-928,0-28-1506,0 0-10376</inkml:trace>
  <inkml:trace contextRef="#ctx0" brushRef="#br0" timeOffset="15980.9141">14590 4054 14413,'26'26'1858,"-26"0"-1153,0 0 384,0 2-513,0 24-159,-26-25-129,26-2-192,0-25 0,0 28-192,0-28 96,0 0-160,0 0 32,0 0 128,26-28-32,-26 3-193,27-2-63,0 1-128,-1 0 31,-26 26 289,27-28 128,-27 28 96,0 0 129,25 0 63,-25 0 0,0 28-384,0-2 96,0-26-256,27 26-64,-27-26-257,27 0-191,-27 0 415,26 0 385,-26-26 32,0 26 97,0 0 95,0-26-96,0 26-288,0 0-320,0 0-225,0 0 289,28 0 288,-4 0-1,-24 26 65,27-26 0,0 0 65,1 0-33,-2 0 128,-2 0 224,-24 0 129,28-26 95,-28 26 65,0 0-481,-28-28-256,28 28-224,-24 0-417,-2 0-64,-29 0 129,55 28 127,0-2-864,0-26-65,0 26 930,27 1-33,27-27 129,-30 0 384,31 0 416,-28 0 770,-1 0 383,0 0-544,-26-27-545,26 1 1,-26 26 127,0-26 161,0 26-321,0-28-127,-26 28-289,26 0 0,0 28-160,0-2 224,26 0-96,-26 1-65,27-27-159,0 25 224,-1 3 0,-26-28 0,26 0 32,-26 0 96,0-28 0,0 28 64,0-25 65,0-2-193,-26 1 64,26 0-96,0-2 32,26 28 0,-26-26 32,26 26-96,1 0 288,0 0 193,-27 26-225,26 2 0,0-2-96,-26 0-128,26 1 0,-26-27-192,27 25-192,-27 3-385,27-28-160,-27 26-320,0-26-673,0 0-1922,28 0-6341</inkml:trace>
  <inkml:trace contextRef="#ctx0" brushRef="#br0" timeOffset="16153.924">15542 4080 14445,'26'0'353,"2"0"1024,-1 0 96,0 0-352,25 26 193,-26-26-706,28 0-544,-2-26-160,-26 26-160,1 0-609,-27-26-1890,0-1-6309</inkml:trace>
  <inkml:trace contextRef="#ctx0" brushRef="#br0" timeOffset="16348.9352">15728 3735 15726,'0'107'673,"0"-55"160,27 1 224,-27 0 128,0 1 384,27-2-544,-27 2-736,26-2-193,0-25-320,-26-2-545,26 3-897,-26-2-512,27-26-2915</inkml:trace>
  <inkml:trace contextRef="#ctx0" brushRef="#br0" timeOffset="17408.9958">16999 4027 3042,'0'0'5349,"-27"-27"-3203,27 27-64,-26 0-672,26 0-225,-27 0-64,27 0-512,0 0-225,-25 0-256,25 0-96,-27 27 0,27-27-32,-27 27 32,27-1 0,0 26-64,27-52 64,-27 28 0,52-2 192,-25 0-95,-1 1-97,1-27-97,0 25 162,-27 3-161,25-28 128,-25 0 96,-25 0 256,-2 0-192,0 0-384,1 0-512,-26 0-1250,25 0-3844</inkml:trace>
  <inkml:trace contextRef="#ctx0" brushRef="#br0" timeOffset="17590.0061">17238 4132 15919,'26'0'416,"1"-26"961,-27 26-704,24 0-385,4 0 97,-1 0-193,-1 0-705,-26 0-640,27-26-352,-2 26-673,-25 0-2595</inkml:trace>
  <inkml:trace contextRef="#ctx0" brushRef="#br0" timeOffset="17777.0168">17264 3735 12011,'0'27'705,"0"26"1441,0-26-289,27 53-191,-3-28-385,-24 1-864,28 26-193,-1-25-160,-27-2-256,26 0-449,1-24-640,-2-2-1794,-25-26-5221</inkml:trace>
  <inkml:trace contextRef="#ctx0" brushRef="#br0" timeOffset="18044.0321">17502 4186 14862,'26'26'320,"-26"-26"96,27 0-31,-2 0 31,29 0 641,-28 0-384,2 0-545,-4-26-64,-24 26 64,0-26-64,0 26-352,-24-28-33,-30 28-31,27 0 128,0 0 160,2 0 0,-2 28 0,27-2 32,0 0 128,27-26 0,-2 27-128,29-2-224,0 3-1410,24-28-3491</inkml:trace>
  <inkml:trace contextRef="#ctx0" brushRef="#br0" timeOffset="18398.0524">17926 4186 13580,'0'53'609,"0"0"96,0-1 191,26 2-735,1-1-33,-2 0-224,2-27-161,0 2-223,-1-3 544,-26-25 352,0 0 353,0 0-288,-26-25 159,26-29-31,-27 1 127,0 0-543,2-1-97,25-26-256,0 2-353,0 24 225,25 2 416,2 26-224,26-1 128,-26 27 0,25 27 256,-25-1 129,-1 0-97,-26 0-32,0 2 193,-26-2 191,-1-26-223,0 26-353,-25-26-96,-1 27-833,26-27-1281,2 0-4164</inkml:trace>
  <inkml:trace contextRef="#ctx0" brushRef="#br0" timeOffset="28916.654">9904 5326 15054,'28'105'-64,"-28"-52"128,0 27-737,0-1 577,0 1 224,-28-27 0,28-27 96,0-26-127,0 0 223,28 0 288,-28-52-672,0 0-544,0-3-65,0-24 321,0 26 224,0 0 32,27-1 96,-27 29 96,24 25-32,-24 0 192,28 25 289,-1 2-321,-1 26-96,1 1-96,-27-2-32,25 1 32,2-26-64,-27 1 32,27-28 32,-27 0 64,26-28-224,1 1-64,-27-26-449,0 1 481,27 25 224,-27 0 320,0 1 1,0 26 31,0 0 1,0 0 191,0 26-320,25 28 193,-25-28-289,0 28-160,27-29-32,-27 30-96,26-30-609,-26 2-1120,27-27-1987,-27 26-6181</inkml:trace>
  <inkml:trace contextRef="#ctx0" brushRef="#br0" timeOffset="29069.6627">10515 5538 15246,'24'26'897,"-24"0"-929,28 27-737,-28-26-1954,0 26-191,27-26 1184,-1-27-6244</inkml:trace>
  <inkml:trace contextRef="#ctx0" brushRef="#br0" timeOffset="29198.6701">10539 5326 15150,'-24'-27'-929,"24"0"-1537,24 27-8136</inkml:trace>
  <inkml:trace contextRef="#ctx0" brushRef="#br0" timeOffset="29472.6858">10858 5776 9961,'0'26'3908,"0"-26"-2915,0-26 32,0 0-321,-27-1-255,27-26-33,0 1-384,0 24-192,0-24 32,27 25 32,-27 27-32,0-27-65,26 27 1,-26 27 160,27-27 160,-27 27-64,25-1 0,-25 28-96,0-29-96,27 2-416,-27 1-1346,27-3-1794,-27-25-3266</inkml:trace>
  <inkml:trace contextRef="#ctx0" brushRef="#br0" timeOffset="29884.7094">11228 5564 10666,'0'26'3875,"0"2"-3586,0-3 31,27 30-160,-27-30-128,0 2 32,0 25-416,27-52-1922,-27 28-2435</inkml:trace>
  <inkml:trace contextRef="#ctx0" brushRef="#br0" timeOffset="30028.7176">11176 5326 16751,'0'-27'-608,"0"27"-97,0-27-2562,26 27-3619</inkml:trace>
  <inkml:trace contextRef="#ctx0" brushRef="#br0" timeOffset="30448.7416">11440 5723 13292,'0'27'1922,"0"-27"-1698,0 0 481,0-27-97,0 2 33,0-30-321,0 30-320,28-29-192,-28 28-96,24-1 128,-24 0 0,0 27-65,27 0 353,-27 27 289,0 0-289,27-1-32,-27 0-96,0 2 0,0-3 0,28 2-64,-28 1-64,0-28-64,0 0-1,26 0-95,-26 0 128,0-28-288,24 1-321,-24 27 224,0-25 193,28-3 224,-28 2 320,27 26 609,-27 0 608,27 0 1,-27 0-610,26 0-255,-26 26-129,26 2-448,-26-28-320,0 25-289,26 2-544,-26 1-705,0-28-1505,27 25-2691</inkml:trace>
  <inkml:trace contextRef="#ctx0" brushRef="#br0" timeOffset="30583.7493">11890 5590 3363,'26'0'9577,"-26"28"-9513,0-28 224,0 25 32,0 2-416,0 1-672,27-28-2788</inkml:trace>
  <inkml:trace contextRef="#ctx0" brushRef="#br0" timeOffset="30770.76">11890 5352 10345,'26'0'-768,"-26"0"-450,27 0 1250,-27 0-64,27 0-32,-1 0-2979</inkml:trace>
  <inkml:trace contextRef="#ctx0" brushRef="#br0" timeOffset="31067.777">12130 5484 10441,'24'27'385,"2"-27"736,-26 0 897,28 0-321,-1 0-63,-27 0-1058,27 27-479,-27-27-130,24 26 194,-24 0-129,0 2-96,-24-3 32,24 2-32,-27 1 128,27-3-128,-27 2 64,27-27 64,0 26-32,0-26-32,27 26-32,0-26-289,-3 0-576,4 0-544,-2 28-2371</inkml:trace>
  <inkml:trace contextRef="#ctx0" brushRef="#br0" timeOffset="31693.8128">12526 5723 13741,'-27'0'800,"27"0"-95,0 0 544,0 0-448,27 0 96,-1-25-545,0 25-256,0-28-256,1 1 192,1 27-64,-28-25 224,27-3-192,-27 28 192,-27-26 97,-1 26-257,1 0-289,-25 0 1,-1 26 256,26 2 0,1-3-32,26 30 64,0-3 0,26-26 64,1 28 64,52-54-192,-26 26 32,26-26-32,-25 0 64,0-26-288,-2-2-801,-26 2-2722</inkml:trace>
  <inkml:trace contextRef="#ctx0" brushRef="#br0" timeOffset="32119.8372">13822 5112 14573,'-27'0'961,"27"0"192,27 0-961,27 0 385,-3-25 256,57 25-96,-29-27-898,-1 27 225,-24-28-320,-1 28-705,-1 0-1025,-52 0-3203</inkml:trace>
  <inkml:trace contextRef="#ctx0" brushRef="#br0" timeOffset="32314.8484">14192 5140 8488,'-52'106'3363,"52"-53"-1986,0 0-448,27-1-737,-2 2-160,29-1 64,-28 0-96,26 1 32,-25-29 96,-27 2 289,0 1 800,-27-28-96,2 25-384,-28-25-257,-1 27-288,-24-27-224,24 0-416,2 0-705,-1 0-1602,25 0-4516</inkml:trace>
  <inkml:trace contextRef="#ctx0" brushRef="#br0" timeOffset="32762.874">14907 5032 9801,'-27'-25'2883,"27"25"-994,-24 0-928,24 25-448,0-25 448,-28 55-161,28-30-255,0 57-65,0-30 33,0 1-33,0 27-576,0-28 160,0 28-64,28-27-192,-4 1-128,-24-29-577,27 30-897,0-30-960,1 2-4485</inkml:trace>
  <inkml:trace contextRef="#ctx0" brushRef="#br0" timeOffset="32899.8818">15094 5484 16399,'0'27'-865,"0"-27"513,26 0-705,-26 0-4260</inkml:trace>
  <inkml:trace contextRef="#ctx0" brushRef="#br0" timeOffset="33050.8905">15331 5484 15951,'0'0'1921,"27"0"-2177,-27 0 288,0 0-608,0 0-1282,26 0-1377</inkml:trace>
  <inkml:trace contextRef="#ctx0" brushRef="#br0" timeOffset="33195.8987">15568 5484 16591,'0'27'1121,"-26"-27"-1025,26 0 225,26 0-385,-26 0-449,28 0-448,-1 0-4036</inkml:trace>
  <inkml:trace contextRef="#ctx0" brushRef="#br0" timeOffset="33288.9041">15728 5484 4964,'0'0'2819</inkml:trace>
  <inkml:trace contextRef="#ctx0" brushRef="#br0" timeOffset="33540.9185">15755 5032 12972,'-27'0'4100,"54"0"-4613,-27 0 898,53 55 223,-1-2 321,2 27 160,24-28-576,-23 28-257,-4-28-320,-25 28 96,2-26 64,-28-2-192,0-24 64,-28 24-385,-22-24-960,23-3-2627</inkml:trace>
  <inkml:trace contextRef="#ctx0" brushRef="#br0" timeOffset="34117.9515">17210 5379 15919,'28'-27'2274,"-28"27"-2370,0-26 160,0 26-128,0 0 32,-28 26 192,28 1-160,0-2 64,0 29-32,0-1-64,0-26 32,28-1-160,-2 0-33,25-26 193,-23 0 0,25 0 225,-26 0-161,-2-26 0,-25 0-64,27-1-160,-27 27-257,0-27-608,27 27-160,-27 0 96,0 0 481,0 27 576,26 0-65,1-1-351,-2 0-577,2-26 929,0 28 640,-1-28 706,2 0 447,-28 0-351,0-28-354,0 2-447,0 0-161,-28-1-223,2 0-578,-1 1-704,27-1-2466,-27 0-9962</inkml:trace>
  <inkml:trace contextRef="#ctx0" brushRef="#br0" timeOffset="34341.9643">17871 5590 11851,'0'28'352,"0"-28"1186,0 0 832,0 0-1409,0-28 64,0 2-673,0-27-320,0 26-160,-27-26 160,27 26-128,0 2-32,0-2 32,0 27-129,0 0-928,27 0-865,-27 0-2338</inkml:trace>
  <inkml:trace contextRef="#ctx0" brushRef="#br0" timeOffset="34600.979">18084 5379 15534,'27'0'1121,"-2"0"160,2 0 321,0 0-769,27-27 288,-3 27-481,4-26-543,-5 26-290,-22 0-479,-1-27-674,0 27-1280,-27 0-2531</inkml:trace>
  <inkml:trace contextRef="#ctx0" brushRef="#br0" timeOffset="34867.9943">18295 5087 10473,'0'25'1314,"0"3"672,0 26-33,0-2-543,0 1-33,-27 0-672,27-1-385,0 2-224,0-1 0,27-26 160,0 25-95,1-52 95,-2 28-192,-2-28 0,31 0 0,-28 0-96,25-28-128,-26 28 128,1-26-321,0 26-1216,-1 0-3684</inkml:trace>
  <inkml:trace contextRef="#ctx0" brushRef="#br0" timeOffset="35388.024">20096 5194 15598,'-28'-28'993,"2"28"-256,-1-26-353,3 26-63,-31 26 351,29 2-95,-26 24-481,52 1 32,0 27 32,0-28-384,25 28 224,2-27-160,26 1 224,-1-29-160,1 2 96,29-27-32,-30 28-225,1-56-1120,-26 28-2659</inkml:trace>
  <inkml:trace contextRef="#ctx0" brushRef="#br0" timeOffset="35914.0542">20439 4768 6726,'0'-26'2402,"0"26"-512,0 0 608,0 0-704,0 0-545,0 0-128,0 0-544,0 0-321,0 0-96,0 0 128,-25 26-31,25-26-33,-27 27-32,27 0-64,0-1-32,0 26-128,0-24 0,27 24 64,-2-25-64,2 26 0,-1-26-384,1-2-353,1-25-1025,-4 28-1697,3-28-8873</inkml:trace>
  <inkml:trace contextRef="#ctx0" brushRef="#br0" timeOffset="36094.0645">20679 4900 13100,'0'28'3203,"0"-28"-3299,24 26 768,-24 0 1,0 1-545,28-2-64,-28 3 0,27-1-704,-27-2-1058,0 3-1121,26-28-3651</inkml:trace>
  <inkml:trace contextRef="#ctx0" brushRef="#br0" timeOffset="36318.0773">20890 4716 14765,'26'52'1090,"1"-25"191,-2 0 160,2-1-576,-27 26-481,27-24-320,-27 24-96,0-25-64,0-2 160,0 3-224,0-1-256,0-2-545,-27 3-1025,27-2-4004</inkml:trace>
  <inkml:trace contextRef="#ctx0" brushRef="#br0" timeOffset="36492.0873">21235 5458 18545,'0'53'1441,"0"-26"-1248,-27-1-1,-27 28-384,27-29 96,-24 30-929,23-30-4357</inkml:trace>
  <inkml:trace contextRef="#ctx0" brushRef="#br0" timeOffset="36989.1156">21922 5220 11370,'-26'-54'481,"26"28"-834,-26 26 1346,26-28 1057,-27 28-448,27 0-641,0 0-609,-27 0-256,-1 28 288,28 26 225,-24-28-193,-2 26-319,26 2-194,0-1 258,26-28-193,-2 29 32,4-28-129,26 1-127,-28 0-192,26-27-353,28 0-2082,-28 0-6277</inkml:trace>
  <inkml:trace contextRef="#ctx0" brushRef="#br0" timeOffset="37214.1285">22186 4768 17616,'-26'0'-64,"26"0"-64,0 0-96,-26 27 288,26 26 256,0-1-192,0-24 0,26 24-224,0-25 160,-26-2-160,26 3-448,1-1-930,1-27-704,25 0-2530</inkml:trace>
  <inkml:trace contextRef="#ctx0" brushRef="#br0" timeOffset="37430.1409">22399 4795 12075,'27'0'1794,"-27"0"-1922,26 0 640,0 0-192,-26 27 321,26-27-129,-26 26-512,0 1 0,0-2 64,0 3 257,0-2 223,-26-26-159,26 26-129,26-26-192,-26 27-96,27-27-705,-27 0-416,53 0-1922,-27-27-7655</inkml:trace>
  <inkml:trace contextRef="#ctx0" brushRef="#br0" timeOffset="37624.152">22742 4663 13196,'0'27'1185,"26"-1"-352,-26 0 736,27 0-512,1 28-320,-28-28-224,27 26-449,-27-24 32,0-2-128,0 27-160,0-28-513,0 3-737,-27-1-1280,-1-2-6407</inkml:trace>
  <inkml:trace contextRef="#ctx0" brushRef="#br0" timeOffset="37833.164">23007 5538 14381,'0'52'4132,"-25"-24"-4068,-2-28 224,0 25-288,-1-25-64,28 27-288,-26-27-1794,26 0-8937</inkml:trace>
  <inkml:trace contextRef="#ctx0" brushRef="#br0" timeOffset="37999.1735">23298 5458 18801,'53'0'449,"-53"0"-481,28 0 160,-28 0-416,0 0-289,24 0-704,-24 0-5349</inkml:trace>
  <inkml:trace contextRef="#ctx0" brushRef="#br0" timeOffset="38143.1815">23643 5431 11050,'27'0'1858,"-2"0"-1762,-25-27 64,27 27-929,-1 0-2081,1 0-2692</inkml:trace>
  <inkml:trace contextRef="#ctx0" brushRef="#br0" timeOffset="38222.1862">23935 5379 5060,'0'25'-1409</inkml:trace>
  <inkml:trace contextRef="#ctx0" brushRef="#br0" timeOffset="38432.1982">24436 5431 21396,'0'27'288,"0"-27"257,-26 0 640,-1 26-929,-25-26-897,25 27-1441,-26-27-3395</inkml:trace>
  <inkml:trace contextRef="#ctx0" brushRef="#br0" timeOffset="38893.2244">25177 5326 4035,'28'-54'8232,"-2"28"-6598,-26 0 864,-26 0-928,26 26-385,-28 0 0,4 0-577,-3 0-415,-28 0-1,29 26 160,2 26 32,24-25-768,0 0 768,0 26-576,24-28 96,2 2-128,29 0-289,-4-1-63,30-26-129,-29 0-864,1 0-2147,-26 0-6630</inkml:trace>
  <inkml:trace contextRef="#ctx0" brushRef="#br0" timeOffset="39168.2403">25733 4558 14669,'-51'-28'1762,"24"56"-1730,-1-28 737,2 25 32,26 28-65,0-26-255,0 26-321,0-1-64,26-25-96,29 0-96,-28 26-417,25-53-255,1 25-482,-26-25-1696,-2 0-6920</inkml:trace>
  <inkml:trace contextRef="#ctx0" brushRef="#br0" timeOffset="39607.2653">25998 4690 13196,'0'52'352,"0"-26"-256,0 1 289,0 0 31,0-1 321,0-26-321,27 0-320,-27 0-128,0 0 321,0 0-161,0-26-288,26-1-65,-26 0 161,27 1 64,0 0 0,-27 26 96,25-26 289,-25 26 191,0 0-223,0 0-321,0 0-32,0 26-96,27-26-1,-27 26-31,0-26 64,0 26-64,0-26-32,26 0 64,-26 0 96,0 0 32,28 0-64,-28-26 32,0 26 0,0 0 96,0 0 128,27 0-64,-27 0 225,0 0 63,24 26 1,-24-26-193,0 27-128,27 0-96,-27-27-192,0 26-513,0 1-1473,0-27-4260</inkml:trace>
  <inkml:trace contextRef="#ctx0" brushRef="#br0" timeOffset="39838.2786">26422 4583 13196,'0'27'993,"27"-27"-833,-1 26 1410,1 1 351,-2 26-415,29-27-161,-1 27-576,-28 0-545,2-1-96,-27 2-224,0-28-801,-27 26-1153,2-24-2242</inkml:trace>
  <inkml:trace contextRef="#ctx0" brushRef="#br0" timeOffset="41619.3805">13771 6174 9769,'0'0'1633,"0"0"-1248,0 0 127,0 52 1058,0 1-193,24 2-576,-24 49-449,0-24-256,27-28-32,-27 28-32,28-54 64,-28 28-32,0-54 0,0 0 161,0 0 255,26 0-384,-26-27-128,0 0-288,27-25-65,-27 26 1,0-2 224,24 2 32,-24 0 96,28 26 64,-28 0 128,27 26 352,-27 0-127,26 2-289,-26-2-96,0 26-256,27-25-609,-2 0-609,-25-1-1729,27-26-3715</inkml:trace>
  <inkml:trace contextRef="#ctx0" brushRef="#br0" timeOffset="41872.3949">14219 6598 12363,'0'0'1666,"-27"26"-1474,27 0 545,0 0-225,0 1-63,27 0-161,0-27-224,-1 26-224,26-26 256,-25 0 288,0 0 193,1-26-1,-2-1 97,-26 0 64,0 1-289,-26 0 0,-2 0-223,1 26-289,0-28-417,2 28-480,-2 0-608,27 0-1826,0 28-5542</inkml:trace>
  <inkml:trace contextRef="#ctx0" brushRef="#br0" timeOffset="42110.4086">14564 6279 4772,'-26'-27'2691,"26"1"-1827,0 26 1058,0 26-288,0-26 1056,26 54-768,-26-1-801,0-1 32,26 3-512,-26-3-481,26 0-256,-26 2-705,27-2-1249,0 2-3139</inkml:trace>
  <inkml:trace contextRef="#ctx0" brushRef="#br0" timeOffset="42507.4312">14880 6544 16303,'-52'26'192,"26"2"-448,-1-2-161,27 0-159,0 0 352,0 1-513,53 0-1601,-25-27-193,23 26 2243,-24-26 448,27-26-224,-30-1 96,4 27 865,-1-53 993,-27 27 224,0 0-160,0-28-705,-27 28-288,27-26-353,-28-3-383,-22 3-225,22-28-96,1 27-1,-24 27 97,23 0-32,28 26 129,0 0-258,0 26 161,0 0 225,0 27 31,28 2-32,-4 22-128,3-22 0,28-3-128,-29-26-384,26 28-417,-25-28-384,0 0-257,-1-26-640,0 0-2498</inkml:trace>
  <inkml:trace contextRef="#ctx0" brushRef="#br0" timeOffset="42615.4375">15199 6570 5413,'27'54'5861,"-27"-28"-9801,0 0-768</inkml:trace>
  <inkml:trace contextRef="#ctx0" brushRef="#br0" timeOffset="43336.4788">15410 6598 6534,'0'52'3043,"0"-52"-993,-26 0-193,26 0-447,0 0-193,0 0-416,0-26-673,0 26-417,0-26-63,26-2-128,-26 28-353,0 0-384,0 0 384,26 0 577,-26 28 192,27-28 64,-27 26 32,27-26 128,-27 0 128,28 0 96,-4 0-95,2 0 95,-26-26-96,28 26-64,-28-28-127,0 28-65,0 0 64,0-26 0,0 26-160,-28 0-289,28 26-31,0-26 288,0 28 192,0 24 0,0-26-96,28 1-32,-1 26-96,0-26-320,-3-27 351,4 25 65,-2-25 96,1 27 33,-27-27-33,0 27 128,0-1-192,0 1-385,-27 26-768,1-27-833,-2 27 193,4-26 1408,-3 1 930,0-28 1121,-27 25 1056,30-25-608,-4 0-448,1-25-417,0-3-256,27 1-385,0-26-287,54 1-129,-2-2-192,2-26-32,0 28 0,24-1 32,-24 26-32,-2 1-224,1 0-673,-26 26-1666,-27 0-10313</inkml:trace>
  <inkml:trace contextRef="#ctx0" brushRef="#br0" timeOffset="44187.5272">16735 7022 13132,'-27'105'641,"27"-52"-545,27-27 224,-3-26 1057,4 0 481,25-26-609,-26-27-768,25 0-321,1-27-96,1-26 96,-29 26 128,28-25-128,-26 26-192,1-1 64,-28 2-128,0 23 32,-28 3-64,1-1-64,27 26 128,-26 27 0,26 0-160,0 0-65,0 55 225,0-3 32,0 0 64,0 28-64,26-54-128,29 28-192,-31-28-33,31-26 321,-29 0 128,1 0 97,-3-26 191,4-2-160,-28-24-64,27 26-64,-27-28 64,0 2 33,0 25-1,0 2-192,0-3 64,-27 1 0,27 27 64,0 0-128,0 27 96,0 1 288,0 24-64,0 0 65,27 2-193,-27-2-128,26 2-128,1-28-385,-2 0-640,2-26-352,0 26-1442,-1-26-5124</inkml:trace>
  <inkml:trace contextRef="#ctx0" brushRef="#br0" timeOffset="44346.5365">17634 6518 14958,'0'26'1281,"0"-26"-256,26 26 544,-26 2-448,0-2-736,0-26-289,28 26-705,-28-26-832,24 26-641,-24-26-3684</inkml:trace>
  <inkml:trace contextRef="#ctx0" brushRef="#br0" timeOffset="44866.5663">18163 6518 16335,'0'26'1409,"0"0"-192,-27-26-192,27 28-640,-25-2-289,-2 0-288,1 0-865,-1 1-929,27-27-2242</inkml:trace>
  <inkml:trace contextRef="#ctx0" brushRef="#br0" timeOffset="45038.5761">18400 6570 18033,'28'0'608,"-28"0"1,0 0 191,0 0-864,27 0-192,-27 0-1057,27 0-2819</inkml:trace>
  <inkml:trace contextRef="#ctx0" brushRef="#br0" timeOffset="45183.5844">18666 6544 13516,'0'0'2403,"26"0"-2019,-26 0 1282,0 0-1250,27 0-480,-27 0-1185,27 0-3332</inkml:trace>
  <inkml:trace contextRef="#ctx0" brushRef="#br0" timeOffset="45326.5925">18851 6544 9961,'28'0'2114,"-28"0"-897,0 0 929,27 0-1601,-27 0-545,0 0-1218,0 0-5988</inkml:trace>
  <inkml:trace contextRef="#ctx0" brushRef="#br0" timeOffset="45559.6058">19170 6544 16879,'26'0'673,"0"26"-385,-26-26 930,26 0-290,-26 0-383,0 28-417,0-28-897,-26 26-256,0 0 481,0 0 256,-1 1-641,0 26 96,1-26 769,-26 25-32,25-25-833,0-1-4196</inkml:trace>
  <inkml:trace contextRef="#ctx0" brushRef="#br0" timeOffset="46307.6487">19486 7102 7334,'-24'78'5958,"24"-52"-4741,0-26 321,0 0 31,24 0-31,-24 0-321,26-26-481,-26 0-479,55-26 63,-28-28-96,-2 0-96,2 0-64,-27 1-128,26-1 64,-26 1-320,27-1-64,-27 2-1,-27 23 289,27 3 64,0 27 64,0 25-224,0 0-96,0 25 192,0 27 0,0 3-161,27-3-447,0-26-129,25 0-32,-26 2 545,28-28 192,-29 0 128,28 0 0,-26-28 0,-27 2 0,28 0 64,-28 0 96,0-28 256,0 27-95,0-25 31,0 27 0,0-3-224,0 1 97,-28 0-97,28 27-64,0 0 32,0 27 32,0 0 224,28 26-95,-28-26-1,24 25 32,-24 2-128,27-2-128,-1-26-64,-26 28-384,28-28-289,-28 0-576,27-26-865,-27 0-3972</inkml:trace>
  <inkml:trace contextRef="#ctx0" brushRef="#br0" timeOffset="46517.6605">20255 6359 13580,'0'27'2947,"0"-27"-2787,0 25 993,27 2 161,-27 1-578,0 24-255,0-26-257,25 0-224,-25 2-192,0 24-128,0-26-225,0-26-416,0 27-160,0-27-801,0 0-3042</inkml:trace>
  <inkml:trace contextRef="#ctx0" brushRef="#br0" timeOffset="46748.6737">20466 6544 9993,'-27'0'2723,"2"-26"-2627,-2 26 768,0 0 97,1 0 577,-1 26-161,2-26-928,25 26-65,0-26 385,0 28 127,25-2-31,28 0-384,-26 0-129,25 1-192,1-27-192,-26 27-320,1-27-385,-28 0-512,24 0-801,-24 0-3075</inkml:trace>
  <inkml:trace contextRef="#ctx0" brushRef="#br0" timeOffset="47389.7106">21499 6279 11659,'25'-53'2049,"-25"27"1,0 0-448,-25-1-833,25 0 160,-27 27-641,1 0-224,-1 0-256,27 0 96,-27 54 32,27-2 128,0 1-32,27 2 0,0 22-32,-1-22-32,1-3 128,-2 0-256,-25-24-161,27-2-63,-27 0 96,-27-26-97,2 0-287,-2 0 95,1-26 161,-1 26 95,-25-26 321,25-2 161,27 28 159,0-26 224,27 26-63,-2-26 127,29 26-223,24-26-225,-24 26-192,24 0-481,-51 0-1344,28 0-2371</inkml:trace>
  <inkml:trace contextRef="#ctx0" brushRef="#br0" timeOffset="47542.7193">21710 6518 11434,'0'0'865,"28"26"448,-28-26 609,26 0-1377,-26 26-321,24-26-192,4 28-641,-28-28-672,0 0-545,0 0-1953</inkml:trace>
  <inkml:trace contextRef="#ctx0" brushRef="#br0" timeOffset="47671.7265">21738 6226 15470,'0'0'-1537,"0"0"-1026,0 0-4099</inkml:trace>
  <inkml:trace contextRef="#ctx0" brushRef="#br0" timeOffset="47830.7356">21922 6438 3747,'26'54'12364,"1"-28"-10859,0 0-192,-27 0-608,26-26-481,0 28-128,27-28-224,-26 26-961,-27-26-1153,26 0-3043</inkml:trace>
  <inkml:trace contextRef="#ctx0" brushRef="#br0" timeOffset="48002.7455">22160 6411 15054,'-53'55'1601,"26"-29"-1601,1 0 513,0 0 544,0 28-417,26-28-447,-27 0-930,27 0-1601,27 1-1794,-27-27-6598</inkml:trace>
  <inkml:trace contextRef="#ctx0" brushRef="#br0" timeOffset="48608.7803">22294 6570 3363,'26'0'12492,"-2"-26"-12877,4 26 577,-1-26 129,0 26-1,25-26 256,-26 0-415,1 26-161,-27-28 0,0 28 96,0 0-160,-27-27-129,1 54 97,-26-27 192,25 28-96,0-2 0,27 0-96,0 0 96,0 0-288,27 2-160,0-28-353,25 26 224,-26-26 353,1 0 160,26 0 96,-27-26 224,0 26 193,1 0 416,-27-28-225,0 28-287,0 0-225,0-26-192,-27 26-97,27 26 33,0-26-32,-26 28-192,26-2 64,26-26-225,1 26 321,0-26 96,-1 0 96,26 0 0,-25-26 0,1 0 224,-1-2 224,-3 2 289,2-26-224,-26-2-289,0 2-160,-26 0-160,26-3-96,-24-24-129,-3 26-159,-1 26-257,1 1 449,1 26 288,26 0 96,0 53 545,0 0 63,0-1-31,26 30-97,1-5 97,28 4-128,-31-29-193,30-26-256,0 28-384,-29-28-417,28-26-640,-53 0-1442,27 0-11689</inkml:trace>
  <inkml:trace contextRef="#ctx0" brushRef="#br0" timeOffset="48875.7954">23060 5882 16399,'54'80'1217,"-29"-54"-480,28 26 288,26 28 256,-26-26 289,26 24-578,-24-24-735,-2 26-129,-26-28 192,-2 2 65,-25-2-385,0 2-257,-25-2-479,-2 1-1090,0-26-1409,-27 26-9930</inkml:trace>
  <inkml:trace contextRef="#ctx0" brushRef="#br0" timeOffset="49584.8361">13399 6040 10986,'-52'0'865,"25"-25"-161,-27 25-479,27 0 479,3 0 738,-31 25-449,29 2-577,-1 26 417,2 1 128,-2-2-161,0 56-671,27-31-33,0 4-64,27-3-513,25-24-544,1 25-512,2-52-225,-4 26-960,-25-28-8233</inkml:trace>
  <inkml:trace contextRef="#ctx0" brushRef="#br0" timeOffset="56860.2523">27242 5352 12523,'-27'0'673,"27"0"-577,27 0 385,0 0 127,27 0 1,-3 0-65,30 0-256,-2 0 1,0 0 191,1 0-320,-28 0-96,1 0-96,-26 0-160,27 0-577,-54 0-736,24 0-1089,-24 0-1346</inkml:trace>
  <inkml:trace contextRef="#ctx0" brushRef="#br0" timeOffset="57213.2725">27479 5166 7655,'0'-26'160,"0"26"1409,0 0 898,0 0-1859,-24 26-640,-2-26-288,-29 28-417,28-2 417,-25 0 416,-1 0 160,1 1-128,25 0 641,1-1-32,26-26 32,0 27-193,0-2 161,26 2-225,26 0-287,2-1-258,0 1-351,-3 0-1185,4-1-3941</inkml:trace>
  <inkml:trace contextRef="#ctx0" brushRef="#br0" timeOffset="85561.8939">6065 11657 3747,'0'0'1025,"0"0"0,0 0 1025,0 0-320,-24 0-577,24 0-160,-26 0-129,26 0 161,-27 0-64,-1 0-128,1-26-384,-23 26-97,-5 0 64,2 0-256,1 0 97,-28-26 95,1 26-128,0 0-160,-2-28 0,2 28 128,-1-25 1,2 25 63,-28-27-96,26 27-96,2 0-64,-1 0-32,24 0 32,2 0-32,-26 0 0,53 0 192,-28 0-256,29 0 64,-2 0 64,1 0-128,-1 0 0,27 27-96,-27-27 32,2 25 63,25 3-31,-27-2 64,27 27 0,0 0 0,0-1 64,0 2-128,0 26-96,0-27 96,0 26 128,0 1-32,0 26 0,0-27 0,0 26-64,0 2-193,27 25-319,-27-27 63,0 29 385,0-28 224,0 26 32,-27-26 64,27 0 97,0 0 255,0-26-160,0 26-256,-26-54-63,26 28-1,0-28 0,0 2 192,26-1 32,-26-26-128,27-2 128,-27 3-127,25-3-65,2-25-128,0 28-65,-27-2-31,26-26 0,1 28 0,-2-28-32,2 25 96,0-25 32,-1 27 0,1-27 96,-2 0-32,2 26 32,26-26 32,-25 0-32,23 27 32,4-27-64,-2 0 32,-1 27 0,28-27-32,-28 0 0,28 26 0,-1-26 0,-1 0-32,30 0 0,-2 0-32,-1 0 64,-26 0 64,29 0 32,24 0 96,-27 26-64,0-26-96,1 26-32,26-26 0,-24 27 64,24-27-32,0 0-224,0 0 608,1 27-319,-1-27-1,0 0 64,0 0 96,1 0-192,-1 0 0,0 0 32,27 0-32,1 26-32,-28-26-32,25 0-96,2 0 64,1 0-32,-1 0-320,0 0 672,1-26-320,-4 26 64,4 0-288,-2 0 544,2 0-256,-1 26-32,-27-26 0,28 0 96,-4 0-160,-23 0 32,26 0 0,0 0 0,1 0-96,-28 0 96,26 27-160,2-27 160,-28 0 96,26 25-128,0-25 192,-26 27-128,28 0 32,-28-27-160,0 26 480,28-26-352,-28 27 96,27-27-192,1 0 192,-4 0-192,4 0 160,25 27-128,-25-27 160,-1 0 32,-2 0 129,29-27-33,0 27-96,-27 0 0,25 0-32,3-27-96,-29 27-64,26 0 160,3 0-320,-2 0 224,-1 0-32,3-26 64,-3 26-32,1 0 128,2-27-224,-28 27 192,25 0-64,2 0 96,-27 0-224,-2 0 128,29 0-64,-26 0 32,-2 0 0,26 0 0,-24 0-224,26 0 512,-2 0-256,-26 0-32,2 0 64,26 0 32,-26 0-128,-3 0-224,28 0 544,-26 0-128,28 0 1,-3 0-1,-26 0 32,29-27-32,-3 27-64,-25 0-32,27 0-288,-2 0 480,2 0-256,0 0 0,-28 0 128,0-25-256,29 25 256,-28 0-256,-1 0 160,0 0-32,0 0 32,2 0-96,-28 25-96,0-25 64,28 0 0,-28 0 96,27 0 0,1 0-32,-28 27 160,25-27-32,-25 0-64,27 0 64,-25 0-160,24 0-224,1-27 544,1 27-192,-1 0-64,-2-25 0,-25 25-96,27-27-192,1 27 576,-28 0-736,26-26 640,2 26-224,-1 0 32,-2-27 32,2 27 0,1 0 0,-28-27-96,27 27 256,-26 0-160,26 0-96,-1 0 0,2 0 128,-2 0-64,-26 0-96,26 0-32,1 0 64,1 0-128,-28 0 128,27 0 32,1 0-1,24 27-31,-26-27 96,-26 0-96,2 0 64,-2 0 32,0 0-32,-27 0 0,55 0-32,-55 0 32,54 0 32,-27 0-32,-27 0-32,3 0 32,-29 0-64,-26 0 0,-1 0-96,2 27 96,51-27 0,-24 26 32,25-26 0,-1 0 32,0 27 0,-25-27 32,-1 0 32,0 25 96,-26-25 32,26 0 33,-25 0-161,0 0-96,-2 0 64,1 0-64,-1 0-97,-25 0 1,26 0 32,-26 0 96,1-25 0,-4 25 0,2-27 0,2 1 32,-28-1-64,27 0 64,0-25-64,-27 26 64,0-28 0,24 1 64,-24 0-64,0-26 33,-24-1-65,24 0 0,0-25 0,-27-1 0,27 26-33,0-26 1,0-26-64,27 25 64,-27 2 0,0-29 64,0 30-32,0-4 0,0-24-64,24 27-128,-24-2-288,0 2-65,-24-2 225,24 2 192,-27 25 96,0 0 32,-1 28 64,2-1-64,2-1-64,-4 29-225,1-2-383,-26 1 127,26 26 353,-25-27 160,-1 27 128,1-27 288,-2 27 97,-24 0-33,-4-26-31,-23 26-97,0 0-160,-54 0-128,27-26-128,-55 26 32,-23 0-160,-4-28 0,-23 28-1,0 0 65,26-25 256,51 25-192,-25 0 256,-2-27-128,-24 27 97,1 0-65,-4 0-32,-23-26-64,24 26 32,-25 0-96,1 0-97,-2 0-31,-25 0 64,24 0 64,-24-27 32,-1 27 32,1 0 32,-1 0 160,1 0 0,-28 0-128,28 0 0,-2 0 0,-24 0-96,24 0 64,2 0-32,-28-28 32,28 28 0,-28 0 0,3 0 0,25 0 32,-28 0-32,28 0 96,-28 0 64,28 0-352,25 0 513,-25 0-353,-3 28 128,30-28 0,-2 0-224,2 0 224,-3 0-192,3 0 160,-1 0-96,0 0 64,26 0-64,1 0 32,-28 0 96,27 0-160,28 0 96,-29 0-64,26 0-32,3 0 32,-1 0 64,-26 0-64,25 0 0,27 0 96,-25 0-353,24 0 546,-25-28-161,26 28-192,-25 0 64,24 0-1,-25 0 33,1 0-32,24 0 97,-26 0-98,26 0-31,-24 28 128,-1-28-64,25 27-96,-24-27 96,-1 26 0,26-26 0,-25 27-32,-3-27-32,29 25 128,-29 3 0,30-28-320,-2 26 576,0-26-320,-1 26 33,2-26-33,26 0 32,-28 27-97,28-27 1,-26 0 32,26 27 64,0-27 0,-28 0-96,28 0 128,0 0-128,0 0 32,-1 0 32,1 0 32,0 0 64,0 26 33,-28-26-258,28 0 418,0 0-289,-27 0 0,26 0-32,-26 0 64,1 0-64,24 0 64,-24 0-32,26 27 64,-28-27-128,28 0 128,-26 0-64,-1 0 32,1 0-64,-2 0 64,1 0-32,0-27-32,2 27 160,-3 0-160,1 0 288,1 0-128,-2 0 289,1 0-65,2 0-128,-30 0 0,28 0-95,1 0-33,24 27-128,2-27-801,0 0-1441,27 0-4965</inkml:trace>
  <inkml:trace contextRef="#ctx0" brushRef="#br0" timeOffset="101394.7994">772 11869 12427,'0'-53'737,"0"53"-225,27 0 866,-27 27-225,26-1-96,2 1-288,-1 25-321,-3 28-96,3-27 161,-27 27-65,0-28-192,0 2-159,0-28 63,0 1 384,0-27-448,0-27-384,0 1-32,0-28-225,0 2-63,0-28-449,0 0 128,0 2 865,0 24 96,0 28 160,0 26 384,28 0 1,-2 0-129,26 26-63,-25 28-65,0-1-256,-1-28 32,1 2-32,-2 0-32,2-1 129,-27-26 31,27 0 0,-27-26-352,0 26-32,0-27-129,0 0 129,0 2-96,0-3 224,0 28-64,0 0 32,26 0 192,-26 0 128,0 28-128,27-3-128,-27 29-481,25-28-1312,2 28-3524</inkml:trace>
  <inkml:trace contextRef="#ctx0" brushRef="#br0" timeOffset="101661.8147">1593 11896 16976,'-52'0'192,"26"0"-224,26 27 512,-28-2 481,28 3-384,0-3-417,0 29-64,28-28-32,-2-26-32,26 27 96,2-27 64,-1-27 0,-1 27 97,-25-26 255,-1-1-255,1 0 543,-27 2-383,-27-3-257,1 3-288,-28-2-224,2 27-385,26-27-256,-28 27-865,54 0-1729,-25 0-4965</inkml:trace>
  <inkml:trace contextRef="#ctx0" brushRef="#br0" timeOffset="101907.8288">1752 11737 10345,'80'0'1346,"-55"0"-1154,-25 0 609,27 27 384,0-2-513,-1 2-159,-26 26-417,28-26-32,-4 0 64,3-2 192,28 3 257,-29-3 128,26-25 480,-25 0-417,0-25-255,-27-3-97,0 3 33,0-2-193,0-26-192,-27 26-256,0-25-128,27 25-257,-28 1-1089,28-1-2241,0 27-5766</inkml:trace>
  <inkml:trace contextRef="#ctx0" brushRef="#br0" timeOffset="102216.8464">2387 11789 10666,'53'27'4484,"-26"-27"-4324,1 0 1089,-28-27 481,26 2-673,-2-2-481,-24 1-319,0-28 383,27 54-319,-27-26 575,-27 0-960,27 26 64,-24 0-320,-2 0-96,26 26 31,-28-26-63,1 26 448,27 1-128,0 0 96,0-1 96,0 1 32,27 25-32,27-25 64,-3-1-64,30-26-32,-29 0 32,2 0-160,-28 0-288,-26 0-1314,0 0-5349</inkml:trace>
  <inkml:trace contextRef="#ctx0" brushRef="#br0" timeOffset="102542.8652">904 13009 17072,'-24'-53'0,"-3"53"-1826,27 0 865,0 25 1313,0 3 705,0-1-192,0 25-384,0 1 63,27 26 97,-27-26-449,24-26-128,3 26-224,1-26-897,25-2-993,-1-25-1954,1 0-6694</inkml:trace>
  <inkml:trace contextRef="#ctx0" brushRef="#br0" timeOffset="103010.8919">1276 13115 14029,'-53'53'-288,"53"-26"63,0-2 482,0 2 735,26-1-127,1-26-769,-2 0-96,29 0 193,0-26 383,-3-1-352,-24 2-224,1-2-32,-2-26-96,-26 26-320,-26 0-865,26 2-930,-28-2-960,1-1 2339,3 28 639,-3 0 546,-1 0 864,28 28 288,0 24-288,0-25-288,28 0-448,-1 26 31,24-26-320,3-2-32,-2 2 161,2-27 191,-28 26 321,1-26-33,-27-26-223,0 26-385,25-27-128,-25 2-64,0-2-64,27 0-32,-27 1-32,0 26-64,0-27 31,0 0 354,0 27 223,0 0 160,27 0-223,-1 27-225,-26 0 0,52-1-32,-25-26-128,0 27-673,-27 0-1665,26-27-2499</inkml:trace>
  <inkml:trace contextRef="#ctx0" brushRef="#br0" timeOffset="103197.9024">1911 12849 18897,'0'0'161,"0"0"-258,26 0 738,2 0 640,-4 0-384,31 0-737,-28-26-160,23 26-672,5-26-33,-2-2-512,-27 3-1922,-26 25-5349</inkml:trace>
  <inkml:trace contextRef="#ctx0" brushRef="#br0" timeOffset="103370.9123">1884 12425 13548,'27'54'1314,"-1"-1"-1122,2 27 384,23-28 1250,4 28-961,23-1-673,-24-25-480,-2-2-129,1 0-127,0-24-673,-27-28-2627,0 27-7495</inkml:trace>
  <inkml:trace contextRef="#ctx0" brushRef="#br0" timeOffset="103817.9381">2335 12769 9096,'0'54'-288,"0"-28"64,26 2 1601,-26-28 865,26 26-672,-26-26 383,26 0-800,-26-26-320,0 26 192,0-28-512,0 2-289,0-28-64,-26 29-96,26-2-128,0 27 0,26-26-64,-26-1 128,27 27-128,0 0 192,27 0-32,-30 0-32,3 0-64,1 0 64,-1 0 32,-27 0-160,0 0-161,0 0 97,0 27 96,0-27 192,0 0-32,-27 26 161,27 1-386,0-2 354,27 3-129,-27-28 32,50 26-96,-22-26 64,-1 0 96,26 0-96,-27-26 288,-26-2 321,26 3 160,-26 25-97,-26-27-95,0 1-609,-27-1-192,26 0-673,-25 27-544,52 0-929,-26 0-4325</inkml:trace>
  <inkml:trace contextRef="#ctx0" brushRef="#br0" timeOffset="103962.9462">2917 12532 15855,'26'27'768,"0"-2"-736,1 3 257,0-3 31,1 2-320,-4 0-1121,2-1-2114,1 1-6118</inkml:trace>
  <inkml:trace contextRef="#ctx0" brushRef="#br0" timeOffset="104077.953">2969 12505 3427,'-26'-26'-96</inkml:trace>
  <inkml:trace contextRef="#ctx0" brushRef="#br0" timeOffset="104481.9761">3315 12452 7206,'0'27'2018,"0"-1"-544,0 1 640,-27 0-897,27-2-801,0 3-288,0 24 32,0-25-128,27-1-64,-2-26 0,2 0 193,26-26 223,-26-1 160,-2-25 97,2-1 416,-27 26-32,26-26-128,-52-1-417,26-26 1,-27 28-161,2 0-64,-29-2-256,1-25-384,1 52-321,-1-26 577,1 53-32,-3 0 96,55 53-128,0 1 512,55 24 129,-3 2 127,1 0 225,26-1-129,1-26-223,-28 1-129,28-1-160,-28-28-256,-26-25 0,29 27-224,-28-27-641,-3 0-544,-24 0-2307</inkml:trace>
  <inkml:trace contextRef="#ctx0" brushRef="#br0" timeOffset="104726.9901">2917 12241 18449,'0'-28'769,"0"28"-1218,0 0 770,0 28-642,0-28-3426</inkml:trace>
  <inkml:trace contextRef="#ctx0" brushRef="#br0" timeOffset="111268.3642">9243 15155 13580,'28'0'609,"-28"25"-609,0-25 352,27 27 321,-27 1-65,0-3 33,0 28 32,0-27-161,0 28-95,0-2-65,0-24-128,0-2 0,0-26 161,0 26-97,0-26-160,-27 0-64,27-26-64,0 26-96,0-26-192,0-2-129,0-24 1,27 26 32,-3-28-33,2 28 289,2-1 32,-1 2 320,0 25 193,-3 25-225,4 2-128,-2-1 32,1 28-64,-27-1 64,27-28-96,-27 3 128,25-2 96,-25-26 161,0 0-1,0 0-352,27-26 0,-27-2 0,0 3-64,26-2 32,-26 1-64,0-2 0,0 28 0,27-26 128,0 26 96,-27 26-96,25 28 32,2-27-128,-1 26-32,-26-1-384,27-25-513,25 0-769,-25-1-832,-1-26-2499</inkml:trace>
  <inkml:trace contextRef="#ctx0" brushRef="#br0" timeOffset="111413.3725">10064 15313 15054,'27'0'512,"-27"0"-512,0 26 160,0 2-64,0-2-192,25 1-929,-25-2-1569,27 3-1762</inkml:trace>
  <inkml:trace contextRef="#ctx0" brushRef="#br0" timeOffset="111801.3947">10275 15339 16591,'0'106'897,"0"-78"-1185,0-28 704,0 0 865,0 0-992,0-28-353,27 28-385,-27-25 1,0-2-257,26 1 609,1-2-577,-27 2 257,0 0 288,28 26 128,-28 0 352,0 0 65,24 0-257,-24 26-128,27 0-224,-27 2-513,28 25-1025,-28-28-1889,26 3-3972</inkml:trace>
  <inkml:trace contextRef="#ctx0" brushRef="#br0" timeOffset="112004.4061">10038 15021 17392,'-27'-25'128,"27"25"-576,0 0-129,0-27-1345,27 27-3395</inkml:trace>
  <inkml:trace contextRef="#ctx0" brushRef="#br0" timeOffset="112480.4336">10594 15235 7975,'0'-28'6054,"0"28"-5414,0 28-127,0-28 512,0 25-481,26 28-416,-26-27-128,27 28 0,-2-2-256,-25-24-160,27-2-321,0 0-704,-1-26-1762,-26 0-4260</inkml:trace>
  <inkml:trace contextRef="#ctx0" brushRef="#br0" timeOffset="112618.4414">10647 14996 14317,'-27'-27'1602,"27"27"-1122,0-26 353,0 26-673,0 0-1217,27 26-897,-2-26-3395</inkml:trace>
  <inkml:trace contextRef="#ctx0" brushRef="#br0" timeOffset="113042.4657">10884 15339 12107,'27'106'897,"-27"-78"288,0-28 833,0 0-385,25 0-1248,-25 0-289,0-28 32,0 28-160,0-52 32,0 26-192,0-2-193,0 2-127,0 0 256,0-1 63,27 27-31,-27 0 256,0 0 193,27 0 31,-27 27-64,0-1-128,0 0-32,28 2-32,-28-2-32,26 1-32,-26-27 64,24 0-32,-24 0-32,27 0 64,-27-27 0,28 1 32,-28 26 128,0-28 0,0 2 160,27 26-63,-27-26 223,0 26-224,0 0 1,0 0-225,0 26 32,0 0 0,26 2-192,-26-2-577,0 1-256,0-2-96,0 3-576,26-28-802,-26 26-3202</inkml:trace>
  <inkml:trace contextRef="#ctx0" brushRef="#br0" timeOffset="113186.4739">11308 15393 1569,'27'-26'13837,"-27"26"-13645,0 0-160,0 26 64,0-26-96,0 27-384,25-2-865,-25-25-769,27 28-1762,-27-28-4259</inkml:trace>
  <inkml:trace contextRef="#ctx0" brushRef="#br0" timeOffset="113288.4798">11335 15155 2466</inkml:trace>
  <inkml:trace contextRef="#ctx0" brushRef="#br0" timeOffset="113677.502">11519 15207 2850,'0'0'15375,"0"28"-15535,27-28 224,1 0 288,-2 0 0,-2 0-320,4 0-96,26 0-128,-28 25 64,0 2-96,-26-1 96,0 0 192,0 2-96,0-2 352,0 1 289,-26-27-257,0 25-224,26-25-64,0 28-128,0-28-32,0 26-288,0-26-289,0 0 289,26 0 159,0 26-223,-26-26-417,26 0-32,1 27-928,-27-27-898,27 0-128,-1 27-1185</inkml:trace>
  <inkml:trace contextRef="#ctx0" brushRef="#br0" timeOffset="113922.516">11970 15552 6918,'52'-53'3555,"-26"27"-1184,-26-2-802,27 28-256,-27-25-160,27 25-192,-27-27-416,0 27-385,-27 0-128,0 0-32,27 0 0,-26 0 32,0 0-64,26 0 64,-26 0-64,26 27-64,0-2 641,0 3-97,26-2 32,0 0-63,27 1-193,2-27-64,-31 27 128,30-27-191,0 0-65,-30 0-353,4 0-544,-28 0-1056,26 0-3781</inkml:trace>
  <inkml:trace contextRef="#ctx0" brushRef="#br0" timeOffset="114723.5619">13320 15021 2498,'-54'0'9769,"54"0"-7911,-27 0 224,27 0-481,0 0-351,0 0-674,27 0-127,27 0-1,25 0-256,1 0-128,-1 0 0,1 0-64,-2-25-96,-23 25-705,-4 0 353,-23 0-673,-28-27 128,0 27 160,-28 0 385,1 27-33,-25-2 289,25-25 96,1 54 160,-1-28 352,27 28 193,0-29 128,27 2-193,-27 1 33,53 24-289,-25-26 161,-4 28 31,3-28 97,1 26-1,-2-24-95,-26-2-449,0-26 288,-26 26-320,-2 1-224,1-27-321,3 0-352,-4 27-384,1-27-1281,1 0-3076</inkml:trace>
  <inkml:trace contextRef="#ctx0" brushRef="#br0" timeOffset="114940.5743">14299 14969 15406,'-27'0'1217,"1"0"-1281,-1 27 705,0-2 448,2 29-224,-2-1-449,27-1-192,0 3 65,0-30-129,0 28-32,27-27-96,-27 2-449,52 25-351,-25-28-802,26 3-1601,-1-28-10346</inkml:trace>
  <inkml:trace contextRef="#ctx0" brushRef="#br0" timeOffset="115069.5817">14538 15287 15630,'0'0'-288,"0"0"-2531,0 0 2819,0 26-480,26-26-7496</inkml:trace>
  <inkml:trace contextRef="#ctx0" brushRef="#br0" timeOffset="115206.5895">14802 15260 10409,'0'0'3556,"0"0"-5414,0 0 1281,0 0 770,26 0-1955</inkml:trace>
  <inkml:trace contextRef="#ctx0" brushRef="#br0" timeOffset="115351.5978">15094 15235 12203,'0'0'3331,"0"0"-4100,0 0 481,0 0 641,0 0-674,0 0-2465,26 0-7720</inkml:trace>
  <inkml:trace contextRef="#ctx0" brushRef="#br0" timeOffset="115476.6049">15278 15235 10345,'0'0'3267,"0"0"-7623,-26 0 769,26 0-2081</inkml:trace>
  <inkml:trace contextRef="#ctx0" brushRef="#br0" timeOffset="115719.6188">15358 14889 14990,'0'0'160,"0"27"-96,26 26 1473,26 26-127,2-26-610,-2 26-255,2-24-161,-27-30-256,0 28-63,-3-27-98,4 2-31,-28 25-480,0 0-193,0-1-448,-28 2-993,4-28-1025,-30 26-3203</inkml:trace>
  <inkml:trace contextRef="#ctx0" brushRef="#br0" timeOffset="116706.6753">17264 15313 13580,'0'-53'1314,"0"53"-1186,-26 0-64,-2 27 288,28-1 417,0 0-321,-27 2-320,27-2-96,0 26 65,27 2-97,-27-1 160,28-26 160,-2-1-96,1-26 96,25 0-63,-25 0-129,-1-26-128,1-1-192,-27 0-225,25 1-319,-25 0-1,0-2 256,-25 28 65,25 0 416,0 0 288,0 0-96,25 28-31,2-2 63,0 0 160,-1 1 33,26-27 383,-25 0 321,26 0-128,-25-27-96,-4 27-32,-24-52-385,0 24-447,0-24-194,-24 26-543,-4-2-706,2 2-672,-1 0-1121,27 26-3107</inkml:trace>
  <inkml:trace contextRef="#ctx0" brushRef="#br0" timeOffset="117248.7063">18031 15445 7719,'-27'-25'1441,"27"50"-1345,-25-25 2787,25 28-1153,0-2-962,0 0-383,25-26-289,2 27 0,-27 0 224,27-27 545,-1 0-32,-26 0 160,0 0-192,0 0-65,0-27-31,0 0 160,-26 1-417,26-28-384,-27 29-64,27-2-192,-27 1-128,27-2-353,0 28 0,0-26 289,27 26-64,0 0-289,-1 0-897,1 26-3010</inkml:trace>
  <inkml:trace contextRef="#ctx0" brushRef="#br0" timeOffset="117465.7187">18295 15287 15758,'0'0'1474,"0"0"-1506,27 0 961,-27 0 320,28-27-673,-2 27-63,26 0-321,-25-25-160,26 25-160,-27 0-417,0 0-544,-26 0-928,0 0-1026,0 0-1858</inkml:trace>
  <inkml:trace contextRef="#ctx0" brushRef="#br0" timeOffset="117687.7314">18400 14969 7655,'0'27'1890,"0"-2"608,0 29 385,0-1-833,28 54-737,-28-29 545,27 2-1282,0-28-544,-27 2 64,26-28-192,-26 28-224,26-28-289,-26 0-896,26 0-2979</inkml:trace>
  <inkml:trace contextRef="#ctx0" brushRef="#br0" timeOffset="119030.8082">18111 15393 1729,'0'0'6855,"0"0"-4966,0 0 1,0 0 96,0 0-705,0 0-544,0 0-128,0 0-129,0 0-288,0 0-128,25 0-160,-25 0-480,27 0-994,-27 27-1953,27-27-4965</inkml:trace>
  <inkml:trace contextRef="#ctx0" brushRef="#br0" timeOffset="120826.911">18111 15339 160,'0'0'2466,"0"0"-512,-27 0-1282,27 0-511,0 0 255,0 0 289,0 0 63,0 0-511,0 0-257,0 0-128,0 0-65,0 0-191,0 0 192,-26 0 288,26 28 96,0-28-128,0 0-576,-27 0-1154,27 26-1537</inkml:trace>
  <inkml:trace contextRef="#ctx0" brushRef="#br0" timeOffset="121252.9353">18004 15420 4676,'0'0'1826,"0"0"-865,0 0 1345,0 0 128,0-27-736,0 27-513,0 0-769,0 0-384,0 0 128,0 0-160,0 27 32,27-2-32,-27 3 32,0-2 32,0 27 1,0 0 31,0-27 0,0 0 160,0 1 0,0 0 65,0-27 95,0 0-32,0 0 65,0 0-289,0 0 96,0 0-64,0-27-96,0 0-96,-27 1-64,27 0 96,0 0-160,0-28 64,0 28 0,27 0 96,-27 26 0,0-28 0,0 28 64,27 0 0,-27 0-352,26 0 480,1 0-192,-27 0-32,25 0 96,2 0-192,0 0 0,-1 0-128,-26 0-352,28 28-417,-28-28-353,0 26-800,0-26-2210</inkml:trace>
  <inkml:trace contextRef="#ctx0" brushRef="#br0" timeOffset="125041.152">19486 16161 13965,'-51'106'320,"51"-80"-224,0 1 865,0 0 96,0-27 0,27-27-480,23 0-289,-22-25-128,26-28-320,-2-25 512,1-3-160,-1 4-192,-25-3-128,-1-25-384,1 0-161,-27 26-64,0-1 321,-27 54 416,1 26 64,-1 54-160,27 1 128,-25 24 64,25 0-96,0 2 0,0 26 0,25-28-160,-25 2-32,53-2 96,1-26 128,-2-26 96,1 0 64,-25-26-160,23-26 32,-25-2 32,-26 2 0,28-28 193,-28 0-129,-28 27-160,28 0-32,-26 26-96,26 2-33,0-2 97,0 27-64,26 27 288,-26 25 129,28 1-97,-28 0 0,0 1 0,0-1-192,27-28 32,-27 29-192,27-28-448,-2 28-257,2-28-1281,-27 0-3139</inkml:trace>
  <inkml:trace contextRef="#ctx0" brushRef="#br0" timeOffset="125320.168">20387 15552 7783,'0'0'7751,"0"0"-7078,0 0-1,0 0 930,0 27-737,0-27-417,0 26-159,27 0-161,-27 27-64,25-26-256,-25-1-1090,0 1-1953,27-2-11787</inkml:trace>
  <inkml:trace contextRef="#ctx0" brushRef="#br0" timeOffset="125882.2001">20836 15605 14285,'27'0'2018,"-27"0"-1858,0 0 769,0 0-32,0 26-609,-27 0-256,27 1-160,0 0-256,-25-1-257,25 1-704,0-2-2499</inkml:trace>
  <inkml:trace contextRef="#ctx0" brushRef="#br0" timeOffset="126128.2141">21314 15525 18481,'-27'27'96,"27"-27"-769,0 27 834,0-27-514,27 0-2882,-27 0-6310</inkml:trace>
  <inkml:trace contextRef="#ctx0" brushRef="#br0" timeOffset="126272.2224">21524 15552 11787,'27'0'4612,"-27"0"-4356,0 0 577,0 0 96,0 0-1217,0 27-2019,0-27-5860</inkml:trace>
  <inkml:trace contextRef="#ctx0" brushRef="#br0" timeOffset="126415.2306">21816 15605 18033,'27'0'640,"-27"0"-608,0 0 609,0 0-1058,0 0-2433,0 0-2820</inkml:trace>
  <inkml:trace contextRef="#ctx0" brushRef="#br0" timeOffset="126561.2389">22080 15579 16912,'0'0'0,"0"0"-33,0 0 578,0 0-993,0 0-1763,0 0-3746</inkml:trace>
  <inkml:trace contextRef="#ctx0" brushRef="#br0" timeOffset="126747.2496">22399 15579 16047,'0'26'1313,"0"0"-1441,0 0 480,-27 1 161,-1 26-738,4-26-1312,-2 25-2691</inkml:trace>
  <inkml:trace contextRef="#ctx0" brushRef="#br0" timeOffset="127541.295">22663 16347 15406,'0'53'1377,"0"-53"-864,0 0 608,0 0-160,27 0-577,-1-27-320,0 1-64,27-28 0,-25 2 0,23-1 0,-25-54-32,29 29 64,-28-29-192,-2 0-224,-25 2-257,0-27 33,0 0-65,0 25 769,-25 29 449,-2 50-417,27 56-128,0 24 192,0 0-32,0-24-256,0 50 160,0-24-320,27-1-129,-2 26 193,28-53 128,1-26 64,-29 0 32,28 0-64,1-26 96,-29-26 0,2-2 257,-1 2 159,-26-1 129,0-28-161,-26 2-320,26 26-128,-27 1-32,27 25 128,0 0 96,0 27-31,0 27-322,0 0 354,27 25-33,-27 1-160,0 26 256,0-51-224,0 25 96,0 0-32,26-1-160,-26 28-609,27-28 65,1-25-449,-4 0-737,-24-1-2530</inkml:trace>
  <inkml:trace contextRef="#ctx0" brushRef="#br0" timeOffset="127922.3167">23643 15499 5509,'0'0'9128,"0"0"-8839,-27 0 159,27 0 1538,0 0-769,0 0-897,27 26 33,0 28-193,-27-2-32,25 1-64,2 0-128,-27-1-416,26 3-321,1-28-384,-27-2-1025,27-25-2819</inkml:trace>
  <inkml:trace contextRef="#ctx0" brushRef="#br0" timeOffset="128241.335">23986 15605 13676,'54'-26'1474,"-54"26"-834,0 0 610,0 0-578,0 0-544,-26 0-128,-2 0 0,-23 0 64,23 26 33,-25 0-1,26-26 512,2 26-191,25 1 191,0-27-31,0 27-33,0-27-223,25 26-161,2 1 0,26-27-64,-25 25-192,-4-25 96,31 27-96,-29-27-385,-26 28-255,27-28-257,-3 27-641,-24-27-1889,0 0-10346</inkml:trace>
  <inkml:trace contextRef="#ctx0" brushRef="#br0" timeOffset="128803.3672">23590 15393 928,'-27'0'129,"27"0"1824,0 0 834,0 0-865,0 0-769,0 0 96,0 0 641,0 0-385,0-26-448,0 26 96,0 0-480,0 0-257,27 26 33,-27 1 31,0-2 1,0 29-33,26-28-31,-26 28-193,0-2-128,27 1-96,0 0-288,-27-1-225,25 3-384,2-28-608,-27 25-321,26-27-672,-26 3-1186,0-28-4514</inkml:trace>
  <inkml:trace contextRef="#ctx0" brushRef="#br0" timeOffset="129337.3977">24146 15552 2914,'0'0'5862,"0"0"-4805,0 0 352,0 0 385,0 0-1154,0 0-511,0 0 255,0 0-192,-27 0-128,27 0-32,-28 27-32,4-27 0,-29 0-32,25 26 128,-23-26 609,-4 26 96,2-26-161,1 0 161,-1 26 0,26-26-193,2 27-287,25-27-65,0 27 32,25-1-96,28-26-63,1 27-33,-2-2-32,1-25 64,26 27-192,-25 1-32,-3-1-257,-23-2-127,-1-25 128,-1 27-225,-26-27-544,0 25-1281,0-25-2723</inkml:trace>
  <inkml:trace contextRef="#ctx0" brushRef="#br1" timeOffset="139650.9876">19594 4768 1217,'0'0'2306,"0"-26"96,25 26-352,-25 0-224,0 0-65,0 0-319,0 0-577,0 0-449,0 0-192,0 26 321,0-26-129,0 54-192,27-28-96,-27 26-95,0 28 63,0-28 0,0 28-32,0 2 32,0-4 0,0 2-256,0-1 192,0-26 0,0 1-32,0-2 64,0 1-32,0-26 0,0 1 0,0-3 0,0 2-32,0-1 64,0 0-64,0 2 32,0-28-32,26 26 0,-26-26 32,0 0 0,0 26 0,27-26-32,-27 0 32,0 0-32,0 26 64,27-26 0,-27 0 97,0 26-1,25-26-96,-25 0 0,27 28 0,-1-28-32,28 26 32,-29-26-64,2 0 64,26 27-64,-1-2 32,1-25-32,2 27 0,-3-27 0,1 27 0,1-27 0,-29 0 0,28 0 0,1 26 0,-2-26 0,1 0 64,26-26-64,2 26-32,-2 0 32,-1 0-32,2-27-96,-1 27 32,2 0 32,-30 0 32,30 0 32,-2 0-32,-26 0 32,26 0 32,1 0-32,-28-27 32,29 27-64,-3 0 32,0 0-32,-23 0 0,24 0-64,1 0-97,-28 0 161,28 0-32,-2-25-32,4 25-32,-4 0 32,2 0 96,26 0 32,-28-27 64,2 27-96,-1-26 32,0 26 32,2 0-64,-2-28 128,1 28-160,-2 0 64,1 0-96,1-26 0,-1 26 32,2 0-32,-29 0-128,28 0 32,-1 0-64,1 0-65,-2 0 129,1 0 64,29 0 96,-29 0 64,26 0 160,0 0-31,-25-26-97,26 26-64,1 0-32,-27 0 64,-2 0-64,2 0-64,-1 0 192,26 26-32,-23-26 0,-4 0 160,28 26-32,-26-26 129,25 28 95,-26-28-192,2 0-288,-2 26 160,1-26-224,-2 0 96,1 0 32,-26 0-96,1 0 64,24 0 32,-50-26 0,23 26 65,-24 0-33,1-28 32,-2 28 0,1 0 0,-27-26-32,25 26 32,2 0-96,-27 0 96,27-26-128,-1 26-64,-26 0 128,27-26 32,-2 26-32,-25 0 32,27 0-32,-27-26 32,0 26-64,27-28 128,-27 28-64,26 0-96,-26-26 32,27 26 64,-2 0-64,-25-26-32,27 26 161,-27 0-1,0 0-96,0-27 96,0 27 32,0 0-96,0-25 0,0 25 32,0-28 0,27 1 32,-27 2-128,0-3 96,0-24-96,26-2-64,2 1 0,-28 1 32,27-28-32,-3-25-320,-24 23 608,28-23-448,-1-2-64,-1 29 320,1-2-32,-27 1-32,25 26 32,-25 1 32,27-2 64,-27 1 160,0 26-224,0 1-32,0-1 32,0 27-128,0-27 0,0 27-32,0-26 32,0 26 0,0 0 64,0 0 64,-27 0-96,2 0-65,-28 0 65,26 0 128,-52 0-96,25 0 32,-25 0 0,-28 0 0,-25 0-64,-1 0-128,-24-26-32,-29 26 224,0 0-64,2 0 32,-28 0 32,-27 0 64,2 0-160,-27 0 160,23 0-64,4 0-32,-2 0 32,-25 0-32,-1 0 32,28 0-32,-27 0 96,24-28 32,2 28-96,0 0 0,0 28 0,-2-28 0,3 26-32,0-26 160,23 26-128,4 1-96,23 0 96,3-27-64,-1 26 32,-2-26-128,30 27 352,50-2-224,2 3-32,26-2-1794,24 27-3107</inkml:trace>
  <inkml:trace contextRef="#ctx0" brushRef="#br1" timeOffset="141560.0968">19275 14916 9416,'0'-27'2114,"0"27"-256,0 0-288,0 0-609,0 0-705,0 54 288,27-28-95,-27 53-257,0-26-96,0 26-96,26 1 96,-26-27-128,0 1 128,0 24-96,0 2 32,0 0-64,0 26 128,0-1-96,0 2-32,-26-1-32,26 0 96,0-26-32,0 25 64,0-52 64,0 26 65,0-26 95,26-26-256,-26 25 0,26-24-64,0-1 32,-26-27-64,55 25 0,-28 3 32,-3-3 64,30-25-32,0 27 0,-2-27 0,28 0-96,-2 27 96,1-27-32,29 0 128,-3 0-64,1 0 32,26 0 32,0 0-128,0-27 32,54 27 32,-27-27-32,25 2-64,3 25-96,-2-28-32,-28 28-97,30-25 129,24 25 96,-26-27-128,2 27 96,23-28 64,-23 3 32,-3 25 0,1 0 0,2-27 0,-28 27 0,25 0-64,-26-27-257,2 27 193,-1 0 96,-27 0-64,1-25 96,-27 25 32,-1-28-32,-25 28 64,-1 0 32,-26-27 161,-27 27 63,0-25-64,-26-2-224,0 1-32,0-1 128,0 0-64,-26-25-64,26-1-64,-26 0-96,26-26 64,-26-1-32,26 0 64,0 0 0,0 1 64,0-1 0,0-25 0,0-2 64,0 1-32,0 2 0,0-3 0,0 27-64,0 28 0,0 25 32,0 1 0,0-1-96,-27 0 0,0 27 0,1-26-65,26 26 33,-52-26 96,25 26 0,-26 0 0,1 0 64,-3 0 32,-23 0 0,-3 0-32,-24 26 64,-1-26-96,1 0-64,-27 0 32,-1 0 32,-26 0 0,0 0-32,26 0 64,-26 0-32,1 0 129,-2 0-129,-24 0 32,25 0-32,-28 0 0,3 0 0,26 0-32,-1-26-1,-28 26-31,30-26 128,-28 26-128,-2-27 128,3 27 33,25 0-1,1 0-32,24-27-32,2 27-128,0 0-353,27 0-191,24 0 95,2-26 353,26 26-96,1 0 416,25 0 32,0 0 0,27 0 96,0-28-160,0 28-288,-26 28 384,26-28-224,-27 0 257,2 0-354,-29 0 354,-24 0-353,24 26 192,-24-26-481,23 27 97,-24-27 224,-1 0-1089,28 27-3300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01:44.85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6476 5020 3331,'27'0'1986,"-27"0"-577,0 0 224,0 0-191,-27 0-1,27 0-320,0 0-416,0 0-97,0 0 257,0 0 128,-25 0-224,25 0-257,0 0-95,0 0-129,0 0-64,0 0 65,25 0-1,2 0 64,0 0-224,-1 26 129,26-26-129,-25 0-64,26 0 96,26 0-32,-26 0-32,26 0 96,26-26-224,3 26 128,24 0 97,-26 0 95,27 0 64,-28 0-96,27 0 257,0 26-161,0-26-96,2 0 1,24 0 63,1 0-96,1 0-96,24 0 129,-25 0-225,27 0 192,-27 0-256,0-26 128,-2 26-96,-25 0 320,1 0-320,-26 0 0,-2-26 32,-26 26-64,2 0 32,-30 0-96,4 0-192,-29 0-193,-2 0-416,4 0-352,-28 0-32,-28 0-545,4 0-2434</inkml:trace>
  <inkml:trace contextRef="#ctx0" brushRef="#br0" timeOffset="29708.6991">13862 2292 14189,'0'-54'96,"0"54"352,0-26 706,27 0-97,-27 26 32,0 0-193,0 0-575,0 26-33,26-26 385,-26 53 127,26 0-223,0 26-33,-26 1-255,27 27-129,-27-2 160,27 0-64,-27 2-192,0 25-31,0-25 639,0-30-576,0-22-32,0-2-64,0-26-64,0-2-224,0 2-673,0-27-448,0 0-257,0 0-1217,-27-27-4772</inkml:trace>
  <inkml:trace contextRef="#ctx0" brushRef="#br0" timeOffset="30033.7179">14470 2530 15118,'53'-25'-64,"-53"25"128,0 0 737,0-28-257,0 56 129,-26-28-257,-26 25-320,-2 1 0,1 2-32,1-3 0,-3 3 33,-22-3 159,22 2 160,29 26-128,0-27 97,26 27 159,26-26 65,0 26-129,29-28-352,-4 30 65,3-30 127,0 2-288,24 0-128,-24-2-192,-2-25-161,-26 28-352,1-28-95,-27 0-674,27 0-1441,-27 0-5445</inkml:trace>
  <inkml:trace contextRef="#ctx0" brushRef="#br0" timeOffset="30222.7287">14761 2768 17264,'26'0'705,"-26"0"480,28-26 736,23 26-992,-23 0-128,25 0-673,-26 0-352,25 0-1345,-25 0-642,-27 0-2177</inkml:trace>
  <inkml:trace contextRef="#ctx0" brushRef="#br0" timeOffset="30343.7356">14866 2874 13484,'55'27'160,"-29"-27"737,28 0-576,-29 0-706,28 0-2658</inkml:trace>
  <inkml:trace contextRef="#ctx0" brushRef="#br0" timeOffset="30704.7563">15266 2477 18353,'24'0'-256,"-24"0"1345,55 0-545,-2-27-95,-1 27 864,1 0-641,-1 27-607,2 1-97,-28-3 64,1 29-129,-27-1 33,0-1-64,0 1 128,-27-27 96,1 27-64,-1-26 129,0 26 127,2-28 32,25-25-64,0 27-95,0 1-33,0-3 0,52-25 576,1 27-447,-1-27 63,2 0-96,24 0-96,-24 0-224,0 0-512,-3 0-1026,-23 0-2081,-28 0-11660</inkml:trace>
  <inkml:trace contextRef="#ctx0" brushRef="#br0" timeOffset="49072.8069">20319 5046 256,'0'-26'224,"0"26"-256,0 0 0,0 0 96,27 0 865,-27 0 416,0 0 193,0 0 95,0 0 161,0 0-321,0 0-192,0 0-192,0 0-192,0 0-288,0 0-97,0 0-31,0 0-129,-27 0 0,27 26 33,-26 1-97,0 0-192,0-1 96,-1 26 1,0-24-33,-25 26-96,26-29 0,-1 28-64,0-26 0,1 0-288,0-1-705,0-26-1474,26 0-2113</inkml:trace>
  <inkml:trace contextRef="#ctx0" brushRef="#br0" timeOffset="49562.8349">20055 5046 10281,'0'0'833,"0"0"320,0 0-160,0 0-288,0 0-385,27 0 32,0 0-320,-1 0-32,0-26 32,27 26 32,0 0-31,-27 0 63,0-26-96,1 26 64,1 0 64,-1 0-32,-27 0-64,0 0 0,0 0-32,0 0 0,0 0 128,0 26 64,-27 0-64,27 1-64,0 0 0,-28-1-31,28 26-1,0-24-193,0-2-1312,28-26-2947</inkml:trace>
  <inkml:trace contextRef="#ctx0" brushRef="#br0" timeOffset="50465.8865">25773 2450 11562,'-27'0'0,"1"0"-160,0 0 224,-27 27 0,-2 1 385,5-28 640,-5 51-449,4-23-255,-3-3 352,0 3-65,2-3-512,-1 2-96,26 0-160,2-27-672,-2 26-1090,27-26-2530</inkml:trace>
  <inkml:trace contextRef="#ctx0" brushRef="#br0" timeOffset="50969.9154">25562 2370 1729,'-26'0'4516,"26"0"-2786,0-25 832,0 25-1056,0 0-545,0 0-64,0 0-353,0 0-224,0 0 65,0 0-65,26 0 32,-2 0 97,4 25-225,-1-25-128,0 0 32,-1 0 32,0 0-256,27 27 289,-26-27-257,-1 0 224,-26 0-192,26 0 128,0 0-64,-26 0 64,0 0-32,0 0-32,0 27 64,-26-27 0,26 26-32,-26 1 0,26 1-32,-26-3-96,26 1-512,-27 2-866,0 25-2818</inkml:trace>
  <inkml:trace contextRef="#ctx0" brushRef="#br1" timeOffset="57783.3051">19871 4146 13612,'0'0'513,"0"0"1088,0 0-832,0 0-449,0 0 129,0 0 256,24 0-97,-24 26 65,28-26 127,-28 26 1,27-26-160,-27 28-33,27-28 1,-27 0-64,0 26-33,26-26-64,0 0-63,-26 26-97,26-26-64,1 0 33,-27 27 63,27-27-224,-1 0 0,0 25 0,0-25 128,-26 28-128,54-1 0,-28-2 97,0 2-161,27 0 64,-25-1-96,25 1 64,-1 0-64,-25-1 32,26 0-32,-27 2 0,27 24 0,0-26 0,-27 1 0,27 0 64,0-1-64,-1 0 64,-25 0-64,28 2 0,-31-2 32,30-26-32,-27 26 0,0-26 64,-27 27-64,25-27-32,2 25 64,-1-25 0,-26 28-64,27-28 64,-27 0-96,0 0-64,0 0-128,0 0-65,0 0-159,0 0-289,0 0-512,0-28-993,0 28-737,-27-25-5797</inkml:trace>
  <inkml:trace contextRef="#ctx0" brushRef="#br1" timeOffset="58591.3513">21089 3988 7334,'0'0'4389,"0"25"-3973,0-25 2210,-27 0-1056,27 0-353,0 0-96,-27 0-512,27 0-353,0 0 64,0 27 33,-28-1-1,28 1 0,-26 0-127,2-1-129,-3 0 64,-1 0 96,1 2-32,1 24 97,0-25 95,26-2-160,-26 30 0,-1-30-192,0 2 33,1 0 31,0-1-96,0 28 32,-1-28 0,0 0 96,1 2 128,26-3 1,-26 28-129,0-26 96,-1 0-192,27-1-64,-27 0 192,-1-26-224,28 26 64,-24 2 64,24-2-32,-26-26 161,26 26 31,-27 1-32,27-27-64,-28 25 0,28 3-96,-27-2 32,27-26-64,-26 26 97,26 1-193,-26-27 192,26 27-128,-26-1 64,26 1-32,-27-27-96,27 25 160,0 3-64,-27-28-32,27 0 32,0 26-64,0-26-128,0 0-385,0 0-384,0 0-800,0 0-802,0-26-3074</inkml:trace>
  <inkml:trace contextRef="#ctx0" brushRef="#br0" timeOffset="60970.4874">25878 1761 11883,'-26'0'833,"26"0"1921,-26 0-672,0 0-608,26 0-193,-27-27 96,27 27-544,0 0 32,0 0-129,0 0-415,0 0 127,0 0-224,0 0 33,0 0 127,0 27-128,27-27 96,-27 27-95,26-27-33,0 26-64,0 29 0,28-4-32,24 2-96,-23 2 0,-2-3 32,26 1 1,-26 0-98,-1-27 130,2 0-97,-2 28-257,1-28 450,2 1-129,-31-2-128,2 2 160,1 0-289,1-1 257,-1 1-31,-3-27-66,4 28 66,-28-3-1,26-25-97,-26 26 162,27-26-194,-27 0 65,0 0-128,0 0 0,0 28-128,0-28-32,0 0-193,0 0-192,0 0-255,0 0-386,0 0-479,0-28-354,0 28-1920</inkml:trace>
  <inkml:trace contextRef="#ctx0" brushRef="#br0" timeOffset="61713.5299">26832 1629 10057,'0'0'577,"0"0"1088,0 0 801,0 0-1248,-27 0-225,27 27 64,0-27-481,0 26 161,-25-26-33,25 27-63,-27-2-96,27 2-289,-27 0 64,27-1-128,-26 1 1,26 1 127,-28-3 0,4 1-96,-3 27-31,-28 2-33,29-30 32,2 28-64,-4-26-64,1 0 64,0-1-32,1 0 0,0 0-256,0 1 480,-1 0-191,0-1-65,1 1 64,0-2 0,0 2-96,-1 0 0,0-1-128,27-26 128,-26 27 128,0 1-160,26-3 128,-26-25-160,-1 26 256,-1 2-128,28-28-128,-27 25 96,27 3 33,-24-28-33,24 25-32,-26-25-64,26 0 64,0 27-32,0-27-353,-28 0 225,28 27-801,0-27-480,28 0-321,-28 0-480,0 0-3171</inkml:trace>
  <inkml:trace contextRef="#ctx0" brushRef="#br0" timeOffset="62334.5653">26700 2505 8007,'0'0'1089,"0"0"1954,0 0-449,0 0-832,0 0-192,0 0-353,0 0-128,26 0 32,-26 0-288,0 25-321,27-25-192,-27 0-127,0 26 63,27-26-128,-27 28-64,25-28-32,-25 25-32,0-25 96,27 0-512,-27 0-545,0 0-769,0 0-608,0 0-4452</inkml:trace>
  <inkml:trace contextRef="#ctx0" brushRef="#br0" timeOffset="74154.2414">20559 15248 11691,'-26'0'1217,"26"0"256,0 0 737,-27 0-1185,27 0-288,0 0-225,0 0-95,0 0-1,0 0-192,0 0 33,0 0 31,0 0-32,0 0-32,0 0 65,0 0-129,0 0-64,0 26 384,0-26-384,0 27 97,-27-2-129,27 29 32,0-29-96,0 56 128,0-27-192,0-2 96,0 28-96,0-28 128,0 1 32,0-26-192,0-1 0,0 1 0,0-2-225,0-25-319,0 0-353,0 27-417,0-27-800,0 0-1890</inkml:trace>
  <inkml:trace contextRef="#ctx0" brushRef="#br0" timeOffset="74688.272">20241 15433 8680,'0'27'1825,"-27"-27"-1632,27 0 1825,0 0-65,0 0-1056,0 0-416,0 0 159,0 0-127,0 0-161,0 0-96,27 0 65,-27 0-193,0-27-160,0 27 192,26-28-256,-26 3 224,26-1-96,0-2 0,-26 3-64,27-2 64,1 1 0,-28-1 32,27 0-96,-1 27 0,-26-26 0,24 26 32,-24 26 224,28 1-64,-1 0 33,0-1-290,25 1 194,-26 26-97,28-27-97,-2-1-223,-26 3-641,28-28-1986,-54 0-11114</inkml:trace>
  <inkml:trace contextRef="#ctx0" brushRef="#br0" timeOffset="78055.4644">23073 14506 10602,'0'0'1601,"0"0"-704,0 0 1217,0 0-705,0 0-960,0 0-129,0 0-32,0 0 129,0 0 31,0 0 65,27 0-193,-27 26 288,28-26-31,-4 26-33,2 1-319,29 0-65,-4-1-96,3 1 32,0-2 0,-2 3-384,1-2 32,-26-26-289,25 28-160,-52-28-127,26 25-321,-26-25-1218,0 0-2593</inkml:trace>
  <inkml:trace contextRef="#ctx0" brushRef="#br0" timeOffset="78574.4941">23128 14825 10089,'-28'0'-64,"28"0"-416,0 0 2113,28 0-864,-28 0-641,0 0 0,0 0 32,0-28 64,0 28 225,24 0 384,-24-25-33,0 25-447,0-28 159,0 28 1,0-26 63,-24-2-95,24 3-129,0-2 0,-28 27-224,28-26-63,-27-1 31,27 27 32,0-27 32,0 27-128,0 0-96,0-26 64,0 26-32,0 0 96,27 0-224,1 0 256,-4-26-32,29 26-192,-25 0 160,51 0-32,-26 0-32,-1 26-224,28-26-513,-28 0-993,-25 0-2914</inkml:trace>
  <inkml:trace contextRef="#ctx0" brushRef="#br0" timeOffset="81714.6739">14021 3802 7815,'0'0'1505,"0"0"-576,0 0 801,0 0-193,0 0 353,0 0-224,0 0-705,0 0-481,0 0 33,0 0-161,26 0 64,0 0-160,55 0-31,-4-26 31,30 26-128,25 0-32,27-27-160,27 27 192,25 0-96,-26 0-32,26 0 0,-24 0 0,-1 0 128,-30 0 0,-21-27-31,-3 27-1,-80 0-353,1 0 97,-53 0-1089,0-28-2082</inkml:trace>
  <inkml:trace contextRef="#ctx0" brushRef="#br0" timeOffset="83331.7662">7774 8068 6726,'0'0'1025,"0"0"801,-27 0 704,27 0-608,0 0-577,0 0-352,0 0-288,0 0 31,27 0 33,-27 0 0,26 0-289,-26 0-223,52 0 31,-25 0 32,28 0-256,-5 0 96,5 0-96,-4 0 0,30 0 0,-2 0-31,1 0-33,-2 0 64,4 0 32,-4 0-160,-24 0 160,-30 0-64,30 0-96,-54 0-257,27 0-287,-27 0-193,0 0-352,0 0-513,0 0-1729</inkml:trace>
  <inkml:trace contextRef="#ctx0" brushRef="#br1" timeOffset="88615.0684">20003 14480 7975,'-26'-27'2082,"26"27"352,-27 0 33,27-27-513,-27 27-513,27 0-224,0 0-224,-28 0-64,28 0 128,0 0-288,0 0-65,0 0-319,0 0 63,0 0-224,0 0 193,0 27-257,0-27 32,28 27 0,-28-27 225,27 26-353,0-26 128,-1 26 32,26 0-160,-25 1 160,0 0-224,25-1 128,-26 1-64,28-2-32,-2 3 1,1-2 31,2 27-96,-5-25 128,5-3-32,24 2-160,-26 0 64,-26 26 32,25-26 32,1-2 32,-26 2-160,-1-1 64,26 1 128,-25 0-160,1-1 96,-28-26-96,27 26 64,-27-26-65,0 0 65,0 0-224,0 0 64,0 0-352,0 0-33,0 0-320,0 0-800,0 0-289,-27-26-32,27 0-929,-28-1-6149</inkml:trace>
  <inkml:trace contextRef="#ctx0" brushRef="#br1" timeOffset="89192.1015">20849 14374 10025,'0'0'1185,"0"-26"321,0 26 1120,0 0-1089,-26 0-800,26 0-128,0 0-225,0 0-128,0 0 33,-26 26-33,26 0 64,-27-26-96,0 26 33,1 1-289,0 0 320,0-1-64,-1 26 32,-26-25 33,27 0-33,-27-1 32,26 26-96,-1-24-64,-22-2-96,23 2 65,-1-3 63,1 3 192,1-3-192,-26 2 32,25 0 97,0-1-129,27 1 32,-26 0-96,0-2-64,26 2 0,-26-27-64,26 26 96,-27-26 32,27 27-96,-27-27 96,27 0-192,-26 27 128,26-27-320,0 0-321,0 0-768,0 0-417,0 0-864,0 0-5606</inkml:trace>
  <inkml:trace contextRef="#ctx0" brushRef="#br0" timeOffset="90692.1873">22121 14056 9352,'0'0'2659,"-28"-27"-1698,28 27 1473,0 0-224,0 0-672,0 0-321,0 0-96,0 0-384,0 0-97,0 0-320,0 0 33,28 0-33,-28 0 32,27 27-31,23-27 31,-22 26-96,26 0-64,-2 2 33,28-3-193,-28 30 0,28-30 32,-2 2 64,4-1-256,-30 28 160,28-28-32,-28-26-96,1 26 160,0 0-128,-27-26 96,0 27-160,1-27 0,0 0-65,-27 0 161,0 0-128,0 0 128,0 0-64,0 0-192,0 0-289,0 0-416,0 0-704,0 0-417,-27 0-2210</inkml:trace>
  <inkml:trace contextRef="#ctx0" brushRef="#br0" timeOffset="91247.2191">22994 13790 5285,'0'0'5669,"-26"-26"-4900,26 26 1377,0 0-32,0 0-609,0 0-768,-27 0-321,27 0-224,0 0-64,0 0 257,0 26-65,-27 1 64,27 0 97,-26-1 63,0 26-127,0-25-33,-1 53-96,-26-27 257,1 26-193,25-24-159,-28 23-161,29-24 96,-26-2 64,25 1 0,0 0 0,1-27 64,0 0-31,0 28-1,26-28-128,0 1 0,-27-2-64,27-25 0,0 28 0,0-28-224,0 0-481,0 26-800,0-26-641,0 0-1121,-27 0-9033</inkml:trace>
  <inkml:trace contextRef="#ctx0" brushRef="#br0" timeOffset="225534.8999">7852 14744 9705,'-26'28'1089,"26"-3"544,0-25 257,0 28-128,0-3-577,0-25-320,26 0-257,1 0 289,0 0-160,1-53-97,-4 28-255,29-57-193,-25 4-96,23-2-64,-23-26 128,25 1-320,-26 0 224,-27-29-128,25 28-64,-25-26-64,0 26-32,0 26-129,-25 27 353,25 28-32,0-3-32,-27 28-224,27 28 224,0 24 32,0 28 96,27-2-192,-2-24 64,28 24-353,-26-51 161,26 0 64,-1-1 0,2-26 192,-2-26 64,-26-1 160,2-25-160,-1-1 128,0-1-160,-27-24 0,0 24 128,0 1-96,0-27-96,0 27-32,-27-26-64,27 26-192,-27 27 192,27-2 256,0 28-224,0 0 128,0 54 320,27-28-192,-27 28 33,27 26 95,-27-28-96,24 1-160,4 0 32,-2 1-64,-26-2 0,27 1-192,0-26-385,-27-1-416,25-26-1249,-25 27-3267</inkml:trace>
  <inkml:trace contextRef="#ctx0" brushRef="#br0" timeOffset="225751.9123">8991 13790 10794,'0'54'4644,"0"-28"-4260,0 26 545,0-25 673,27 0-929,-27-1-609,25-26-481,2 27-832,-27-27-1730,26 0-8584</inkml:trace>
  <inkml:trace contextRef="#ctx0" brushRef="#br0" timeOffset="226169.9362">9467 13580 13292,'0'0'3011,"0"0"-2563,0 25 1026,0-25 191,0 0-768,27 0-384,26 0-193,-25 0-256,23-25-64,-25 25-865,2 0-608,-1 0-2179,-27 0-11786</inkml:trace>
  <inkml:trace contextRef="#ctx0" brushRef="#br0" timeOffset="226320.9449">9520 13712 16111,'0'26'192,"27"0"705,1-26 864,-4 0-832,29 0-544,-25 0-385,-1 0-609,-3 0-928,4 0-2339</inkml:trace>
  <inkml:trace contextRef="#ctx0" brushRef="#br0" timeOffset="226926.9795">10527 13420 14285,'-27'0'1537,"1"0"-1120,26 0 960,0 0-192,0 0-512,26 26 320,26-26-224,-25 54-129,53-29-287,-28 2 127,29 26-192,-30-26-224,30 25-32,-29-24-64,2-2-288,-2 0-385,-26 0-576,1-26-128,0 27-481,-27-27-1858,0 0-5124</inkml:trace>
  <inkml:trace contextRef="#ctx0" brushRef="#br0" timeOffset="227157.9927">11030 13314 17168,'-54'26'544,"28"-26"-352,0 26 65,0 1 736,-1 26-257,-1 1-255,-23-2-417,25 1-32,26 26 32,-28-25-96,1-2-417,27-25-351,0 0-706,0-27-1761,0 0-8520</inkml:trace>
  <inkml:trace contextRef="#ctx0" brushRef="#br0" timeOffset="227649.0208">11399 12730 2146,'0'-26'4324,"0"26"-4164,-27 0 1473,27-26 1058,0 26-833,0 0-705,0 0-256,0 26-33,-26 0 97,26 1-96,-24 26-128,-4 1-225,28-2 1,0 1-289,0 0-128,0 1-64,0-28 32,0 26-96,28-25-320,-4-27-353,2 27-864,1-27-1987,1 0-7814</inkml:trace>
  <inkml:trace contextRef="#ctx0" brushRef="#br0" timeOffset="227865.0332">11611 12969 10473,'0'27'2915,"27"-1"-2050,-27 0 737,0 2-385,0-2-673,0 0-224,0 0-127,0-26-161,0 27-64,0-27-641,27 27-1153,-27-27-3170</inkml:trace>
  <inkml:trace contextRef="#ctx0" brushRef="#br0" timeOffset="228031.0427">11611 12837 15726,'0'0'193,"0"0"31,0-27 128,0 27-576,0 0-1346,0 0-2241</inkml:trace>
  <inkml:trace contextRef="#ctx0" brushRef="#br0" timeOffset="228334.06">11823 12625 9673,'0'0'3427,"0"0"-3427,0 0 1954,0 0 160,27 25-801,1 3-64,-28-2-320,24 27-288,3-26-1,1 26-127,-2-1-257,1 3-192,-27-30-64,24 28 64,-24-27-128,0 28-64,-24-28-288,-3 27-577,1-26-705,-2 26-1761,1-28-12460</inkml:trace>
  <inkml:trace contextRef="#ctx0" brushRef="#br0" timeOffset="231449.2382">8118 16041 15951,'0'55'1665,"0"-29"-800,0 0 320,0-26 96,0 0-448,0 0-128,0 0-193,26 0-255,1-26-354,0 0 418,-2-1-257,28-26 0,-26-1 0,0-26-64,25-25 32,-26 0-64,1-2-224,0-25 352,-27 53-224,0-27-289,0 26 321,0 28 160,0-2-64,0 54-64,0 0-64,0 0-288,0 27 127,0 0 129,28 25-128,-28 1 32,0 0-161,24-1 161,2 2 160,2-1-96,-1-26 224,0-1-64,-3 1 32,30-27-64,-27 0 128,0-27-64,-2 1-32,-25 26 0,27-55 96,-27 4 64,0 23-224,0-50 160,0 24-32,0-24-64,0 24-96,0 28 192,0-26-32,0 52 192,0 0 64,0 25-128,0 2 321,0 26-161,0 0 65,0-1-129,26-25 96,-26 26-192,27-26-64,-27 26-96,27-27 0,-2-1-416,2 3-545,-1-1-640,1-1-994,0-26-4323</inkml:trace>
  <inkml:trace contextRef="#ctx0" brushRef="#br0" timeOffset="232149.2782">9202 15354 12651,'0'-28'1762,"-27"28"-64,27 0 672,0 0-1121,0 0-993,27 0 225,1 0 224,-28 28-481,26-28 160,26 26-288,-52-26 0,27 25-192,0 3 0,-27-1 0,0-1-32,-27 28 96,0-29 0,2 28 96,-2-26-64,1 0 288,26-1-352,0-26 545,26 26-97,1-26-96,25 0-256,-25 0 32,26 0-320,-1 0-545,-25 0-608,-1 0-449,1-26-2434</inkml:trace>
  <inkml:trace contextRef="#ctx0" brushRef="#br0" timeOffset="232575.3026">9918 15274 17616,'-27'0'833,"27"0"-481,0 0 1987,0 0-610,0 0-768,27 0 64,26 0-448,-28 0-385,29 0-96,-1-26-481,-28 26-928,2 26-1441,-27-26-1346,0 27-12268</inkml:trace>
  <inkml:trace contextRef="#ctx0" brushRef="#br0" timeOffset="232705.31">9996 15405 17136,'-52'28'1922,"52"-1"-1538,0-1 1281,27-26 161,25 0-609,-25-26-992,26 26-386,-1-27-1056,1 27-1281,-1 0-2787</inkml:trace>
  <inkml:trace contextRef="#ctx0" brushRef="#br0" timeOffset="233195.3381">11056 15326 12940,'-26'-25'4484,"26"25"-3619,-27 0 480,27 0-128,27 0-288,-27 25-320,26-25 416,26 28-385,-25-2-383,26-1-129,26 30-96,-24-2 32,22-26-449,-22 25-255,-3-26-353,1 1-288,-26 0-129,-2-1-608,-25-26-1665,0 0-5990</inkml:trace>
  <inkml:trace contextRef="#ctx0" brushRef="#br0" timeOffset="233419.3509">11478 15168 18577,'-24'26'352,"-3"-26"-31,-1 27 1376,1 0-928,1-1-449,2 26-127,-4 2-161,1-1-129,0 27 97,1-28-288,26 1-737,0-26-128,0 0-256,0-27-1058,0 0-3971</inkml:trace>
  <inkml:trace contextRef="#ctx0" brushRef="#br0" timeOffset="233758.3703">11823 14558 3042,'0'-26'10634,"-26"26"-9801,-1 0 577,27 0 159,-25 26-512,-2 1-256,27 0-321,-27-1-127,27 26 415,-26-24-351,26 26-193,0-1-288,26-1 96,1 1-96,0-26-481,-2 25-191,2-52-321,-1 27-353,1-27-1408,1-27-6567</inkml:trace>
  <inkml:trace contextRef="#ctx0" brushRef="#br0" timeOffset="233967.3822">12034 14772 14637,'0'53'513,"0"-1"-257,0-25 1698,28 26-641,-1-1-832,-27-25-321,26-1-128,-26 1 64,27 0 0,-27-1 0,-27-26-64,27 0-288,-26 0-417,26 0-512,-27 0-1826,-1-26-3331</inkml:trace>
  <inkml:trace contextRef="#ctx0" brushRef="#br0" timeOffset="234104.3901">12010 14532 18321,'0'0'737,"0"0"-1410,24 0 833,-24 0-224,0 0-577,28 0-1601,-28 26-4772</inkml:trace>
  <inkml:trace contextRef="#ctx0" brushRef="#br0" timeOffset="234327.4028">12194 14426 12523,'53'27'577,"-26"0"672,25-1 865,-25 26-544,-1 2-962,1 24-191,-2-24-161,2 27-224,0-29 32,-27 1-320,0 1-257,-27-2-31,0-26-674,2 28-1568,-2-28-4773</inkml:trace>
  <inkml:trace contextRef="#ctx0" brushRef="#br0" timeOffset="235207.4531">12034 14850 224,'0'0'3747,"0"0"-1633,0 0 417,0 0-321,-24 0-1185,24 0-513,0 0 129,0 0-161,0 0-384,0 0 32,0 0 193,0 0 95,0 0 321,24 0 128,-24 27 32,0 0-225,0-1-191,0 28-289,0-29 0,28 28-256,-28-26 32,27 26-32,-27-27 32,26 27-417,-26-26 610,27-27-129,-27 26 32,0-26 160,-27 0 128,27 0 129,-26 0 63,26 0-159,-27-26 95,-1 26-192,4 0-224,-3 0 32,27 0-160,-26 0 64,26 0-192,0 0-448,0 0-610,0 26-1056,0-26-3844</inkml:trace>
  <inkml:trace contextRef="#ctx0" brushRef="#br0" timeOffset="237336.5749">9759 16281 13805,'27'27'1697,"-27"-27"-1088,0 0 1184,0 0-768,0 0-896,0 0-866,0 0-192,0 25-544,0-25-2019,0 0-6469</inkml:trace>
  <inkml:trace contextRef="#ctx0" brushRef="#br0" timeOffset="237443.581">9839 16518 13965,'0'28'-160,"0"-28"-3588</inkml:trace>
  <inkml:trace contextRef="#ctx0" brushRef="#br0" timeOffset="237574.5885">9839 16650 12716,'0'28'-97,"25"-28"-1888,-25 27-4357</inkml:trace>
  <inkml:trace contextRef="#ctx0" brushRef="#br0" timeOffset="237710.5963">9944 16837 16783,'-53'53'481,"53"-26"-866,0 0-127,-27-27-1025,27 0-4037</inkml:trace>
  <inkml:trace contextRef="#ctx0" brushRef="#br0" timeOffset="316002.0743">16191 16254 5413,'-53'54'6950,"1"-29"-6694,52-25 481,-27 27 576,27-27-160,0 0-288,0-27-448,0 27-193,0-25-32,27-2 96,-2 27-63,2-27-65,0 1-64,26-1-128,-1-26 32,1 27 0,26-27 64,2 0 0,51-26-64,0-1 192,0 0 32,2 1 225,-2 26-225,-27-27-64,-26 28-32,27 25-256,-54-26-256,3 25-129,-28 3 449,-3-1-128,-24-2 96,0 3 32,0-2-513,-24 27-191,24-26-674,-27 26-1024,-1-27-1250,1 27-2498</inkml:trace>
  <inkml:trace contextRef="#ctx0" brushRef="#br0" timeOffset="316262.0892">17329 15116 6149,'0'-27'2627,"0"27"-513,0-27-577,0 27-95,26 0-65,1-26-384,26 26-609,-1 0-128,30-27 97,-32 27 95,32 0-95,-30 0-97,1 27-224,-26-1-32,-27 1-32,25 26 128,-50 26-192,25-26 128,-54 27-96,28-1 96,-1 1-64,27-28 0,-25-25 32,25-1 0,0 1 32,0-27-96,0 0-705,0 27-1793,25-27-6279</inkml:trace>
  <inkml:trace contextRef="#ctx0" brushRef="#br0" timeOffset="317091.1366">16138 7696 12716,'-52'28'1377,"52"-3"-1281,0-25 0,0 0 256,0 0 385,25-25 833,29 25-545,-1-54-417,-1 28-384,29-28 33,-3 1-97,28 1-160,-26-1-32,26-1 64,-1-24-32,0 24-128,-23-24-1,23 23 65,-52 3 0,26-1-32,-52 26-448,25 0-385,-26-25-609,1 26-1280,-27 26-2243</inkml:trace>
  <inkml:trace contextRef="#ctx0" brushRef="#br0" timeOffset="317358.1517">17118 6742 8231,'53'0'289,"-1"-25"95,2 25-224,24-27 256,2 1 1634,27 26 161,-30-28-994,5 28-353,-4-26-255,-24 26-609,-29 26-32,-25 28 160,0-27 32,-25 52 97,-2-26 31,-26 26-96,1 1-128,25 0-64,0-28-705,27 28-2754,0-28-9864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1:17.55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10587 3986 11594,'-27'0'-224,"27"-25"416,-27-2-192,27 27 0,-26-26 129,-1 26 575,2-27 449,-2 27-224,-28 0-160,5 0-193,-5 0-223,2 0-225,-26 27-128,26-1 32,-26-26-128,-2 27-96,30 26 64,-54-27 31,23 27 65,4 0-32,-28-1 64,26 28-32,2 27 0,-4-2 0,4 27-64,0 2 96,-30-29-32,30 27 64,-2 0-32,1 1 32,0 1 0,-2-2 96,29 1-224,-28 26 96,28 0 160,-28 26-31,28 0-1,-1-26-96,26 28 128,-25-29 0,25 28 96,-27 26-32,27-27-63,3 0-97,-4 2-32,1 24 0,1-26-32,-1 27-32,27 0 64,-25 0-32,25-28 32,-27 29 32,27-27 32,0 26-96,0-27 32,0 0-32,0 2 0,27 24 32,-27-25-32,25-2 0,28-23 0,-26 24 0,1-26-64,23 1 160,3-28-64,-3 26 32,4-24-64,-2 24 32,26-26-32,-1 0-64,2-25-64,-1 0 0,26-29 128,-23 28 0,23-26 32,0-27 32,3 27 0,24-28-64,0 1 32,0 1-32,0-29 0,2-25 32,-2 0 0,26-25-32,-26-2 64,26-25-32,2-3-32,-2-23 0,29-29 32,-31 2-64,4-27 64,-1-2 32,1 2-64,-28-26 128,0-2 97,0 1 31,0 0-128,-27-27 64,2 0-64,-27-24 32,-2-3-128,2 1 129,-1 0-1,-24 0 32,-29 0-128,26 0-64,-25-28 128,0 3-160,-1-3 32,0 3 128,0-2 0,-26-25 97,0-1-33,27 26-96,-27 0 64,0-25-192,-27 26 64,1 26-32,-26 0 32,25-27 32,-28 27-32,-23 1 96,24-2-192,2 1 160,-28 1 0,2-2-672,-2 27 1248,-27 1-575,30 0-97,-30 26 64,0-1 128,2 28-128,0 25 0,-1 2 96,-27 25-160,28 0-128,25 1-353,-26 26-1024,1-26-993,24 26-6407</inkml:trace>
  <inkml:trace contextRef="#ctx0" brushRef="#br0" timeOffset="1587.0908">20141 4650 8231,'-27'-53'64,"2"25"1474,25 3-353,-27-29 96,27 28-32,-26-1 65,-1 0-321,-25-26-225,25 28-159,-27-2-225,0-25-288,-24 24 64,-1 1-160,26 2 32,-53-2-128,25 27 128,-24-26-32,-1 26 96,1 26-96,0 1 0,-27 25-64,-3 1 64,3 26-160,0 1 96,-1 0 32,-23 0 0,22-1 32,2 27 0,0-27-32,-2 28 0,2-2 32,0 2 32,0-1-96,25 26 32,2-26 96,-1 27-224,26 0 160,-25 0 0,26 25-32,-2 1 0,4-27 32,22 27 64,-24 1-64,26 25 64,-26-26-64,26 1 0,1 24 32,-1-26-32,-2 28 0,4-26 0,23 25 0,2 0 64,-1 1-32,3-1-32,24 0 64,-28-25-64,28 26 64,0-2-32,28-26 96,-4 2 65,3 26-129,-1-28 0,29 29 0,-3-30-64,1 3 64,-1 26-64,2-27 64,-1 1-96,-1-2 192,1 1-288,26 0 256,2-26-32,-30 26-96,30-1 32,25-24 32,-28-2-64,29-27 64,-28 27-64,26-52 32,2 27 64,25-27 65,-26-2-97,28 1-64,-29-26 64,27 2-64,-27 24-32,27-26-32,0-1 128,2 1-257,24-26 97,1-27 160,-26 27-64,26-27 0,-27-27 32,28 0 129,-28 1-33,0-26 0,25-3 32,2-24-128,1-1-32,-1-25 32,-1 25-32,-24-25 64,24-27 0,-26-2-32,0 2 128,2-1-128,-29-26 129,0 27 63,1-53 64,-26 25 96,-2-25 1,4-27-257,-32 26-64,32-26 0,-4 0 64,-24 0-160,-2-27-32,1 29 64,-1-4-64,28-24 96,-28 27 0,1-1-96,-25-1 128,-1 2-128,25-28 160,-52 27-64,27 0 32,-27 0-64,0 0 96,-27 2-96,2-4-32,-2 29 96,-28-26-32,2-2-64,-26 28 0,26-27 96,-26 27 32,1-1-96,-2 27 128,1 0-256,-26 26 673,-29 1-321,2-1 0,0 27-256,-2 0 32,2-1 160,0 28-448,0-1 160,-2 2-192,2 24-1,0 29 129,0-3-256,-1 28-545,1 0-224,0 0-481,27 53-1505,26-26-9737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3:03.44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3366 5398 8071,'0'0'2883,"0"0"-2531,-25 0 1346,25 0 352,0 0-1346,-27-27-351,27 27 287,0 0 33,0 0-481,0 0-128,-27 0 160,27 0-192,0 0-96,0 27 32,-26 1-96,26-3-32,0-25 128,0 27-64,26 0-160,-26-27 0,27 0 63,-27 0 65,0 0 128,27 0 96,-27-27 0,25 0 0,-25 2 1,0-3-1,0 1 64,-25 2 0,25 25 0,0 0-32,-27 0-96,27 0-128,0 25-64,0-25 96,0 27 0,0 1-288,0-3-33,0-25-63,27 27 224,-27-27 160,25 0 128,-25 0 128,0-27 288,0 27-127,0-25-97,-25 25-96,25-28-160,0 28 0,0 0-64,0-27-256,0 27-801,0 0-3620</inkml:trace>
  <inkml:trace contextRef="#ctx0" brushRef="#br0" timeOffset="10914.6243">4797 7465 2146,'0'0'3907,"-27"0"-3234,27 0 256,0 0 320,0 0-480,-28 0-1,28 0-447,0 26-65,0-26-160,-27 27-64,27-27 192,0 27-192,0-27-32,27 26-32,-27-26-32,28 27-32,-28-27-96,27 0 96,-27 0 64,26-27 128,-26 27-64,24-26 0,-24 26-128,0-27 96,0 0 64,0 1-32,-24 26 32,24 0-32,-26-26 0,-1 26 64,27 0-64,-28 26 160,28-26-160,-27 26 97,27 1-129,0 0 32,0-1-32,27 1-64,1-27-161,-1 25-223,-1-25-33,-2 0 353,-24-25 353,28 25 95,-28-27 160,0 27-95,0-26-1,0 26 32,0-27-127,-28 27 95,4 0-224,-2 0-64,26 0-64,-27 0-160,27 0-128,0 0-257,0 0-351,0 27-129,27-27-64,-1 0-1025,-2 0-2499</inkml:trace>
  <inkml:trace contextRef="#ctx0" brushRef="#br0" timeOffset="15716.899">6305 9743 7527,'-27'25'544,"0"-25"-640,27 28-96,-26-28 192,26 27 288,0-2 225,0 2-321,0 0-192,0-1-64,0-26 32,26 27-64,1-27-417,-27 0-31,27 0 255,-27-27 193,28 1 32,-28 26 160,0-27 321,0 27 480,0-27 224,-28 27-128,28-25-129,-27 25-223,27 0-449,-27 0-96,27 0-64,0 0-160,0 0-128,0 0-64,0 25-1,27-25-31,-27 0-128,27 27-65,1-27 193,-28 0 31,24 0 193,-24-27 160,0 27 0,0 0 160,0 0 161,0-25 287,0 25-223,-24 0-33,24 0 65,-28-27-33,28 27 96,-27 0-447,27 27-130,0-27 1,0 0-96,0 0-32,27 25-160,-27-25-481,28-25-64,-28 25 545,24 0 320,-24-27 32,26 27 288,-26-28 385,0 28 288,-26 0-257,26 0-191,-24 0 127,24 0-159,-28 0-321,28 0-160,0 0-224,0 0-737,0 0-1922,28 0-6886</inkml:trace>
  <inkml:trace contextRef="#ctx0" brushRef="#br0" timeOffset="18618.0649">7919 10114 4356,'0'0'1121,"0"0"-160,-26 26 192,26-26 192,0 0-192,0 0-288,0 27-417,-27-27-256,27 27-63,0-1 31,0-26-96,0 26-64,27-26-96,-27 26-353,26-26-223,1 0 127,-27-26 193,25 26 256,-25-26 64,0 0 32,0 26-32,0-27 64,0 27 32,0-27 192,0 27 289,-25 0 95,25 0-159,-27 0-225,27 0-128,-26 0-160,26 27-128,0-27-225,0 0-319,26 0-33,-26 0 193,27 0 255,-27 0 193,25 0 64,-25 0 64,0-27 96,0 27 225,27 0 191,-27 0 481,-27 0-256,27 0-417,-25 0-96,25 0-224,0 0-64,-27 0-224,27 0-192,0 0-769,0 0-1442,0 0-5060</inkml:trace>
  <inkml:trace contextRef="#ctx0" brushRef="#br0" timeOffset="19410.11">9429 10272 7783,'-27'0'224,"27"27"-192,0-27-64,-27 27-32,27-1 192,0-26 385,-26 27-193,26-2-320,0-25-32,26 0 0,-26 0-32,0 0 64,27 0 160,-27-25 192,27 25 289,-27-27-129,0 27-191,0-26-1,0 26-128,0 0 96,0 0-63,-27 0-161,27 0-128,-27 0-96,27 26 31,0-26 1,0 27 64,0-27-32,27 0 64,-27 0 160,27 0 193,-27 0-161,0 0-64,0 0-128,25 0-192,-25 0-1666</inkml:trace>
  <inkml:trace contextRef="#ctx0" brushRef="#br0" timeOffset="20731.1858">3314 5426 2017,'0'25'1986,"0"-25"-160,-27 0-417,27 0-416,0 0-736,0 0-225,0 0 192,0 0 96,0 0 193,27 27 63,-27-27-159,27 0-257,-2 27 96,2-2-224,-1 3 96,28 24-32,-29 0 32,28 3-128,-25-3 64,23 28-64,4 0 64,-2-28-32,-1 29-64,1-29 0,-1 0 32,-25-24 32,26 24-96,-1-25 32,-25 26 0,26-26 32,-25 51 0,23-24 0,4-2-64,-29 1 128,26 0-64,2 26 0,-1-26 0,-1 2-64,1 24-288,-26-26 160,25-26 160,-25 25 32,-27 1 32,26-26 32,2 25 160,-4 1-32,-24 0 128,27 1 97,-27-29-129,28 28 32,-1-25-159,-1 24-129,-2-25 0,4 0-32,-1-1 32,0 1 32,-1-2 32,0 2 96,-26 0 192,26-1-95,-26 1-65,0 0-160,0-27-32,0 0-256,0 0-577,0 0-512,0 0 32,-26-27-1122,26 27-4836</inkml:trace>
  <inkml:trace contextRef="#ctx0" brushRef="#br0" timeOffset="21639.2377">4875 7545 1729,'0'0'1890,"0"0"128,-28 0-321,28 26-287,0-26-385,0 0-192,0 0-641,0 0-256,0 27 32,28-27 96,-28 25 0,27-25 0,0 27 64,-1 0-64,0 26 0,0-1-32,1 1 32,26 1-64,-27 26 0,27-2 0,-26 2 0,1-28 0,22 28 0,-23-27 0,1-1 0,-1 2 0,23-1 0,-22-1-64,26 1 64,-28 26-32,26-24 64,2-2-96,-2 26-96,-26-26-481,28 0-192,-26-1-191,22 2-66,-23 24-159,1-23 801,-1-3 544,25 1-128,-26 27 224,1-54 160,0 27 257,-2 0 288,-25-26-449,27 0-320,-1-1-31,1 0 31,25 0-128,-25 2 32,-1-2-32,1 27 32,0-28-64,1 30 96,-4-30-96,-24 2-160,0-27-65,26 27-479,-26-27-2179</inkml:trace>
  <inkml:trace contextRef="#ctx0" brushRef="#br0" timeOffset="22946.3124">6225 9902 9929,'0'26'256,"0"-26"-320,0 0 480,26 0 513,-26 0 64,27 0-640,0 0-225,25 0-32,-26 0 256,29 0 289,-28 0-161,25 27-256,-26-27-127,28 25-1,-2-25 32,1 28-64,-1-28-32,1 26 0,1-26-64,24 28 32,-23-3 0,-4-25-64,3 0-32,-2 27-32,2-27-65,-1 26 97,26-26 64,-26 27 32,26 0 0,-25-27 32,25 26-32,1-26 64,-28 0-32,28 26-32,-28-26 0,1 0 0,-1 0 0,2 0 32,0 0 32,-30 26-31,31-26 127,-28 0-32,-1 0-64,-2 0-32,4 27-32,-1-27-128,-27 0-1314,0 0-4419</inkml:trace>
  <inkml:trace contextRef="#ctx0" brushRef="#br0" timeOffset="23660.3533">8051 10194 8584,'0'0'352,"0"0"-256,0 0 865,28-27 705,-4 27-97,3 0-736,28 0-641,-5 0-160,-22 0-32,26 27 96,-2-27-32,1 26 32,27 0-96,-1 0 32,26 1 32,28 0-192,-27-1-96,26 1-417,-24-27 97,-3 25 416,0 3 160,1-2 64,-26 0 64,-2-26-128,4 27-32,-32-27 0,-22 0-1185,-1 27-5670</inkml:trace>
  <inkml:trace contextRef="#ctx0" brushRef="#br0" timeOffset="24828.4201">9454 10379 7847,'0'0'673,"0"0"-417,0 0 545,0 0 1056,27 0-287,-1 0-801,1 0-385,0 0-256,25 0 96,1 0 417,26 25-225,-25-25-95,24 0-161,30 0-64,-29 28 32,26-28-64,-25 26-64,27-26 32,-57 26-64,32-26 64,-30 27-32,1 0 32,-26-27-32,26 26 0,-1-26 0,-25 0 32,27 0 0,-30 0-32,3 0 32,0 0 0,1 0-128,-28 27-288,0-27-833,0 0-1154,0 0-1056,0 0-4773</inkml:trace>
  <inkml:trace contextRef="#ctx0" brushRef="#br0" timeOffset="25997.487">10938 10511 4836,'0'0'2498,"24"0"-2498,4 0 129,-28 0 1088,27 0 993,-27 0-577,27 0-928,-1 0-321,0 0 33,0 0 287,28 27-479,-28-27-129,26 0 0,2 26-64,24-26 0,4 0 0,-4 0 32,0 0-32,3 27 0,-2-27-32,1 0 32,-28 0-32,29 25-32,-30-25 32,3 0-32,25 28-96,-26-28 128,-26 0 0,25 26 32,1-26-32,-26 0 64,0 0 64,25 0 96,-26 0 193,29 0-193,-31 0-160,29 0 0,-25 0 0,-1 0-64,25 0 0,-25 0-32,-1 26 64,26-26-32,-25 0 0,26 0 0,-26 27 64,0-27-32,25 0 64,-26 0-96,1 0 96,25 0-96,-25 0 0,1 0 0,-2 27 0,25-27-32,-23 0 96,25 0 0,-26 0-64,25 0 0,-25 0 65,-1 0-65,26 0 0,-25 0 0,0 0 0,-1 0 0,1 0 0,-2 0-65,2 0 65,28 0 0,-29 0 0,25 0 65,-23 0-33,-1 0-32,-1 0 0,0 0 0,0 0-32,1 0-33,0 0-127,-1 0-64,1 26-64,-2-26 256,2 0-128,0 0 159,-1 0 1,2 0 32,-4 0 32,3 0-32,-27 0 33,27 0-33,-27 0-641,0 0-3523</inkml:trace>
  <inkml:trace contextRef="#ctx0" brushRef="#br0" timeOffset="26726.5287">12658 10564 9416,'-28'-26'1121,"2"26"-704,26 0 896,0 0-192,-27 26-833,3-26-288,24 52-64,0-24-256,0-2 96,0 0 160,24-26 32,-24 27-256,27-27 127,-1 0 257,29 0 225,-31 0 95,4 0-96,-28-27 193,27 1-65,-27 26-127,-27-26-161,27-2-64,-52 3 128,25 25-128,-27 0-224,3 0 128,-4 0-32,29 25 0,-1 3 0,27-28-32,27 26 64,-1 0 128,1 1 0,25-27-32,-25 0 161,27 0 383,-54 0 129,27 0 0,-27-27-257,-27 27-512,-1-26-737,-25 26-1152,29-26-5446</inkml:trace>
  <inkml:trace contextRef="#ctx0" brushRef="#br0" timeOffset="27241.5582">11044 10458 7879,'0'-26'1313,"0"26"-640,0-28 1569,-27 28-32,0 0-865,-1 0-896,4 28-385,-2-2-32,-29 0-64,28 1 0,27 0-64,0-27-193,27 26 1,0-26 160,1 27 128,22-27 64,-22 0 128,-1 0 257,0-27-33,-1 1-128,-26 26 321,0-27-129,-26 0-63,-1 27-97,0 0-160,-25 0-288,26 0 0,-29 0-64,28 27-385,27-27-352,0 27-96,0-1 97,27-26 127,0 0 160,1 27 193,-28-27-225,0 0-864,0 0-6215</inkml:trace>
  <inkml:trace contextRef="#ctx0" brushRef="#br0" timeOffset="28074.6058">9429 10326 8359,'25'-27'32,"-25"27"513,0 0 1921,0-27-352,0 27-736,-25 0-450,25 27-639,-27-27-129,27 27-32,0-1-32,-27 26-96,27-24-64,27-2 0,0 0-96,-2 1 96,2 0 0,-1-27 32,28 26-96,-28-26 128,0-26 0,-26 26 128,26-27 0,-26 0 96,0-25-64,0 24 32,0 3 33,-26-2-161,26 1-128,-26-1-353,0 27 97,-1 27 192,0-27 64,1 26-64,26 1 64,0 26 31,0-27 33,26 0 0,1-26 33,0 27 95,-27-27 160,26 0 160,-26-27-95,26 1-65,-26 0-128,0-2 32,0 3-96,-26-2 32,26 1-31,-26-1-194,-1 27-319,0-27-32,27 27 63,-26 27 97,26 0 0,-27-1 160,27 1 0,0-2 128,0 3 0,27-2 0,-1 0 64,1-26 0,0 0 64,25 0 160,-52-26 192,26 0 1,-26-2-161,0 3 1,-26-2-353,0 1-1,0 26 1,-1-27-320,-26 27-577,26 0-544,2 0-1538,-2 0-4997</inkml:trace>
  <inkml:trace contextRef="#ctx0" brushRef="#br0" timeOffset="28767.6455">8130 10140 1505,'-79'-26'1537,"53"26"-736,-28-27 801,29 27 512,-2 0-417,-26 0-832,53 27-64,-27-27 224,2 26-224,25-26-353,-27 27-320,27 0-128,0-1 0,27 0 0,-2 0-32,2-26 0,0 27 0,-27-27 128,26-27 128,1 27 65,-2-26 255,-25 0 97,0 0-225,0-1-128,-25-26-95,25 26-1,-27 2-96,1 25-32,-1 0-96,0 0-96,2 0-64,-2 25 31,27 2 65,0 26-32,0-26-160,27-1-128,25 0-33,-25 0 321,26-26 96,-28 0 96,2 0 288,-27 0 257,27-26 224,-27 0-161,0 0-159,-27 26-65,0-27-159,2 0-257,-2 27-385,27 0-351,-26 0-1410,26 0-3812</inkml:trace>
  <inkml:trace contextRef="#ctx0" brushRef="#br0" timeOffset="29885.7094">14300 10803 2882,'26'-27'6695,"-26"1"-6439,0 26 1057,-26-27 737,-2 27-705,1-27-160,0 27-704,3 0-353,-30 0-96,0 27 0,29 0 0,-2-1-64,1 1 0,26 0-32,0-2-32,26-25-64,1 27 32,25-27 128,1 0 64,-25 0 64,23 0 32,-24-27 0,1 2 32,-2-2 64,-26 0 33,0 1-97,-26-1-96,-2 0-64,-26 1-96,2 26 32,-1 0-32,1 0 0,-1 26 64,26-26-64,0 27 32,1 0-32,52-1 64,1 1 64,0-27-32,26 27-64,-1-27 64,1 0 32,-1-27 32,2 27 32,-26-27-32,-28 1 128,0-1-31,0 0 31,0 1-192,-55 26 32,28-26-32,-25 26-64,26 0 32,-28 0-64,29 0 32,-2 26-64,1 0 32,26 1 0,0 0-1,0-27 98,26 26-1,26-26 32,-25 27 0,0-27-64,-1-27 32,2 27 160,-28-26 96,0-1-128,0 0 129,0 1-33,-28 26-64,2-26-64,-1-2 192,0 28-223,2 0-97,-2 0-97,27 0 65,-26 0-96,52 28-224,-26-2-1153,27 0-3620</inkml:trace>
  <inkml:trace contextRef="#ctx0" brushRef="#br1" timeOffset="36586.0925">6622 9292 2530,'0'54'9897,"0"-54"-9096,0 0-385,0-27 321,0 0 320,27-26-160,26 1-353,-1-55-383,1 1-33,26-26 224,2 0 225,25-2-97,-1-24-192,0-1-95,2 1-193,-2-2 32,-26 54 0,-24 1-96,-2 52 32,-28-1-129,2 29 129,0 25-32,-27 0-96,26 0 96,1 25 96,-2 2-224,2 26-289,0 1 1,-1 24 160,1-24 192,-27 26 128,25 25-32,2-52 32,0-1 0,-1 1 32,26-53 192,-25 0 256,28 0 129,-29-26-161,26-26-224,28-1-31,-28-26 95,2 26 0,24-27 161,-24 26-129,0 1-256,-30 28-448,3-2-449,-27 27-769,0 0-2337</inkml:trace>
  <inkml:trace contextRef="#ctx0" brushRef="#br1" timeOffset="37105.1222">6570 8763 10441,'-27'0'3107,"27"0"-2754,0 0-385,0 0-64,0 0 31,0 0 33,0 27-64,0-27-128,27 52 64,-27-26 576,27 28 802,-27-2-65,25 28-321,2-27-127,-1 0-192,1-1-257,0-25-96,-2 0 128,28-1 225,1-26-97,-2 0 65,2-26-97,-3-1-352,-24 27-416,1-27-994,-2 27-960,1 0-3075</inkml:trace>
  <inkml:trace contextRef="#ctx0" brushRef="#br1" timeOffset="38367.1945">9083 6750 1697,'0'-28'4933,"0"28"-3268,0 0 642,0 0-225,0 0-1282,0 28 161,0-3-96,0 2-545,27 26-224,-27 1-32,27-29-64,-27 3-256,28-1-801,-4-2-1345,-24-25-2595</inkml:trace>
  <inkml:trace contextRef="#ctx0" brushRef="#br1" timeOffset="38526.2034">9242 6722 14541,'0'53'513,"0"-26"-481,0 1 0,28-3 0,-1 29-192,-3-29-673,4 3-2498,-2-1-7494</inkml:trace>
  <inkml:trace contextRef="#ctx0" brushRef="#br1" timeOffset="39017.2315">9666 6830 12716,'0'0'192,"0"25"-160,0 2 0,0 25 256,-27 3 577,27 23-32,0-24-385,27-2-224,0 1-32,1 0 97,-4-25-33,30-2-32,0-1-128,-2-25-32,1 0-96,-1 0-160,-25-25-448,0 25-1731,-1-26-5412</inkml:trace>
  <inkml:trace contextRef="#ctx0" brushRef="#br1" timeOffset="39178.2409">9771 7226 17168,'0'0'320,"28"-27"-192,26 1 545,-30 26-289,31-26 33,-29 0-385,1 26-577,-2-27-2402,-25 27-4452</inkml:trace>
  <inkml:trace contextRef="#ctx0" brushRef="#br1" timeOffset="39319.2489">9799 6934 11723,'-28'0'4228,"28"0"-3972,0-25-64,28-2 0,-1 27 0,24-27 1,-23 2-418,25 25-1857,-1-28-4548</inkml:trace>
  <inkml:trace contextRef="#ctx0" brushRef="#br1" timeOffset="39659.2682">10301 6643 13292,'27'54'801,"-27"-1"832,0-1-672,28 28-96,-28-28-192,0 3-321,26 23-224,-26-24-96,24-2-32,-24 1 96,27-26-352,1-1-352,-28-26-770,27 28-1408,-27-28-3044</inkml:trace>
  <inkml:trace contextRef="#ctx0" brushRef="#br1" timeOffset="40539.3188">10698 6722 12075,'-25'-25'352,"25"25"1282,0 0-801,0 25-577,25 3 64,-25 24-224,27 1-64,0 1-192,-1 26 64,-26-28 64,28-26-224,-28 28 224,0-28 64,0 0 64,0-26 384,0 0 97,0 0-289,0-26-32,0 26-31,0-26-257,0-1-97,24 27 33,3 0 32,0 0 0,27 0 64,-30 27 0,4-1 64,-28 0 64,0 0 97,0 1 191,0 0-128,0-27 97,-28 26-97,4 2-224,-2-28-288,-2 0-737,28 0-1634,-27 0-3843</inkml:trace>
  <inkml:trace contextRef="#ctx0" brushRef="#br1" timeOffset="40820.3348">11122 7067 13196,'0'0'993,"0"0"-737,0 27 641,0 0-128,0-1 64,0 0-417,27-26-320,0 26-288,-1 1-64,0-27 224,27 0 32,-26 0 32,-1-27 32,0 1 256,-26 0 0,0 0 97,0-1-97,-26 0-32,0 27-192,-28-26-128,28 26-192,0 0-320,0 0-577,-1 0-1154,27 0-2882</inkml:trace>
  <inkml:trace contextRef="#ctx0" brushRef="#br1" timeOffset="41216.3575">11492 7014 10153,'26'0'2146,"2"0"-1633,-28 0 704,0 0-96,0 27-224,0-1-449,0 1-352,27 0-64,-27-27-64,0 26 64,27-26 0,-3 0-32,-24 0 32,28 0 32,-2-26 129,-26 26 31,27-27 160,-27 27 193,0-27-97,0 27-160,0 0-320,0 0-160,0 0 0,0 27 64,27 0-96,-1-1-32,0 0 63,0-26 161,1 26 33,0-26 31,-1 0 224,-26-26 449,26 26-1,-26-26 129,-26 0-288,26-28-321,-26 28-96,26-1-224,0 2-192,-27-2-609,27 27-448,0-28-1186,0 28-4227</inkml:trace>
  <inkml:trace contextRef="#ctx0" brushRef="#br1" timeOffset="41635.3815">12074 6246 17360,'0'0'961,"0"0"-801,0 27 993,0-2-224,0 3-705,0 24-160,0-25-480,0-1-1058,28 1-1504,-1-27-2660</inkml:trace>
  <inkml:trace contextRef="#ctx0" brushRef="#br1" timeOffset="41771.3892">12313 6273 15566,'0'0'1506,"0"0"-1218,-25 25 1025,25 3-480,0 24-673,0-25-256,0 26-1281,0-26-3716</inkml:trace>
  <inkml:trace contextRef="#ctx0" brushRef="#br1" timeOffset="48241.7593">2785 5637 2690,'0'25'224,"-27"-25"289,27 0-609,0 0 128,0 0 288,0 0 289,0 0-65,0 0-704,0 0-128,0 0-385,0 0-896,0 0-417</inkml:trace>
  <inkml:trace contextRef="#ctx0" brushRef="#br1" timeOffset="49633.8389">3790 4974 6950,'0'0'2530,"0"0"-223,0 0-610,0-25-223,27-2-33,26-1-448,-1 3-256,28-3-321,-1-24-32,2-2-223,-2 28-1,-1-1-160,2-26-32,-1 27 0,-52 26-481,-1 0-352,1-26-608,-27 26-673,-27 26-2114</inkml:trace>
  <inkml:trace contextRef="#ctx0" brushRef="#br1" timeOffset="49929.8559">4027 4550 11242,'0'0'224,"0"0"-63,0 0-258,-25 27 1,-2-1 96,1 28 0,-1 24 193,0-24 127,2 26 32,25-27 321,0-1-161,0-25-127,25-1-321,2 1 704,0-27-447,26 27 223,-28-27-31,29 0-161,27 0-160,-2 26-64,-26-26-128,26 0-1313,-26 26-4356</inkml:trace>
  <inkml:trace contextRef="#ctx0" brushRef="#br1" timeOffset="50896.9112">5193 10803 11466,'-54'27'1378,"28"-2"-610,0-25-447,26 0-65,0 0 192,26-25 161,0-2 192,28 0-481,0 1-192,-3-28-96,4 2 32,-5 24 32,5-24-32,-2-1-32,-27 26-32,27-25-448,-26 24-1346,-1 3-2177,-26-2-6535</inkml:trace>
  <inkml:trace contextRef="#ctx0" brushRef="#br1" timeOffset="51119.9237">5485 10299 14061,'0'0'192,"26"-27"-160,26 1-32,2 0 96,24-27 641,4 26 352,-32 1-929,5 26-224,-4 0 64,-23 0 0,-28 26 96,26 28 64,-26-2 160,-26 1 33,-2 27-193,28-27-128,-24-1-256,-3 28-577,27-53-1441,0 26-3556</inkml:trace>
  <inkml:trace contextRef="#ctx0" brushRef="#br1" timeOffset="52808.0205">14484 10272 11947,'0'0'1249,"-26"-26"32,26 26-224,0 0 0,0-26-64,0 26-320,-26 0-481,26 0-128,26 0-96,-26-26 64,26 26 32,27-27-32,0 0-32,26-26-32,0 28 160,1-29-160,26 26 128,0 3 64,-26 25-160,25 0-64,-52 0 0,26 53-32,-51-27-256,-1 27 64,-27 0 63,-27-26 97,-1 26 96,-25-27 64,1 0-192,-28 1 705,28 0-129,-28-1-160,28-26-160,-2 0-64,0 27 32,30-27-128,-4 0 128,28 0-160,0 0-256,0 0 160,28 25 128,22-25-64,-22 28 128,26-28-32,-2 26 64,-26 0-128,28-26 96,-28 54-32,0-28 64,-26 1-32,0 26 32,0-1 0,-26-25-32,0 0 32,-1-1 64,0-26 192,-27 27-128,30-27 0,-30 0-96,26 0-64,2 0 32,26 0-384,0 0-32,26 0-321,2 0 577,26 27 32,-2-27 32,28 25-257,-2 2 33,2-1 128,-28 1 64,3 0 64,-28-1 32,-27 0 96,24 0 288,-48 2 289,24-2-225,-55 0-95,28 1 63,-25-2 33,-28-25-161,28 0 96,-1 0-224,-28 0-96,3 0 65,24 0-97,2 0 64,25 0-160,0 0 64,27 0-385,0 0-191,54 28 191,-26-28-31,22 27 160,5 0 96,-4-27 63,3 26 97,-54 0 0,27-26 289,-54 0 544,1 0-545,-53 0-96,-2 0-288,2 0 416,-26-26-512,25 0 128,1-1-288,0 0-321,26 27-608,26-28-1826,-1 3-6630</inkml:trace>
  <inkml:trace contextRef="#ctx0" brushRef="#br1" timeOffset="59300.3918">3685 11704 13100,'-28'26'641,"28"-26"63,28 0-640,-28 0 128,53 0 33,-1 0 95,28 0-32,-1 0-96,-1 0 1,2 0 95,26 0 0,-25 0-128,-2 0-128,-26 0-32,-1 0-224,1 0-352,-26 0-161,-27 0-32,25-26-288,-25 26-833,0-28-2178</inkml:trace>
  <inkml:trace contextRef="#ctx0" brushRef="#br1" timeOffset="59522.4045">4346 11492 4452,'-27'0'4868,"27"0"-3843,27 0-1025,0 0 0,26 0 289,-1 0 832,1 0-64,-1 0-737,28 26-256,-28 0-32,3 28 0,-28-28 0,-1 1 0,-26-2 256,0 29 481,0-54 224,-26 26-256,-29 1-513,28 0-160,-25-27-576,26 26-1346,-1-26-2338</inkml:trace>
  <inkml:trace contextRef="#ctx0" brushRef="#br1" timeOffset="59877.4248">5379 11704 10281,'-53'26'897,"25"-52"-224,28 26 992,0 0 321,0 0-833,28 0-352,-1 0-224,23 0-449,5 0-32,-2 0-64,-1 0 0,28 0-32,-28 0-96,2 0-96,-2 0-33,1 0-63,-25 0-192,-28 0-129,27 0-384,-27 0-544,-27 0-2499,27 0-5157</inkml:trace>
  <inkml:trace contextRef="#ctx0" brushRef="#br1" timeOffset="60164.4413">5801 11544 9352,'-24'-26'1121,"24"26"-128,0 0 481,0 0-449,0 0-833,24 0-64,2 0-64,29 0-32,-4 26-32,3-26 32,0 27-32,-2-27-32,-26 27 96,1-1-64,0-26 32,-2 27 32,-25-2 289,0-25 191,0 28 129,0-28-33,-25 26-31,-2-26-161,0 26-223,-26-26-129,28 27-96,-29 0 0,28-1-289,-2 1-1312,4 0-2659</inkml:trace>
  <inkml:trace contextRef="#ctx0" brushRef="#br0" timeOffset="67572.865">6517 9212 7527,'-28'-25'1249,"4"-2"865,24-1-385,-27 28-319,-28-25-65,5 25-256,-32 0-576,4 0-417,-2 25-96,-26 3 0,1 24-32,24 28 0,2 0-193,0-1 1,26 28 32,0-1-32,27-2 64,0 3 96,52-2 64,26-23-32,2 23 64,51-26 0,0-26 128,29 0 64,-2-26-32,26-2 32,-26-25 193,2-25-65,-2-2 97,0-26 127,-27-26 129,-24-1-65,-3 2-95,-24-29-321,-27 0 0,-27 2-128,0-2-32,-27-25-96,-27 0-32,-24 26-32,-3 0 0,-51 26 192,0 27 0,27 26-64,-29 27 0,29 0-64,25 27-1153,1 26-961,26-1-3747</inkml:trace>
  <inkml:trace contextRef="#ctx0" brushRef="#br0" timeOffset="133519.6369">20041 6909 864,'0'0'1602,"0"0"-417,0 0-288,0 0-257,0 0-479,0 0-193,0 0 64,0 0 160,0 0 320,0 25 225,0-25 256,0 0-256,0 0-225,0 0-192,0 0-95,0 0-1,0 0 96,0 0-96,0 0 1,0 0-129,0 0 32,0 0 160,0 0 32,28 28 33,-28-28-65,0 0-128,0 0 64,0 0-96,27 27 33,-27-27 31,0 0 0,0 0 32,26 25-32,-26-25-96,0 0 0,0 27-128,27-27 64,-27 26-32,0-26 33,25 0-1,-25 27 96,27 0 0,-27-27 0,27 26 32,-27 0 0,26 0-128,-26 1 96,27 0-96,-2-1 0,2 2 0,-27-2 0,27-1-32,-1 3 0,2-3 0,-4 29 0,30-28 33,0 1-1,-27 0 0,25 26-32,1-28 0,-1 29 0,2-28 32,-1 28-32,-1-2 64,1-26-64,-25 28 0,23-2 0,4 1 32,-29-25 32,26 24 32,-25-25-64,26 26 0,-27-28 0,0 2 32,1-1-32,0 1 0,-27 0-64,26-1 64,0-26 0,-26 26 0,26-26-128,-26 0-577,0 0-1377,0 0-3523</inkml:trace>
  <inkml:trace contextRef="#ctx0" brushRef="#br0" timeOffset="134861.7137">21498 8391 768,'-26'0'1313,"26"0"-352,0 0 64,0 27 0,0-27 128,26 0-256,-26 0 320,0 0-96,0 0-96,0 0-384,0 0-128,0 0-65,0 0 64,26 26 65,-26-26-65,0 0-95,0 0-33,0 27-31,26-27 95,-26 25-128,27-25 33,1 27-129,-1-27-128,-1 28 0,-2-28 32,31 25-64,-28 3 0,25-28-32,1 26-32,0-1 32,-27 3-32,27-1 32,0-1-32,-1 1 0,3 0 32,-28 25-32,23-26 0,5 1 32,-28 26 129,25-27-65,28 27 64,-28-26 64,1-1-64,26 1-96,-26 26-32,-25-26-32,23-2 0,-23 2 32,25 0 32,-26-27-32,-2 26-64,-25-26-64,27 27 0,-27-27-256,0 0-545,0 0-1281,0 0-2979</inkml:trace>
  <inkml:trace contextRef="#ctx0" brushRef="#br0" timeOffset="135842.7698">23033 9319 6309,'0'0'641,"0"0"-449,0 0 1538,27 0 288,-27 0-417,0 27-576,26-27-192,1 0-128,0 26-33,25-26-63,-26 26-225,29 2 33,24-3-161,-26 2-32,52 26 96,-26-26 1,26 25-97,3-26 64,-2 28 1,-28-28-257,29 1 0,-28-2 96,0 3-192,1 24 64,-28-25 32,1 0 64,2-1-96,-3-26 32,-26 27 32,1-27-64,0 25 0,-2-25-32,-25 0-64,27 0-32,-27 0-65,0 0-319,0 0 32,0 0-545,26 0-1410,-26 0-3202</inkml:trace>
  <inkml:trace contextRef="#ctx0" brushRef="#br0" timeOffset="136787.8239">24780 9980 1953,'-25'0'577,"25"0"-513,0 0 1570,0 0 576,0 0-993,0 0-545,25 0 33,-25 0-32,0 0 224,0 0 128,0 0-161,0 0-255,0 0-65,0 0-127,0 0-1,0 0-160,27 0-127,-27 0-65,26 28 64,1-28 64,0 0 0,25 26-96,2-26-32,0 28-32,-2-28 32,28 25-32,25-25-32,-26 27 0,1-1 0,26-26 0,0 27 0,-28 0 0,29-1 0,-28 0 0,26 0 64,-24-26 97,-30 27-1,4 0-32,-2-27 32,-28 0 0,-25 0-32,27 0-96,-27 0-64,0 0 32,0 0-96,0 0-224,27 0-545,-27 0-1057,0 0-4196</inkml:trace>
  <inkml:trace contextRef="#ctx0" brushRef="#br0" timeOffset="137465.8626">26264 10299 8680,'0'0'192,"25"0"32,-25 0 1217,27 27 225,26-27-481,-1 0-704,2 0-257,24 26-32,2-26 0,27 27 96,-2-27-95,1 25-161,0-25 32,28 28-64,-57-28 64,30 26 0,-27-26 64,-28 26 128,1-26 0,-26 0-159,-1 27-65,0-27-32,-26 0-32,26 27-32,1-27-161,0 26-63,1-26-192,-4 0-449,2 27-705,1-27-1377,1 0-5413</inkml:trace>
  <inkml:trace contextRef="#ctx0" brushRef="#br0" timeOffset="138294.9101">27797 10511 5252,'0'0'1922,"0"0"-512,0 0 447,0 0-223,0 27-673,27-27-32,1 0-449,-1 0-160,25 0-127,1 26 31,26-26 32,1 0-128,25 27 0,0-27 97,29 25 191,-29-25 225,27 0 31,-52 0-287,-1 0-193,2 28-128,-57-28-64,31 0 32,-29 0-64,-26 0-128,27 0-129,-27 26 1,25-26-64,-25 0 96,27 0 95,-27 0 33,0 0-544,27 0-385,-27 0-769,0 0-2210</inkml:trace>
  <inkml:trace contextRef="#ctx0" brushRef="#br0" timeOffset="138908.9452">29253 10696 5060,'0'0'769,"0"0"128,0 0 1089,27 0-1121,0 0-609,-1 0-160,29 0-96,-4 0 128,30 27 160,24-27 33,-26 0 415,26 0 513,2 0 289,-2 0-97,-26 0-352,2 0-64,-2 0-128,-26 27-448,-1-27-417,2 0-32,-1 0-225,-28 0-639,2 0-578,-27 0-416,0 0-576,0 0-641,0 26-288</inkml:trace>
  <inkml:trace contextRef="#ctx0" brushRef="#br0" timeOffset="139780.9951">29201 10564 3683,'0'-26'-224,"0"26"-32,0 0 1985,0 0-95,-26 0-1154,26 26-288,0-26 161,0 0 768,0 27 224,0-2-352,0 3-449,0-2-287,0-26-225,0 26-64,26 1-64,1-27 192,-2 0 192,2 0 192,-27-27 97,27 27 96,-27-26-257,0 0 64,0-2-127,-27 3-97,0-2 96,27 1-159,-25 26-161,25 0-64,-27 26-65,27-26 33,0 52 32,0-24 32,27 24-96,-2-25-64,2 0 128,0-1 64,-1-26 64,-26 0 289,0 0 608,-26 0-769,26-26-513,-54-1-671,2 0-2820</inkml:trace>
  <inkml:trace contextRef="#ctx0" brushRef="#br0" timeOffset="140200.019">27797 10484 10473,'0'-52'577,"0"52"0,-26-28-289,2 28-64,-4 28 385,1-2-545,0 0-128,27 28-385,0-28-63,27 1 95,0-2 193,1 3 224,-4-2 288,29-26 577,-25 0 352,-1-26-64,-3-2 65,4 3-129,-28-2-225,0-26-415,-28 26-257,4 1-416,-3 0 0,-28 26-481,5 0-576,-5 0-1025,28 0-1122,-25 26-1633</inkml:trace>
  <inkml:trace contextRef="#ctx0" brushRef="#br0" timeOffset="140633.0438">26077 10246 6534,'28'-26'4708,"-28"0"-3939,27 26-417,-27 0 673,0-27 32,0 27-416,0 0-577,0 27-64,-27-1 0,27 0 32,0 0-32,0 1 32,0 26 0,27-53-32,-3 27 128,4-27 128,-1 0 481,-1 0 32,1-27-161,-27-26 33,0 26-353,0-25-32,-27 26-224,1-1-224,-1 0-352,-25 27-385,25 0-609,-27 0-1312,27 27-3044</inkml:trace>
  <inkml:trace contextRef="#ctx0" brushRef="#br0" timeOffset="141151.0734">24701 9848 10185,'0'0'3491,"0"0"-3715,0 0 64,0 27 320,-26 0 0,26-1 1,0 1-65,0 26 0,26-27-32,-26 2 0,27-28 192,-27 25 481,27-25 288,-2 0 224,-25-25-384,27-3-193,-27-26 1,0 2 32,0 26-385,0-28-352,-27 29-224,2-2-225,-2 27-63,0 0-353,1 0-416,-1 27-929,2-27-2339</inkml:trace>
  <inkml:trace contextRef="#ctx0" brushRef="#br0" timeOffset="141678.1036">23033 9239 11370,'-52'0'353,"25"0"-482,1 27-31,-26-1 192,25 1 64,0 26-96,27 1-288,0-29-1121,27 2 576,0-1 737,-2-26 512,28 0 65,1 0 256,-29-26 416,28 26 320,-26-27-288,0-26-512,-27 27-97,0 0-319,-27-1-322,0 27-415,-26-27-64,28 27-1,-29 0-192,1 27-896,28-27-2723</inkml:trace>
  <inkml:trace contextRef="#ctx0" brushRef="#br0" timeOffset="142601.1563">21577 8312 1601,'-53'0'12684,"27"26"-12684,0 0-416,-1 28-513,27-1 160,0-1 737,0-24 32,0-3-192,27 3-673,-1-2 417,0-26 640,0 0 192,1 0-96,1-26 97,-1 26 351,-1-53 161,-26 25 32,0 1-64,-26-25-128,-1 26-545,-28 26-256,3 0-224,-1 0-65,26 26-319,-25-26-321,26 27-673,26-2-224,0 2 0,26-27 801,0 0 801,0 0-416,1 0-1443</inkml:trace>
  <inkml:trace contextRef="#ctx0" brushRef="#br0" timeOffset="143186.1898">20069 6962 11562,'-28'-53'2563,"4"53"-1122,24 0-1056,-27 0-289,27 0-32,-26 25-64,-2 3 0,1-1-32,27-2-64,0 28 64,0-53-32,0 27-1,27-27 33,1 27 0,-2-27 32,-26-27 64,27 27 65,-3-27 223,-24 1 0,0-1-95,0 2-1,-24-2-160,-3 27-160,1 0-32,-29 0 32,3 0-385,-1 27-736,1 25-3299</inkml:trace>
  <inkml:trace contextRef="#ctx0" brushRef="#br0" timeOffset="150202.5911">26343 10326 448,'26'0'1025,"-26"-27"-32,27 27-256,-27 0 223,0 0 194,25 0 223,-25 0 32,0 0-576,-25-27-577,25 27 32,0 0 65,-27 0-97,27 0-192,0 0-64,0 0 64,27 0 224,-27 27 129,25-27-97,-25 0 65,27 0 191,-27 0-95,0 0-161,27 0-128,-27 27-32,26-27 0,26 26-64,-25-26-96,54 27 0,-30-2 0,30-25-32,-2 28-64,0-2 0,27-26 160,-27 26-32,26-26 96,-50 27 33,-2-27-161,-1 27 0,-25-27 0,0 26-32,-1-26-161,0 27-319,0-27-65,1 25 193,0-25 160,-1 28 96,0-28 128,0 0 64,1 0 128,-27 0 32,0-28-32,0 28-128,0 0-32,0 0-160,0 0-96,0 0-385,0 0-736,0 0-1217,0 0-1378</inkml:trace>
  <inkml:trace contextRef="#ctx0" brushRef="#br0" timeOffset="150628.6155">27797 10484 5637,'-26'0'576,"26"0"449,0 0 865,-24 0-673,24 0-384,-28 0-577,28 27-192,0 0 0,0-27-96,0 26 64,0-26-96,28 27 32,-28-27 128,24 0 65,-24 0 63,26 0-64,-26 0 32,0-27-64,0 27 0,0-26 129,0 26 127,0-27 96,0 27-191,0-27-225,-26 27-64,26 0-96,0 27 32,0-27-97,0 27-1184,0-27-1986</inkml:trace>
  <inkml:trace contextRef="#ctx0" brushRef="#br0" timeOffset="152135.7017">23008 9266 8231,'-27'0'353,"0"0"-770,1 0-159,26 26 576,-27-26 512,2 27-192,25 0-287,25-1 31,-25 0 0,53-26 128,-26 0 384,0 0 33,-2 0-225,28 0 97,-26 0-33,0-26-128,-27 0 129,0-1 95,0 0-31,-54 27 63,28-26-351,-26 26-1,25 0-160,-26 26-64,53-26-384,-27 27-33,27-27 161,27 27 32,-27-27 32,53 0 192,-26 0 96,-2 0 288,2 0 193,-1 0 127,-26-27-31,27 0 32,-27 27-129,-27-26-320,27 26-192,-26 0-96,-1 0 0,2 0 0,-2 0 0,0 0 0,27 0-32,0 0-32,-26 0-288,26 26-321,26-26-160,-26 27-96,0-27 257,27 0-642,-27 0-3234</inkml:trace>
  <inkml:trace contextRef="#ctx0" brushRef="#br0" timeOffset="162026.2674">30497 10803 672,'0'0'1474,"0"0"-578,0 0-127,27 0-32,-27 0-193,0 0-384,0 0-160,-27 0-32,27 0-96,0 0 0,0 0 96,0 0-64,0 0-64,0 0 160,-25-27 96,25 27 256,0 0 737,0 0 513,0 0-225,0 0-512,0 0-160,0 0 127,25 27-319,2-27-1,0 0-223,1 0-33,22 0-128,-23 0-32,28 0 64,-3 0-96,-26 0-64,1 0 32,0 0-64,-27 0 0,26 0-32,-26 0 32,26 0 96,-26 0 0,0 0-160,0 0-256,-26 0-545,26 0-704,0 0-1154,-26 27-2786</inkml:trace>
  <inkml:trace contextRef="#ctx0" brushRef="#br0" timeOffset="162567.2984">31027 10723 6021,'-52'0'3652,"52"0"-3652,-27 0 96,27 0 833,-27 27-65,27-27-575,-26 26-257,0-26 0,26 27-32,0 0 32,0-27 64,0 25-32,0-25 224,26 27 225,0-27-129,1 0-160,0 0-32,-1-27-127,-26 27 31,26-25 0,-26 25 128,0-27-128,0 0 96,0 27-96,-26-26-96,0-1 0,-1 27-32,27 0-32,-27 0 64,1 27-96,26-1 0,0-26-96,26 27-193,1 0 65,0-2 224,-1-25 128,26 27 96,-25-27 128,-27 0 225,27 0 95,1-27 1,-28 2-161,0 25 33,0-27-385,-28 0-224,-26 1-321,28 26-223,0 0-449,0 0-1314,-1 0-6693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7:35.80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3730 4696 14093,'0'0'192,"0"0"0,27 0 481,-27 0-1,26 25 578,2 3-97,-28 24-320,27 1-513,-3 27-128,-24 0 32,27 26-288,-27-26 160,28-2-160,-28-24-160,0 0-160,26-2-449,-26-25-224,27-27-961,-27 0-673,25-27-2498</inkml:trace>
  <inkml:trace contextRef="#ctx0" brushRef="#br0" timeOffset="280.0159">4286 4882 14093,'0'0'1089,"0"0"-1185,-27 0 160,2 27-64,-28-2 192,-1 2 385,2 0-353,-1-1-192,1 1 288,25 0 129,1-2-257,26 2-96,26-1 32,1 1 32,-2 0 32,29-27-32,-1 26-192,26-26 32,-26 0-224,-28 0-64,29 0-737,0 0-577,-30 0-1120,3 0-3748</inkml:trace>
  <inkml:trace contextRef="#ctx0" brushRef="#br0" timeOffset="468.0266">4551 5014 14990,'27'0'768,"-27"0"-223,27 0 512,-1 0-865,0 0-160,27-26-96,-26 26-1057,-1 0-1954,0 0-6598</inkml:trace>
  <inkml:trace contextRef="#ctx0" brushRef="#br0" timeOffset="598.0341">4683 5093 160,'0'27'12780,"0"-27"-12908,27 0 704,0 0 225,-1 0-321,0 0-223,27 0-1058,-26-27-4068</inkml:trace>
  <inkml:trace contextRef="#ctx0" brushRef="#br0" timeOffset="1001.057">4974 4776 10345,'28'0'4901,"-28"0"-4997,27-27 865,-1 27-289,-2 0 161,4 0-129,-1 27-448,-27-27-96,0 25-192,0-25 224,0 28 0,0-3-96,0 3 0,0-28 96,0 27-96,27-2-64,-27 2-65,26 0 33,0-1-481,0-26 289,1 27-192,0 0 223,-1-27 289,-26 25 288,0 2 449,0-1 96,-26-26-289,-1 27 1,0 0-65,-25-27-96,26 0-192,-1 0-128,0 26-448,-1-26-833,4 0-2659</inkml:trace>
  <inkml:trace contextRef="#ctx0" brushRef="#br0" timeOffset="3072.1757">8045 4776 12523,'-106'-27'1089,"54"27"-864,-29 0-161,30 27-96,-3-2 64,0 3 512,29-3 1,-2 3-353,27-1 0,27-2 256,-2 29 225,29-28-609,0 1-32,25 25-32,-26-25-32,26-1 32,0 1-32,-53-27 0,28 27 32,-54-1 0,0 1 128,0-27 321,-54 25-1,2 3-288,-1-2 0,-2-26-352,5 26-32,-5-26-673,28 0-768,27 0-1154,0-26-1441</inkml:trace>
  <inkml:trace contextRef="#ctx0" brushRef="#br0" timeOffset="3678.2103">8654 4854 9577,'0'0'1665,"0"-25"-704,27 25 512,-27 25-736,0-25 769,0 28-161,26 24-576,0-25-417,-26 26-64,26 1-288,1-2 0,0 1-32,-27-26 32,28-1-64,-28 1 64,24-27 0,-24 0-32,0-27-128,26 1 160,-26-1-160,0-26-32,0 1 31,0-2-191,0 1-289,0 26 161,0 2 768,0-2-160,27 27 97,-27 0 191,28 0-160,-1 27 129,-3-2-129,4 2-64,-2 0-416,1-1 416,0-26-576,-2 27 63,2-27 33,-1 0 32,1-27 0,0 1-193,-1-1-448,-26 0 0,26 2 705,-26 25 256,0-27 64,26 27 129,-26 0 415,27 27 225,0-2 64,-27 2-384,28 26-161,-4 1-480,2-29 0,2 28-128,-28 1-1154,27-28-1857,-27 1-6021</inkml:trace>
  <inkml:trace contextRef="#ctx0" brushRef="#br0" timeOffset="3953.2261">8362 5412 12651,'28'26'3204,"-28"-26"-3237,0 27-223,0-2-160,0 3-33,0-1 321,0-2-1922,0-25-5989</inkml:trace>
  <inkml:trace contextRef="#ctx0" brushRef="#br0" timeOffset="4298.2458">9793 5200 11210,'25'-27'641,"-25"27"1409,0 0-417,0 27-95,0-1-577,0 1-577,0-2-352,0 3 0,0-2-96,0 28 32,0-54-705,0 26-736,0-26-1250,0 0-2530</inkml:trace>
  <inkml:trace contextRef="#ctx0" brushRef="#br0" timeOffset="4572.2615">10109 4909 10537,'0'0'6246,"0"0"-6374,0 0 513,0 25 800,28 2-160,-28 0-96,26-1-769,-26 28-128,27-29-32,-27 28 32,25 1-96,2-28-96,0 1 128,26-2 0,26-25 96,-26 0-257,-1-25 193,29 25 129,-54 0-354,25-27-1152,-52 27-2274</inkml:trace>
  <inkml:trace contextRef="#ctx0" brushRef="#br0" timeOffset="6018.3442">20090 4696 928,'0'0'10602,"0"-27"-10217,0 27-1,0 27 513,24-2 640,-24 3-159,27 24-385,-27 1-289,27 27-159,-27 0 63,28-1-223,-28 1-257,0 0-64,0-1-128,0-25-256,0-28-257,26 0-448,-26-26-1185,27 0-2306</inkml:trace>
  <inkml:trace contextRef="#ctx0" brushRef="#br0" timeOffset="6307.3607">20538 4882 14765,'27'-28'417,"-27"28"-385,0 0 480,-27 0-416,2 28 161,-28-1 255,26-2-320,-25 2-31,-1 26-226,26-26 610,-1 0-289,4-2 33,24 2-193,0-1 128,24 1 128,4 0-160,-1-27 65,26 26-225,-28 1 32,29-27 160,-1 0-288,-28 0-128,2 25-193,26-25-415,-53 0-1122,28 0-3331</inkml:trace>
  <inkml:trace contextRef="#ctx0" brushRef="#br0" timeOffset="6488.3711">20936 5041 15630,'0'0'641,"26"0"-577,-26 0 833,27 0-641,0 0-192,-1 0-256,0 0-1442,0 0-3330</inkml:trace>
  <inkml:trace contextRef="#ctx0" brushRef="#br0" timeOffset="6617.3785">21042 5093 10954,'-26'27'544,"26"-27"-800,0 0 993,26 26 224,0-26-737,27 0-224,0 0-961,-27 0-2851</inkml:trace>
  <inkml:trace contextRef="#ctx0" brushRef="#br0" timeOffset="6993.4">21650 4749 6566,'0'0'6662,"0"0"-5861,27-28 1441,0 28-705,-1 0-640,26 0-96,3-25-545,-28 25-224,-3 0-352,2 0-289,-26 0-1184,0 0-3973</inkml:trace>
  <inkml:trace contextRef="#ctx0" brushRef="#br0" timeOffset="7310.4181">21677 4721 12299,'0'28'192,"-27"-1"705,27-2 673,0 3-706,0-3-287,0 3-321,27-1-128,-27-27-160,0 25 160,27 2 65,-1-27-450,0 27 706,0-27-417,29 26 128,-28 1-160,23 0 0,-22-2-32,-1 2-64,0-1-64,-27 1 128,0 0 64,-27-1 224,0-26 385,-27 27-161,3-27 97,-4 0-193,3 0-64,26-27-352,-1 27-320,0 0-577,27-26-1537,0 26-5350</inkml:trace>
  <inkml:trace contextRef="#ctx0" brushRef="#br0" timeOffset="8982.5137">23848 4801 7206,'-27'0'961,"27"0"481,0 0 1024,0 0-64,0 0-480,0 0-513,0 0-448,0 0-320,0 0-161,0 0-95,27 28 95,-1-3-95,1 3-129,25-1 32,1 25-448,26-25 608,-24 26-672,23-1 288,-24-25-96,-2 26 0,1-26-32,-26-1 0,-1-26-64,-26 27-128,0-27-417,26 0-96,-26 0-256,0 0-256,-26 0-1281,26 0-3556</inkml:trace>
  <inkml:trace contextRef="#ctx0" brushRef="#br0" timeOffset="9272.5303">24324 4801 10634,'0'0'3235,"0"0"-2723,0 0 1,-26 0 31,26 28-63,-26-3 287,26 30-255,-54-30-257,26 55 128,-22-26 97,22 24-321,-26-24-160,30-1-192,-4 0-353,28-27-800,0 0-1378,0-26-4708</inkml:trace>
  <inkml:trace contextRef="#ctx0" brushRef="#br0" timeOffset="9769.5587">25012 4909 12043,'53'-27'1121,"-53"-1"-512,0 3 1376,0-3-383,-27 3-481,1-2-160,0 27-609,-27-28-256,26 28 0,1 28-64,-26-1-64,25-2-64,0 28 32,27-25-96,0 24 0,27-25-32,0 0-353,-1-1 161,0 1 256,27 0 128,-26-2-32,25 2 128,-26-27 64,1 0-96,0 26 32,-27-26-128,0 27 288,0-27 65,0 0-33,-27 27-160,0-27-96,1 26-96,26-26 32,-26 0-352,0 0-353,-1 27-576,27-27-2691</inkml:trace>
  <inkml:trace contextRef="#ctx0" brushRef="#br0" timeOffset="9957.5695">25409 5253 17520,'53'0'352,"-53"0"-352,0 25 737,0 3-320,-26-2-353,-1 0 96,2 28-160,-29-28-1025,26 1-1057,-22-2-4452</inkml:trace>
  <inkml:trace contextRef="#ctx0" brushRef="#br0" timeOffset="10627.6078">26361 4934 11755,'0'-52'1441,"0"24"-1281,-24 3 673,-4-3-353,-25 28 33,26 0 352,-25 0-609,-1 28-160,1-3-128,-2 3 0,28-1 0,-1-2 0,27 2-32,0 0-224,0-1 95,53 1-95,-26 25 224,25-25 32,1-1 32,1 1 32,-2-27 64,-26 27 64,1-1 193,-27-26 127,0 0 513,-27 27-256,1-27-545,-1 0-192,2 0-256,-29 25-513,28-25-865,-1 0-1953,2 28-6503</inkml:trace>
  <inkml:trace contextRef="#ctx0" brushRef="#br0" timeOffset="10808.6182">26601 5278 9769,'79'0'6662,"-53"0"-6566,-26 28 0,0-28 641,0 26-289,0 0-191,-26 2-129,-1 24-256,0-25-225,2-27-255,-2 25-1923,1 3-10953</inkml:trace>
  <inkml:trace contextRef="#ctx0" brushRef="#br0" timeOffset="11593.6631">27422 4776 12075,'0'25'32,"0"3"64,0-3 609,0 30 31,0-30-287,24 29 95,-24-28-416,0 28 65,0-29-1,0 2 96,-24-1-32,24-26 1,0 0 479,0 0 257,0 0-352,0 0-353,0-26-256,0-1-96,0-25-288,0 25-257,24 1 353,3-1 64,-27 0 448,0 27-352,27-25-64,1 25 96,-28 25 128,26-25 32,-26 27 0,24-27-96,-24 27 64,0-27-224,28 26 160,-28-26-64,27 0 32,-27 0-32,27 0 64,-27-26 32,26-1-160,0 0 544,-26 2-352,26-2-32,1-1-96,0 3 32,-1 25-32,-26-28 64,26 28 32,0 28 128,1-28 353,-27 25 159,27 30-63,-1-30-225,-26 29-192,28-28-288,-4 1 192,3 0-96,1-2-320,-1 2-833,-1-27-609,-26 0-3395</inkml:trace>
  <inkml:trace contextRef="#ctx0" brushRef="#br0" timeOffset="11789.6743">28558 5093 17296,'0'53'128,"0"-26"-256,-26 0 352,0 26-160,0-28-352,26 3-1410,-27-2-7334</inkml:trace>
  <inkml:trace contextRef="#ctx0" brushRef="#br0" timeOffset="12741.7288">28956 4749 12491,'0'0'1217,"26"0"-1281,-26 27 321,0-2 992,0 3-609,-26 25-319,26-1-129,0 2-64,-27-28 192,27 28 321,0-29 0,0 28-353,0-26 96,27 0 129,-1-1-97,28-26-128,-26 27-224,49-27-128,-22 0-448,-3 0-225,1 0-640,-26 0-833,-2 0-1346,-25 0-3138</inkml:trace>
  <inkml:trace contextRef="#ctx0" brushRef="#br0" timeOffset="12929.7395">29857 5226 19442,'0'0'-128,"0"27"64,0-27 864,-27 25-511,1 3-289,-2 24-321,1 2-1504,3-28-4261</inkml:trace>
  <inkml:trace contextRef="#ctx0" brushRef="#br0" timeOffset="13411.767">30360 4961 12107,'-28'-27'929,"28"27"-673,-27 0 833,27 0 513,0 0-321,0 0-609,0 0 33,0 0-128,55 27 31,-2 0-95,-1 26-1,28-26-256,-28 25-223,1 1-33,26-26-33,-26 26-191,-25-28-384,23 3-321,-24-2-577,1-26-1793,-28 0-6598</inkml:trace>
  <inkml:trace contextRef="#ctx0" brushRef="#br0" timeOffset="13628.7795">30782 4854 17360,'28'0'-577,"-28"0"417,-28 28 609,28-1-65,-26-2-224,-1 29-160,0-1 192,-25-1-64,26-25-31,-1 26-97,0-26-321,2 26-704,-2-28-1249,27-25-2210</inkml:trace>
  <inkml:trace contextRef="#ctx0" brushRef="#br0" timeOffset="14089.8057">31232 4909 14285,'53'-27'1441,"-53"27"-1505,27 0 1089,-27 0 289,26 0-610,-26 0 65,0 27-257,0-2-191,0 2-97,0 0-192,0 26 64,-26-26 64,26 25-32,0 1-64,0-26 65,0-1 31,26 1-64,2-2 96,-4 3 0,31-28-64,22 0 0,-22 26-128,24-26 96,1 0-96,-28 0-544,1 0-961,-26 0-962,-27 26-9897</inkml:trace>
  <inkml:trace contextRef="#ctx0" brushRef="#br0" timeOffset="14681.8397">30545 5253 2882,'25'0'5862,"-25"0"-4517,0 0 1378,0 0-193,0 0-1281,0 0-224,0 25-256,-25 3-513,25-2-224,0 0-352,-27 2-1506,27-2-9833</inkml:trace>
  <inkml:trace contextRef="#ctx0" brushRef="#br0" timeOffset="30600.7502">6087 12168 4388,'0'0'160,"0"0"-224,0 0-32,0 0 64,0 0 320,0 0 192,0 0-159,0 0 287,-28 27 65,28-27 64,-26 0 63,26 0-319,-24 26-321,-4-26-96,-26 27-64,1-2 96,-26 3-96,26-2 0,-26 0 0,25 28 96,-25-2-64,2-24 32,22 24-32,-24 1-64,26 0 32,0 1 0,1-2-64,-2 1 64,2 0-32,-1-1 64,25-25-32,-23 0 32,25 26-96,-29-26 128,28 25-64,1-24-32,-26 24 32,25-24 32,0 24-32,-25-26 0,-1 28 32,26-2 289,-25-26 351,26 28 161,-29-2-160,28 1-385,3 0-224,-4 27-32,2-54-64,26 27 64,-27 0-64,27 1 64,0-28 32,0 28-64,0-2 64,0 1-64,0 0 0,0-1 0,0 2-32,0-1 32,0 0 0,0-2-32,0 4 32,0-2 160,0-1 0,27 1 161,-27-26-33,26 26-128,2-1-64,-4-52 64,-24 54 97,27-54 31,1 26 0,-1 1-128,-1-2-64,-2 30-32,4-30-32,-1 2-32,26 25 32,-27-24 1,0-1 31,1-27 160,0 26 32,-1 0-96,26 2 64,-25-28 1,0 25-97,1 2-64,22-27 128,5 26-64,-2-26 32,-1 27-32,2-27 0,-2 27-31,1-27-33,0 0-32,26 0 64,-24 0 0,-5 0 0,5 0-64,-4 0 64,3 0 0,0 0 32,-2 0 0,28 0 1,-2-27-65,4 27-32,-4 0 0,-24-27-289,24 27 514,1-26-225,1-1-32,-1 27 0,1-25 96,-2-3-96,28 2 0,-25 0 32,24-1-64,-26-1 64,29 3-160,-31-2-65,2 0-63,2 2 96,-2-30 192,1 30-64,25-28 32,-26 26 32,-26 0 32,26-25-64,-51 26 0,25-1 0,-1 0-32,2 1-96,-2-26 32,1 25-96,0 0 32,-1-26 128,2 25 0,-26 3 0,22-29-65,5 29 33,-28-2-64,-27 1 128,26-1 0,-2 0 64,-24 27 0,28-26-32,-28 0 64,27 26-31,0-26-33,-27-1-32,26 0 96,-26 27-96,0-26 64,0-1 32,0 2 96,0 25 0,0-27 96,0 0-127,0 1-33,0-28-288,0 29 416,-26-3-192,26 3-64,-27-3 0,27 2 32,-27-2 128,-1-24-32,4 26 64,24-1 33,-26 0-129,-1 1 64,-1 0-64,28 0-96,-27-1 0,3-26 96,24 27 0,-26-27-192,-2 26 192,1-26 64,0 0 161,-25 26-97,26-26 0,-1 27 32,-26 0-128,1-28-32,25 28 1,-28-28 63,5 29-128,23-28 32,-1 26-96,-23-26 64,23 1-128,2 24 160,-1-24 0,0 25-128,2 2 96,-28-30-96,-1 30 32,2-3 32,-28-24 0,2 25 32,-28 0-64,1-25-64,24 24 192,-25 3-128,26-2 64,-26 1-64,28-1 64,24 0-32,-25 1 96,26 0-160,1 26 32,25-26-128,0 26-193,1-28-319,26 28-417,0 0-897,-27 0-2274</inkml:trace>
  <inkml:trace contextRef="#ctx0" brushRef="#br0" timeOffset="33781.9322">9078 9068 7431,'-53'0'224,"1"-27"320,25 27-480,-28-27 0,5 27 97,-32 0 864,4-26-65,-2 26-383,-26 0-193,1 0 33,0 0-225,-29 26-128,28 1-64,-28 0-96,2 26-32,0-26 0,27-2 32,0 28 64,-1-26-1,-26 26 1,27-26 0,24 26 64,-25-1-32,26 2 32,2-1 1,23-1 63,-24-24-96,26 24 0,1 0 32,-1-24 64,26 24-64,2 1 96,-2 1-64,0-1 0,27 1-64,0-2-32,-26 1 64,26 0-32,0-1 32,0 2-32,0-1 32,0 0 32,0-1-32,0 2 32,0-1-64,0 0 96,0-1 353,0 28 159,26-53-255,-26 25-97,27 1-160,-27 1 0,27-2 32,-27 2-96,25-28 0,-25 27 96,27 0-64,-27-26 97,26 26 127,-26-27 0,27 27-64,0 0 33,-2-26-65,2 0 0,27 25-32,-27-26-96,24 1-32,-23 0 0,-2 26 32,26-28 0,-25 3 0,0-2 32,-1 0 1,26 1-65,-25 26 32,0-26-32,-1 0 0,29-2 0,-31 2 0,29 1 0,-25-3 0,-1 2-32,-3-1 32,4-26 32,-1 26-32,-27 2 32,26-2-64,1-26 0,-2 26 32,-25 0-32,27-26 0,0 27 32,-1 0 0,1-1-64,25 1 64,-52-27-32,27 25 32,-1 3-32,1-2 32,-2 0 0,-25-26 32,27 27-32,0 0 64,-1-1-96,26 0 64,-25 2 65,28-3-97,-29 2 0,26 1-32,-25-3 32,26 2-32,-27-1 0,27-26 32,-26 26 0,26 2-32,-28-2-32,29 0 64,-26 0 0,22 28-64,5-28 0,-2 1 64,-1-27-96,2 25 160,-2 2-64,28 0-32,-54-1 64,26-26-64,2 27-96,-2 0 160,1-27-128,2 26-96,-3-26 128,1 0-65,-1 26 162,1-26-322,1 28 225,-2-28 0,1 0 0,2 0 0,-5 0 32,5 25-96,-4-25 32,30 0-32,-29 0 0,1 0 0,26 0 64,-26 0 0,1 0 32,-2-25 32,2 25 64,-3 0-64,4 0 32,-2-28-64,-1 28-32,-25-26 0,26 26-128,-1-26 0,1-1 95,2 27-31,-31-27 96,29 1-32,-25 26 32,-1-27 0,25 27-32,-25-27 0,-1 2 32,1 25 0,-2-27 96,2 1 0,-27-1 129,27 0 63,-27 1 0,26-26-128,1 24-64,-27-24-96,25 0 33,-25-3-1,0 2-32,0 1 128,0-2-224,0 2 192,-25-1 0,25 0 64,0-1-64,-27 2 96,27-2 96,-26 2-127,26 0 95,0-3-192,0-24-64,0 26 0,0-26 0,0-1-64,0 27 128,0-26-64,0-27-288,0 26 544,0 1-224,-27-1 64,27 1-128,-27 25 160,27-25-128,-25 26 96,-2 1-96,27-2 0,-26-26 96,-1 28-96,-1-1 0,4-27 64,24 27 64,-27-1 65,-1-24-33,-25 24 32,29-24-192,-4 24 96,-25 1-160,26 0 128,-25-1-64,25-25-64,-26 26 64,-26 1-64,25-1 192,-24-1-192,-3-26 32,-24 28 64,26-1-64,-26-26 32,-3 26 0,30 0-32,-28 26 96,26-26-96,1 1 0,-1 25 0,1-1-320,25-24-225,3 25-384,23 1-320,1-1-609,27 27-2978</inkml:trace>
  <inkml:trace contextRef="#ctx0" brushRef="#br0" timeOffset="35312.0197">12334 7478 7078,'-105'-26'1378,"50"-1"-962,2 27-32,27-25-352,-27 25 96,26-28 705,1 28 160,-26-26-128,25-2-64,0 28-97,-25-25-159,-1 25-225,-2 0-320,5 0 0,-32 0 64,4 0-64,-28 25 32,26-25-32,-25 28 64,-28-2-32,27 2 161,1-3-33,-27 2-128,24-1-32,3 28 64,-1-28 64,28 26 32,-2-25-128,1 26 0,26-26-32,-2 25 32,4 1 0,-3 1 0,27-1 0,2 26-32,-2-26 32,0 0-32,27 26 64,0-26-32,0-1-32,0 28 32,0-26 32,27-2-64,-27 1 33,27-25-1,-27 23 0,0 3 0,0 0 0,25-28-32,-25 26 64,0 2-32,27-1 64,-1-1-32,-26 1 0,28 1-64,-1-1 0,-3-1 0,3 1 32,1 1-64,-2-1 64,1 0-32,-2-1 32,2 2 0,0-1-32,-1-28 0,1 30 0,0-30 0,-2 29 32,2-29 0,-1 3 0,1-1 160,1-2 0,-4 2-31,3 26-97,-27-26 0,26-2 32,2 29-64,-1-26-32,-3 24 0,4-26 0,-28 1 32,27 26-32,-27-27 0,26 27 0,-26-26 32,27 26-32,-2 0 0,-25-27 32,27 27-32,0-26 32,-1-1-32,26 1 0,-25-2 0,0 3-32,-1-2 32,-26 0 0,27 1 0,-2-27 32,-25 27 0,27-27 0,0 26-32,-1-26 0,2 27-32,-4-27-32,3 27 32,28-27 32,-29 25 0,-2-25 64,31 0-32,-28 27 0,26-27 32,-28 0-64,29 0 32,-1 0 32,-1 26-64,3-26 32,22 0-96,4 0-32,-2 0-96,0-26-128,1 26-97,-2 0-31,4 0 192,23-27 191,-26 2 33,26-2 32,2 0-64,-2 1 96,-26-1-64,29 0 32,-30 1 0,1 0 32,1-27 32,-1 26 161,1-26 319,-28 0-31,29 27-257,-30-27-64,3-27-160,-2 27 96,2-26 0,-1-1 65,-26 1-1,-2-1-128,28 0 128,-53 0 64,27-24 97,1-3-97,-28 1 64,0-26-96,0 0-31,0-2 255,-28 2-320,-52 0 32,1-2 32,-1 30-31,-53-3 351,28 27-96,-1 1-352,-26 26-64,27-26 33,-27 26 95,51 0-128,2-1 0,0 1 0,26 28 0,0-29 0,26 28-64,2-28-257,-2 54-800,27-25-640,-27 25-2307,27 25-10858</inkml:trace>
  <inkml:trace contextRef="#ctx0" brushRef="#br0" timeOffset="36083.0636">4523 11559 3171,'-24'-27'9545,"-29"27"-8168,25 0-608,1 0-609,-25 27-128,-1-1 0,26 1 0,2-2-96,-2 29-32,27-28 128,27 1 32,-2 26 0,29-26 32,0 0-96,25 25 0,-2-24 0,-22-3-32,24-25-32,-26 27 64,-26-1 32,-27-26 352,0 26 769,-27-26-384,-26 28-513,1-2-128,-30 0-256,32-26-192,-5 26-609,4-26-1441,23 0-5574</inkml:trace>
  <inkml:trace contextRef="#ctx0" brushRef="#br0" timeOffset="36870.1088">6483 8193 12908,'27'27'-192,"0"-1"704,-2 26 97,2 28-257,-1-26-64,29 26-224,-31-2 64,3-24-96,1-1 32,-28-26 1,0-1 63,0-26 288,0 0 897,0-26-928,-28-28-129,1 0-64,3 3 96,-3-2-224,27-2-224,-28 3-288,28 25 128,0 1 127,28 26 129,-1 26 96,-3 1-32,3 0-32,1-2 64,-2 2-64,1 1 64,-2-28 0,2 0 96,-27-28 97,27 1 95,-27 2-224,26-2-64,-26-26-64,0-1 64,27 29-32,-27-2 0,25 1 64,2 26 32,0 0 128,-1 0 65,1 53-65,1-28 96,-4 29-128,29-1-63,-25-26-161,-1 25 64,-3-24-32,4-3-257,-28-25-960,27 28-3107</inkml:trace>
  <inkml:trace contextRef="#ctx0" brushRef="#br0" timeOffset="37540.147">11275 6445 3363,'24'-53'12556,"-24"26"-11980,28 0 769,-1 2-352,-27 25-384,0 0-193,0 0-320,0 25 33,0 29-33,0 26 0,0-28-96,0 28 64,0-27-32,27 0 64,-1-1-32,1-24 448,-2-2 33,29-26-65,-1 0-127,26 0-161,-25 0-32,-3-26-224,4 26-416,-3 0-1154,-52 26-1569,0-26-13613</inkml:trace>
  <inkml:trace contextRef="#ctx0" brushRef="#br0" timeOffset="44122.5234">20857 13175 6117,'0'0'577,"0"0"576,0 0 1922,0 0-801,0 0-769,0 0-384,-27-27-192,27 27 64,0 0-160,0 0-160,-28-25-289,4-3 161,24 28-193,-26-26 64,-2 0-31,-26-1-129,30 0-128,-30-26-64,27 26 32,-25 2-96,-1-2 96,-1 1-64,2-1-64,-29 27 96,30-27-64,-30 1 0,30 26 0,-3-26 96,27 0-192,-25-2 96,-1 2 0,-1 26 32,2-26-64,26-1-32,-53 2 160,26 25-128,-26-28 0,24 28 0,2 0 32,-26 0 64,26 0-160,1 0 64,-1 0-96,1 0 32,-2-27 96,0 27-64,3 0-64,-4 0 128,2 0 0,-26 27-32,26-27-32,1 28-32,-1-3 32,1-25-289,-2 27 225,0-1-96,3 0 96,-4 2 192,3-2-160,26 0 0,-28 0 96,28 1-128,0 26 31,-27-26 33,26-2 64,1 29-32,0-28 64,0 28 0,-1-2-64,0 1 0,-1 2-32,28 23 192,-26-24-256,2 24 128,24 2 0,-27-1 0,-1-26 0,28 27 0,0-1 0,0-26 0,0 27-32,0-26 32,0-2 32,0 28-32,28-28-96,-28 28 128,27-27-64,-3 0 32,2 26 0,29-26 32,-2 1-128,-27-2 192,27 28-128,0-2 64,-1-24 64,2-1 0,-2-1 225,1 1-193,2-26-32,-5 0-64,5-2 128,-3-25-160,1 28 0,26-1 0,28-1 0,-29 0 32,28 2 0,-25-3-96,-2 2 32,1-1-32,-2 1 128,1-27-128,-26 0 0,26 0 64,2 0-32,-2 0 128,1-27-224,-1 27-32,26-26-64,-24-1-33,25 27 193,-29-25-32,31-3 64,-29 2 128,-26 0 64,26-1-224,-1-1 160,30-24-64,-56 0 33,28-28-65,-28 53 32,-25-26 64,26 0-64,-27 27 160,0-27-256,1 0 224,0 1 0,-27-2 0,26-27-64,0 2-192,0 1 128,1-28 321,-27 0-385,28 27 128,-28-1 0,0 0-96,-28 1 160,1-1 64,-25 27 0,26 0-128,-28 1 225,-24-2-321,24 2 64,-24-1-64,24 26-64,2-26-225,-2 0-223,0 26-225,30 2-320,-4-3-1281,2 28-5637</inkml:trace>
  <inkml:trace contextRef="#ctx0" brushRef="#br0" timeOffset="44692.5562">17759 11876 8616,'-53'0'5541,"26"0"-4965,27 0 33,0 0 544,0 27-64,27 1-544,26-3-193,0 2-160,-27-1-96,29 0-32,-4 2-32,3-2-512,-27-26-385,0 26-384,-1-26-769,0 0-2178</inkml:trace>
  <inkml:trace contextRef="#ctx0" brushRef="#br0" timeOffset="44884.5672">18078 11824 7751,'-26'52'5157,"-1"-25"-4773,0 1 705,-1-3 256,2 28-448,2-27-448,-3 2-289,-1-2-128,28 0-128,-27 0-801,27-26-2658,27 27-8873</inkml:trace>
  <inkml:trace contextRef="#ctx0" brushRef="#br0" timeOffset="45238.5875">18449 11876 14381,'51'-25'1858,"-51"-2"-1474,0 0 257,-24 27-449,-3 0 0,-28 0-128,29 0-128,-26 27 128,25 0-64,0-2 0,1 2 0,26 1 0,26-3 32,-26 2-32,54-1 96,-28 0-64,0 2-32,27-2 0,-25 0 32,-28-26-32,0 26 32,0 1 129,0-27 127,-28 27 32,-25-27-64,27 26 1,-27-26-129,0 0-128,1 0-224,25 0-513,0 0-961,1 0-4708</inkml:trace>
  <inkml:trace contextRef="#ctx0" brushRef="#br0" timeOffset="47063.6917">21253 11347 10217,'0'0'2306,"0"0"-1921,0-27 640,-27 27 192,27 0-320,-26-25-513,0 25-64,0-28-192,-1 2 1,-26 0 95,1-1 0,-2 0-160,-24-1-96,-4-24 32,4 26-32,0 0 32,-30-2 0,30 2 32,-28 0-64,25 0 32,4 26 0,-5 0 0,4 0 0,-1 0-32,26 0 32,-1 0-32,2 26 32,26-26 0,-29 0-32,31 26 32,-3-26 0,27 26 0,-26-26-64,-2 28 32,28-28 32,-27 26 0,27 0 0,-24 1 0,24-2 32,0 30 0,0-28 0,0 25-32,0 1 0,0-26 32,0 26 0,24 0-32,-24-27 32,27 27 64,1-26-128,-28 26 64,26-28-64,1 29 64,-3-28 0,4 28 0,-1-1 32,-1-26 96,1 25-64,-2 1 97,2-26-65,0 25-64,-1-24-64,1 24 64,-2-26-64,-25 28 0,27-28 224,0 26-128,-1-24 64,26 24-64,-25 2-31,28-28 31,-29 28 0,25-2-32,-23 1 32,25 0 96,-1 1-32,-25-2-128,26 1 0,-1-26-32,-25 26 32,26-1-32,-1 1 0,2-26 64,0 26 32,25 1-96,-26-2 97,-1 1-33,28-26-32,-28 26 96,28 0-288,-1-27 256,2 27-96,-2-26 64,0 25-64,1-26 96,-2 28 0,2-28 96,-1 1-128,26-2-32,2 3 32,-27-2 0,25-26-64,1 28 32,-1-28 0,3 0-128,-3 0 160,-26 0 32,28-28-96,-29 2 32,-23-2 129,-4 3-1,3-2-160,-27-26 96,-3 26 0,4-25-32,-28-1 64,0 26-96,0-25 64,-28-1-64,28 0-32,-24 1 96,-3-3-128,27 2 64,-26 1 0,-2-2-128,28 1 192,-27 1-128,27-1 32,-24-1 32,-4 2 32,28-2-32,-27 2 65,-26 0 63,28-3-160,-2 2 32,-26 27-32,26-27 0,-25 0-32,25-1 32,-26 2 0,28-1 0,-29 0 0,0 27 32,3-28-32,-30 2 160,29 25-64,-28-26-32,1 1 32,-1-2-32,1 28-32,1-28 64,23 2-32,-24-1-160,-27 0 64,27 26 96,0-26-160,-29 1 160,31 25-128,22 0 64,-23-26-64,24 28-416,2-3-321,-1 2-608,26 0-33,1 26-736,0 0-2883</inkml:trace>
  <inkml:trace contextRef="#ctx0" brushRef="#br0" timeOffset="48008.7457">19269 10181 4612,'-27'-26'8904,"1"26"-8135,-1-27 192,2 27-641,-2 0 1,-28 0-65,2 0-128,1 27-160,25-27 0,-26 26 64,28 0 0,-2 0-32,27 1 32,27 26-32,-2-26 32,28-2-32,26 3-32,-26-2-96,2 0 32,-3 1 0,-25 0 160,-1-1-128,-26-26 448,-26 27 193,-1-27-65,-52 25-64,25-25-95,-25 0-321,-1 0-64,28 0-609,-1 0-1056,26 0-3140</inkml:trace>
  <inkml:trace contextRef="#ctx0" brushRef="#br0" timeOffset="50236.8733">22074 8776 7847,'-53'-26'769,"28"0"-65,-2-1 321,-28 27 385,5-27 319,-5 1-512,-24-2-608,-1 28-289,2-26-95,-28 26-1,-2 26-192,3-26-32,-27 28 0,27-2 0,-1 28 0,-2-28 0,30 0 0,-28 0 0,26 1 64,2 26-64,-1-26 32,26 25-32,-26-25-32,26 26 64,-2-26-32,28 26 0,-25-1 0,26-25 0,-1 26 0,27 0 0,-27-1-32,2 2 32,25-28 0,0 28 32,0-1-32,25-1 32,-25-24 64,0 24-32,27 0-64,-27-24 32,27 24 0,-27-25 0,0 26 0,26-26 32,2 26-32,-28-27 0,24 27 0,-24-26-32,27 26-32,0-26 64,1-1-32,-2 26 0,-26-25 0,27 0 0,-3 26 32,-24-28 0,28 3-32,-1-2 0,-1 0 64,1 1 33,-2 0-33,2-1-32,0 1-32,-1 26 32,1-27-64,-27 0 64,52 1-64,-25 0 0,-1-1 32,2 1 0,23 0 32,-24-2-64,27 2 32,-30-1 64,4-26-32,-1 27 96,26 0-128,-27-1 64,27 0-64,-26 0 0,-1 2 0,0-2 32,0 0-32,28 1 32,-28-2-64,0 3 32,0-1 32,29 0-32,-28-1 0,-1 28 32,26-29-32,-25 2 0,26 26 32,-1-26-32,-25-1 64,26 26 0,-27-25 64,27 26-64,0-26-64,-1 26 128,3-27-128,-4 27 0,3-26 0,0 26 32,24-26 97,-24-2-258,-2 30 161,1-30 0,-1 28 1,28-27-33,-28 28 32,29-28 0,-2 27-32,-26-26 0,26 26 96,1-28 0,-1 29-32,2-28-32,-2 28 32,-2-2 32,-22-24-64,23 24 96,2 1-160,-1-26 192,2 25-160,-3-24 0,3 24 32,-2-26-32,-1 28 96,2-28-32,-28 1 97,28 25 31,-1-25-96,-24-1 32,23 1 64,-24-27-128,-2 27-64,28-1-32,-28-26 256,1 0-224,0 26 64,-1-26-31,3 0-33,-2-26 128,-1 26-96,-25-26 192,26-1-32,-27 0 64,0 1-31,-26-28-161,27 29 32,-27-28-96,0-1 160,0 2-224,0-28 128,0 27 0,0 0-96,-27-27 128,27 28-96,-26-28 64,26 26-128,0-24 64,-26 24 0,26 2-96,0-28 0,0 27 128,0 0-64,0-26 32,0 26 0,0-1 0,0 2 0,0-1 0,0 0 32,0-1-64,0 2 0,0 26 32,0-28-64,0 28 64,0-26 32,0 24-32,0 2 32,0-27-96,0 26 64,0-1 32,0 3-64,0-2 32,26-25 0,-26 24-32,0 2 32,0 0 32,0 0-32,0 26 32,0-27-64,0 0 0,0 1 32,-26-1-32,26-25 96,-26 25-128,-1 1 160,0-1-96,-1 0 32,4-25-96,-2 24 128,-1-24-64,-1 26-32,1-1 96,-25-26-64,26 27-32,-1-2 160,-26-24-224,27 26 96,-27-1 32,26 0 32,-25-25-64,-1 26 0,-2-1 0,-23-26 32,24 26-288,-24 2 448,24-3-64,2-26-192,-28 29 64,28-2-32,-1-26 96,1 26-96,-29-25 32,27 24-32,-24-24 64,24 25-32,2-26 0,-1 1 32,1-1-96,-28-1 160,28 2-192,25-1 192,-54 0-160,29-1 64,-28 28 0,1-26 0,1-3-32,-2 30 0,-26-29 96,25 28-128,2-28 96,1 2-32,-2 26-64,1-28 96,-1 28-96,1 0 160,1-27-256,23 26-193,2 27-223,1-26-161,-2 26-544,28-28-1025,-26 28-2627</inkml:trace>
  <inkml:trace contextRef="#ctx0" brushRef="#br0" timeOffset="50951.9142">19585 7982 13869,'0'-28'576,"0"28"513,0 28-897,27-2 353,1 27-97,-2 26-288,1 1-127,-3-2-33,4-24 32,-1 26 32,-27-55-32,26 2 32,-26-27 128,27 0 320,-27 0-191,0-52-257,0-2-353,0 1 546,0-26-193,25-1-64,-25 28-64,0-1-225,0 0 129,0 27 192,0 26-64,27 0-224,-27 0-32,0 0 192,0 26 64,0 0 32,0 1 0,27-27 32,-1 0 0,1-27 64,-2 1 0,2 0-64,0-2 0,-1-25 0,2 28-64,-4-2 0,3 0-32,0 27-32,1 0 0,-2 27 0,1 0 128,-27 26 128,24 0 128,4-1-128,-1 28-128,-27-28-32,26 2-224,1-28-1858,-2 26-7591</inkml:trace>
  <inkml:trace contextRef="#ctx0" brushRef="#br0" timeOffset="52921.0269">25144 8776 3235,'0'0'2178,"0"0"-481,-26 0 1058,26 0-449,-26-26-512,-1 26-545,27 0-544,-27-26-129,1 26-159,-26-27 127,25 0-64,-26 1-95,1-2-129,-30-23 0,5 23-160,-4 3 33,-25-3-1,1 1 96,0 2 0,23-2-192,-23 0 0,0 27-32,26 0-32,-28 0 64,29 0 0,-1 0-32,-2 0 0,27-26 0,2 26 64,-1 0-128,26 0 64,2 0 0,-2 26-64,1-26 64,-1 27-32,0-27 32,27 27 0,-25-2-64,25-25 32,0 27 32,0 1 0,-27-3 0,27-25 0,0 28 0,0-3 0,-26 1 0,26-26 0,0 28 0,0-2 0,26 1 0,-26 0 0,0-27 0,0 26 64,0 0-64,0 0 128,0 28-128,27-28 64,-27 1-32,25 25-64,2-25 32,-27 26 32,27-26-64,-1 26 64,1-1-64,-2-25 32,29 26 32,-28 0 32,2-26-32,-4 26 0,3-27 0,28 27-32,-2 0-32,-28-1 96,29-25-160,-1 26 192,-1 1-96,1-29 32,-1 3 1,2 24-33,0-25 64,24-1-64,0 28 64,4-29 0,-4 29-32,-24-26-64,24 24 32,-24 1 0,24 0-289,-23-1 578,-2 2-321,26-1 32,-26 0-64,26-27 32,0 27-32,-26 0-65,0-1 33,26 2 96,-24-28-64,23 28 32,-24-28-32,24 1-32,1 0 96,1 25-160,-1-52 0,2 26-32,-2 1 160,-26-27-129,26 0 97,-26 0 32,-1 0 32,-25 0-32,26 0 32,-26-27 0,25 27 32,-26-26 32,1-1-64,1 2 0,-28-2 32,24 0-64,3 1 193,-27-1-33,28 0-32,-2 1 0,-26-28 64,27 29-96,-27-28 0,0 26 32,0-26-64,0-1 0,0 29 0,0-28 32,0-1 129,-27 28-33,27 0 0,-26-27-128,-2 26 64,1-26-96,3 28 0,-4-3 128,1-26-64,1 2-32,-1 25-32,2-26 96,-2 28-96,0-30-32,1 3 64,-1 25-32,2 2-32,-2-30 224,0 30-63,1 25-33,26-27-96,-27 1 32,27-1-64,-25 27 32,-2-27 96,27 1-224,-27 0 96,27-2-33,-26 3-63,-2-2 32,28 1 64,-51-1-160,23 0 64,1-26-160,-26 1 224,1-1 64,-28-1-64,28 1 288,-1 1 0,-26 25-128,-2 1-384,30-1 576,-30 0-288,2 1 0,0 26-128,26 0-353,0 0-928,27 0-769,-27 0-1537,26 0-6215</inkml:trace>
  <inkml:trace contextRef="#ctx0" brushRef="#br0" timeOffset="53435.0563">22472 7505 8423,'26'0'1346,"-26"0"1120,27-27-993,-27 27-800,0 0 64,27 27-257,-2-27-256,-25 27-95,0 25-33,0-26 32,0 28 64,0-1 128,0-28 161,-25 29 159,25-1-319,0-26-1,25-2 64,2 28-63,26-25-97,-1-2-32,55 0-64,-2 1-96,-26-27-96,26 27-673,-24-1-672,-2-26-2242</inkml:trace>
  <inkml:trace contextRef="#ctx0" brushRef="#br0" timeOffset="54832.1362">25940 7532 8680,'78'0'64,"-51"0"64,-27-27 929,0 27 961,0-27 96,0 1-769,0 26-544,-27-27-257,1 2 33,-26-3-193,-2 2-160,0-2-159,-25-22-1,-26 22 0,-2 1-160,-25 0 96,-1 27-32,1-26 0,26 26 32,1 26 0,0-26-33,-1 27 1,25 0 32,2 1 32,-1-3-64,28-25 32,-1 25 0,26-25 32,-25 28-64,26-28 0,-1 26 64,0 2-64,-1-3 32,28-25-64,-24 27 96,24-1-64,0 1 32,0-27 32,0 27-32,0-1 0,0 0 0,-26 0 96,26 1 33,0 0-33,0-1 32,26-26 32,-26 27-32,24 25-32,4-25 0,-1-1-96,0 1 64,-1 0-32,26-2-32,-25 3 32,26 25 32,-27-27-64,27 0 129,-26 1-161,-1 0 160,26 25 32,-25-26-32,28 1-96,-5 26 0,5-26-32,-2 25 0,-1-25 128,28 26-160,-28-26 32,2-2 0,-2 2 0,1 26 0,2-25 0,-5-3 0,5 1 32,-3 28-64,1-27 128,1 26-96,-2-1 64,28 2-96,-2-1 128,-23-1 225,24 1-97,1 26-96,-2-24 0,1-3 96,1 28-96,-1-27-96,2 26 97,-2 1-161,-2-27 32,31 27 0,-3-1 160,-26-26-256,29 26 96,-3-26 32,-26-1 32,1 2 0,-1-1-32,-1-26 0,2-1 32,-1 1-96,2 0 128,-2-27-64,0 0 32,-26 0 32,26-27 32,-26 27-32,0-53-32,-25 26 64,23-26-63,-23-1 159,25-25-256,-29 26 64,-24-27-32,0 1 32,0-1 64,0-25-192,-24 26 192,-2-1-64,-1-26-64,-28 27 0,31-1 0,-4 0-32,-25-25-96,26 25 96,-25-26-33,-1 26 33,0 2 128,1-2-64,-2 0 0,-24 1 0,-4-1-64,4 1 32,-1 26 32,-1-26 0,-25 26 0,26-27-64,-29 0 128,3 28-64,-1-28 0,-26 27 96,27 1-96,-27-2 97,24 1-1,3 28-64,26-29-128,-1 26 64,1 28-193,25-25-479,30 25-578,24 0-703,24 0-1186,4 25-961</inkml:trace>
  <inkml:trace contextRef="#ctx0" brushRef="#br0" timeOffset="55294.1626">27130 7081 13164,'0'0'1313,"0"0"-96,0 0 65,27 0 159,25 27-128,1-2-320,-1 28-416,28 1-161,-1-1-224,2 0-96,-2 1-64,0-2-192,1 28-160,-28-54-385,1 26-96,-26-25-191,-1 0-866,2-27-2626</inkml:trace>
  <inkml:trace contextRef="#ctx0" brushRef="#br0" timeOffset="55503.1746">27792 7186 17104,'0'0'320,"0"0"-416,-27 0 993,27 27-353,-27 28-127,1-30-161,-26 28-192,25 1 0,-28-2-32,5 1-96,22-26-416,1 25-545,27-26-1057,0 1-2275</inkml:trace>
  <inkml:trace contextRef="#ctx0" brushRef="#br0" timeOffset="55972.2012">28348 7293 14541,'26'0'673,"-26"-25"896,0 25 225,0 0-929,0 25-513,0 0 513,0 3-545,-26 26-95,26-29-33,-27 28 0,27 1-96,-27-2 0,27-26 0,27 28 160,-27-28 129,53 1 63,-27-2-127,27 2-97,0-27-128,26 27-32,-24-27-32,-5 0-224,-22 26-257,26-26-223,-54 27-930,0 0-1249,0-27-11050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Swap:</a:t>
            </a:r>
            <a:r>
              <a:rPr lang="en-US" baseline="0" dirty="0" smtClean="0"/>
              <a:t> market </a:t>
            </a:r>
            <a:r>
              <a:rPr lang="en-US" baseline="0" dirty="0" err="1" smtClean="0"/>
              <a:t>seg</a:t>
            </a:r>
            <a:r>
              <a:rPr lang="en-US" baseline="0" dirty="0" smtClean="0"/>
              <a:t> and organize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4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rid of the legacy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rid of the legacy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8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with normal text, size with LATEX</a:t>
            </a:r>
            <a:r>
              <a:rPr lang="en-US" baseline="0" dirty="0" smtClean="0"/>
              <a:t> fonts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55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3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LATEX font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30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06D2B9-9F74-4FD7-A967-3A83DB6BFC4D}"/>
              </a:ext>
            </a:extLst>
          </p:cNvPr>
          <p:cNvSpPr txBox="1"/>
          <p:nvPr userDrawn="1"/>
        </p:nvSpPr>
        <p:spPr>
          <a:xfrm>
            <a:off x="75329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D3D011B-6B6E-4AB7-9D11-50386BE98599}"/>
              </a:ext>
            </a:extLst>
          </p:cNvPr>
          <p:cNvSpPr txBox="1"/>
          <p:nvPr userDrawn="1"/>
        </p:nvSpPr>
        <p:spPr>
          <a:xfrm>
            <a:off x="941126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0.xml"/><Relationship Id="rId7" Type="http://schemas.openxmlformats.org/officeDocument/2006/relationships/image" Target="../media/image2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.xml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notesSlide" Target="../notesSlides/notesSlide4.xml"/><Relationship Id="rId18" Type="http://schemas.openxmlformats.org/officeDocument/2006/relationships/image" Target="../media/image29.png"/><Relationship Id="rId3" Type="http://schemas.openxmlformats.org/officeDocument/2006/relationships/tags" Target="../tags/tag14.xml"/><Relationship Id="rId21" Type="http://schemas.openxmlformats.org/officeDocument/2006/relationships/image" Target="../media/image32.png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8.png"/><Relationship Id="rId2" Type="http://schemas.openxmlformats.org/officeDocument/2006/relationships/tags" Target="../tags/tag13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image" Target="../media/image26.png"/><Relationship Id="rId23" Type="http://schemas.openxmlformats.org/officeDocument/2006/relationships/image" Target="../media/image33.emf"/><Relationship Id="rId10" Type="http://schemas.openxmlformats.org/officeDocument/2006/relationships/tags" Target="../tags/tag21.xml"/><Relationship Id="rId19" Type="http://schemas.openxmlformats.org/officeDocument/2006/relationships/image" Target="../media/image30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25.png"/><Relationship Id="rId22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6.emf"/><Relationship Id="rId4" Type="http://schemas.openxmlformats.org/officeDocument/2006/relationships/tags" Target="../tags/tag4.xml"/><Relationship Id="rId9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36.png"/><Relationship Id="rId3" Type="http://schemas.openxmlformats.org/officeDocument/2006/relationships/tags" Target="../tags/tag25.xml"/><Relationship Id="rId21" Type="http://schemas.openxmlformats.org/officeDocument/2006/relationships/image" Target="../media/image39.png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5.png"/><Relationship Id="rId25" Type="http://schemas.openxmlformats.org/officeDocument/2006/relationships/image" Target="../media/image42.emf"/><Relationship Id="rId2" Type="http://schemas.openxmlformats.org/officeDocument/2006/relationships/tags" Target="../tags/tag24.xml"/><Relationship Id="rId16" Type="http://schemas.openxmlformats.org/officeDocument/2006/relationships/image" Target="../media/image28.png"/><Relationship Id="rId20" Type="http://schemas.openxmlformats.org/officeDocument/2006/relationships/image" Target="../media/image38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customXml" Target="../ink/ink3.xml"/><Relationship Id="rId5" Type="http://schemas.openxmlformats.org/officeDocument/2006/relationships/tags" Target="../tags/tag27.xml"/><Relationship Id="rId15" Type="http://schemas.openxmlformats.org/officeDocument/2006/relationships/image" Target="../media/image27.png"/><Relationship Id="rId23" Type="http://schemas.openxmlformats.org/officeDocument/2006/relationships/image" Target="../media/image41.png"/><Relationship Id="rId10" Type="http://schemas.openxmlformats.org/officeDocument/2006/relationships/tags" Target="../tags/tag32.xml"/><Relationship Id="rId19" Type="http://schemas.openxmlformats.org/officeDocument/2006/relationships/image" Target="../media/image37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26.png"/><Relationship Id="rId22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43.png"/><Relationship Id="rId3" Type="http://schemas.openxmlformats.org/officeDocument/2006/relationships/tags" Target="../tags/tag36.xml"/><Relationship Id="rId21" Type="http://schemas.openxmlformats.org/officeDocument/2006/relationships/image" Target="../media/image31.png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8.png"/><Relationship Id="rId2" Type="http://schemas.openxmlformats.org/officeDocument/2006/relationships/tags" Target="../tags/tag35.xml"/><Relationship Id="rId16" Type="http://schemas.openxmlformats.org/officeDocument/2006/relationships/image" Target="../media/image27.png"/><Relationship Id="rId20" Type="http://schemas.openxmlformats.org/officeDocument/2006/relationships/image" Target="../media/image44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image" Target="../media/image46.emf"/><Relationship Id="rId5" Type="http://schemas.openxmlformats.org/officeDocument/2006/relationships/tags" Target="../tags/tag38.xml"/><Relationship Id="rId15" Type="http://schemas.openxmlformats.org/officeDocument/2006/relationships/image" Target="../media/image26.png"/><Relationship Id="rId23" Type="http://schemas.openxmlformats.org/officeDocument/2006/relationships/customXml" Target="../ink/ink4.xml"/><Relationship Id="rId10" Type="http://schemas.openxmlformats.org/officeDocument/2006/relationships/tags" Target="../tags/tag43.xml"/><Relationship Id="rId19" Type="http://schemas.openxmlformats.org/officeDocument/2006/relationships/image" Target="../media/image30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25.png"/><Relationship Id="rId22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notesSlide" Target="../notesSlides/notesSlide7.xml"/><Relationship Id="rId18" Type="http://schemas.openxmlformats.org/officeDocument/2006/relationships/image" Target="../media/image43.png"/><Relationship Id="rId3" Type="http://schemas.openxmlformats.org/officeDocument/2006/relationships/tags" Target="../tags/tag47.xml"/><Relationship Id="rId21" Type="http://schemas.openxmlformats.org/officeDocument/2006/relationships/image" Target="../media/image31.png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8.png"/><Relationship Id="rId2" Type="http://schemas.openxmlformats.org/officeDocument/2006/relationships/tags" Target="../tags/tag46.xml"/><Relationship Id="rId16" Type="http://schemas.openxmlformats.org/officeDocument/2006/relationships/image" Target="../media/image27.png"/><Relationship Id="rId20" Type="http://schemas.openxmlformats.org/officeDocument/2006/relationships/image" Target="../media/image44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image" Target="../media/image26.png"/><Relationship Id="rId10" Type="http://schemas.openxmlformats.org/officeDocument/2006/relationships/tags" Target="../tags/tag54.xml"/><Relationship Id="rId19" Type="http://schemas.openxmlformats.org/officeDocument/2006/relationships/image" Target="../media/image30.pn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25.png"/><Relationship Id="rId2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58.xml"/><Relationship Id="rId7" Type="http://schemas.openxmlformats.org/officeDocument/2006/relationships/image" Target="../media/image38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49.emf"/><Relationship Id="rId5" Type="http://schemas.openxmlformats.org/officeDocument/2006/relationships/slideLayout" Target="../slideLayouts/slideLayout12.xml"/><Relationship Id="rId10" Type="http://schemas.openxmlformats.org/officeDocument/2006/relationships/customXml" Target="../ink/ink5.xml"/><Relationship Id="rId4" Type="http://schemas.openxmlformats.org/officeDocument/2006/relationships/tags" Target="../tags/tag59.xml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65.xml"/><Relationship Id="rId7" Type="http://schemas.openxmlformats.org/officeDocument/2006/relationships/image" Target="../media/image53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chart" Target="../charts/chart2.xml"/><Relationship Id="rId11" Type="http://schemas.openxmlformats.org/officeDocument/2006/relationships/image" Target="../media/image54.emf"/><Relationship Id="rId5" Type="http://schemas.openxmlformats.org/officeDocument/2006/relationships/slideLayout" Target="../slideLayouts/slideLayout12.xml"/><Relationship Id="rId10" Type="http://schemas.openxmlformats.org/officeDocument/2006/relationships/customXml" Target="../ink/ink7.xml"/><Relationship Id="rId4" Type="http://schemas.openxmlformats.org/officeDocument/2006/relationships/tags" Target="../tags/tag66.xml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Unsupervised learning introduction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5200" y="584516"/>
            <a:ext cx="7598832" cy="56889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Cross 2"/>
          <p:cNvSpPr/>
          <p:nvPr/>
        </p:nvSpPr>
        <p:spPr>
          <a:xfrm rot="2734294" flipH="1" flipV="1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5201" y="584516"/>
            <a:ext cx="7598831" cy="56889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Cross 14"/>
          <p:cNvSpPr/>
          <p:nvPr/>
        </p:nvSpPr>
        <p:spPr>
          <a:xfrm rot="2734294" flipH="1" flipV="1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Cross 15"/>
          <p:cNvSpPr/>
          <p:nvPr/>
        </p:nvSpPr>
        <p:spPr>
          <a:xfrm rot="2734294" flipH="1" flipV="1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8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053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6565653" y="1919392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4401709" y="449867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6826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ross 4"/>
          <p:cNvSpPr/>
          <p:nvPr/>
        </p:nvSpPr>
        <p:spPr>
          <a:xfrm rot="2734294" flipH="1" flipV="1">
            <a:off x="6565653" y="1919392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4401709" y="449867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066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39667" y="1295400"/>
            <a:ext cx="11074400" cy="3539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Input:</a:t>
            </a:r>
          </a:p>
          <a:p>
            <a:pPr marL="1219170" lvl="1" indent="-609585">
              <a:buFontTx/>
              <a:buChar char="-"/>
            </a:pPr>
            <a:r>
              <a:rPr lang="en-US" sz="3733" dirty="0"/>
              <a:t> </a:t>
            </a:r>
            <a:r>
              <a:rPr lang="en-US" sz="3733" dirty="0"/>
              <a:t>   (number of clusters)</a:t>
            </a:r>
          </a:p>
          <a:p>
            <a:pPr marL="1219170" lvl="1" indent="-609585">
              <a:buFontTx/>
              <a:buChar char="-"/>
            </a:pPr>
            <a:r>
              <a:rPr lang="en-US" sz="3733" dirty="0"/>
              <a:t>Training set</a:t>
            </a:r>
            <a:endParaRPr lang="en-US" sz="3733" dirty="0"/>
          </a:p>
          <a:p>
            <a:pPr lvl="1"/>
            <a:endParaRPr lang="en-US" sz="3733" dirty="0"/>
          </a:p>
          <a:p>
            <a:pPr lvl="1"/>
            <a:endParaRPr lang="en-US" sz="3733" dirty="0"/>
          </a:p>
          <a:p>
            <a:r>
              <a:rPr lang="en-US" sz="3733" dirty="0"/>
              <a:t> </a:t>
            </a:r>
            <a:r>
              <a:rPr lang="en-US" sz="3733" dirty="0"/>
              <a:t>                   (drop             convention)</a:t>
            </a:r>
            <a:endParaRPr lang="en-US" sz="3733" dirty="0"/>
          </a:p>
        </p:txBody>
      </p:sp>
      <p:sp>
        <p:nvSpPr>
          <p:cNvPr id="136" name="TextBox 135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K-means algorithm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543431"/>
            <a:ext cx="3553968" cy="4663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57" y="4291321"/>
            <a:ext cx="1588008" cy="384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33" y="4357225"/>
            <a:ext cx="1115568" cy="3383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61" y="2092367"/>
            <a:ext cx="344424" cy="277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08801" y="482601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assumption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689600" y="621101"/>
            <a:ext cx="1219201" cy="128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39667" y="129540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Randomly initialize      cluster centroids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K-means algorithm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13" y="1448651"/>
            <a:ext cx="3456432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6536" y="1821691"/>
            <a:ext cx="1107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3200" dirty="0">
                <a:latin typeface="+mj-lt"/>
                <a:cs typeface="Courier New" pitchFamily="49" charset="0"/>
              </a:rPr>
              <a:t>	</a:t>
            </a:r>
            <a:r>
              <a:rPr lang="en-US" sz="3200" dirty="0">
                <a:latin typeface="+mj-lt"/>
                <a:cs typeface="Courier New" pitchFamily="49" charset="0"/>
              </a:rPr>
              <a:t>for </a:t>
            </a:r>
            <a:r>
              <a:rPr lang="en-US" sz="3200" dirty="0">
                <a:latin typeface="+mj-lt"/>
                <a:cs typeface="Courier New" pitchFamily="49" charset="0"/>
              </a:rPr>
              <a:t> </a:t>
            </a:r>
            <a:r>
              <a:rPr lang="en-US" sz="3200" dirty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3200" dirty="0">
                <a:latin typeface="+mj-lt"/>
                <a:cs typeface="Courier New" pitchFamily="49" charset="0"/>
              </a:rPr>
              <a:t>	</a:t>
            </a:r>
            <a:r>
              <a:rPr lang="en-US" sz="3200" dirty="0">
                <a:latin typeface="+mj-lt"/>
                <a:cs typeface="Courier New" pitchFamily="49" charset="0"/>
              </a:rPr>
              <a:t>	:= </a:t>
            </a:r>
            <a:r>
              <a:rPr lang="en-US" sz="3200" dirty="0"/>
              <a:t>index (from 1 to </a:t>
            </a:r>
            <a:r>
              <a:rPr lang="en-US" sz="3200" dirty="0"/>
              <a:t>    ) </a:t>
            </a:r>
            <a:r>
              <a:rPr lang="en-US" sz="3200" dirty="0"/>
              <a:t>of cluster centroid </a:t>
            </a:r>
          </a:p>
          <a:p>
            <a:r>
              <a:rPr lang="en-US" sz="3200" dirty="0"/>
              <a:t>		    closest </a:t>
            </a:r>
            <a:r>
              <a:rPr lang="en-US" sz="3200" dirty="0"/>
              <a:t>to </a:t>
            </a:r>
            <a:endParaRPr lang="en-US" sz="4800" dirty="0">
              <a:latin typeface="+mj-lt"/>
              <a:cs typeface="Courier New" pitchFamily="49" charset="0"/>
            </a:endParaRPr>
          </a:p>
          <a:p>
            <a:r>
              <a:rPr lang="en-US" sz="3200" dirty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3200" dirty="0">
                <a:latin typeface="+mj-lt"/>
                <a:cs typeface="Courier New" pitchFamily="49" charset="0"/>
              </a:rPr>
              <a:t>	</a:t>
            </a:r>
            <a:r>
              <a:rPr lang="en-US" sz="3200" dirty="0">
                <a:latin typeface="+mj-lt"/>
                <a:cs typeface="Courier New" pitchFamily="49" charset="0"/>
              </a:rPr>
              <a:t>	:= </a:t>
            </a:r>
            <a:r>
              <a:rPr lang="en-US" sz="3200" dirty="0"/>
              <a:t>average (mean) of points assigned to </a:t>
            </a:r>
            <a:r>
              <a:rPr lang="en-US" sz="3200" dirty="0"/>
              <a:t>cluster</a:t>
            </a:r>
            <a:endParaRPr lang="en-US" sz="3200" dirty="0">
              <a:latin typeface="+mj-lt"/>
              <a:cs typeface="Courier New" pitchFamily="49" charset="0"/>
            </a:endParaRPr>
          </a:p>
          <a:p>
            <a:r>
              <a:rPr lang="en-US" sz="3200" dirty="0">
                <a:latin typeface="+mj-lt"/>
                <a:cs typeface="Courier New" pitchFamily="49" charset="0"/>
              </a:rPr>
              <a:t>	</a:t>
            </a:r>
            <a:endParaRPr lang="en-US" sz="3200" dirty="0">
              <a:latin typeface="+mj-lt"/>
              <a:cs typeface="Courier New" pitchFamily="49" charset="0"/>
            </a:endParaRPr>
          </a:p>
          <a:p>
            <a:endParaRPr lang="en-US" sz="3200" dirty="0">
              <a:latin typeface="+mj-lt"/>
              <a:cs typeface="Courier New" pitchFamily="49" charset="0"/>
            </a:endParaRPr>
          </a:p>
          <a:p>
            <a:r>
              <a:rPr lang="en-US" sz="32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95" y="2872277"/>
            <a:ext cx="499872" cy="368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64" y="3355768"/>
            <a:ext cx="560832" cy="368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27" y="4489857"/>
            <a:ext cx="396240" cy="268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69" y="2573668"/>
            <a:ext cx="307340" cy="167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58" y="3953536"/>
            <a:ext cx="315721" cy="2542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26" y="1486079"/>
            <a:ext cx="315721" cy="2542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92" y="2986832"/>
            <a:ext cx="315721" cy="254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18" y="4447326"/>
            <a:ext cx="170433" cy="2626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66" y="3943639"/>
            <a:ext cx="170433" cy="2626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52" y="2500590"/>
            <a:ext cx="100584" cy="2514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180000" y="409920"/>
              <a:ext cx="11635680" cy="5856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9920" y="399480"/>
                <a:ext cx="11652240" cy="58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86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-19050"/>
            <a:ext cx="824230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9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 objective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7527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Supervised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5664200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Training set: 						    </a:t>
            </a:r>
            <a:endParaRPr lang="en-US" sz="3733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109192" y="1303833"/>
            <a:ext cx="14752" cy="36978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60800" y="4747260"/>
            <a:ext cx="44704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01041" y="3228105"/>
            <a:ext cx="308935" cy="30893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Cross 22"/>
          <p:cNvSpPr/>
          <p:nvPr/>
        </p:nvSpPr>
        <p:spPr>
          <a:xfrm rot="2734294">
            <a:off x="6109245" y="1808542"/>
            <a:ext cx="405308" cy="40530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Oval 27"/>
          <p:cNvSpPr/>
          <p:nvPr/>
        </p:nvSpPr>
        <p:spPr>
          <a:xfrm>
            <a:off x="4854461" y="4188931"/>
            <a:ext cx="308935" cy="30893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Oval 30"/>
          <p:cNvSpPr/>
          <p:nvPr/>
        </p:nvSpPr>
        <p:spPr>
          <a:xfrm>
            <a:off x="4497074" y="3584691"/>
            <a:ext cx="308935" cy="30893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/>
          <p:cNvSpPr/>
          <p:nvPr/>
        </p:nvSpPr>
        <p:spPr>
          <a:xfrm>
            <a:off x="5218538" y="3892121"/>
            <a:ext cx="308935" cy="30893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33"/>
          <p:cNvSpPr/>
          <p:nvPr/>
        </p:nvSpPr>
        <p:spPr>
          <a:xfrm>
            <a:off x="4497074" y="3034134"/>
            <a:ext cx="308935" cy="30893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Cross 34"/>
          <p:cNvSpPr/>
          <p:nvPr/>
        </p:nvSpPr>
        <p:spPr>
          <a:xfrm rot="2734294">
            <a:off x="6179929" y="2330163"/>
            <a:ext cx="405308" cy="40530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Cross 35"/>
          <p:cNvSpPr/>
          <p:nvPr/>
        </p:nvSpPr>
        <p:spPr>
          <a:xfrm rot="2734294">
            <a:off x="6754323" y="2394406"/>
            <a:ext cx="405308" cy="40530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Cross 36"/>
          <p:cNvSpPr/>
          <p:nvPr/>
        </p:nvSpPr>
        <p:spPr>
          <a:xfrm rot="2734294">
            <a:off x="7137947" y="1942181"/>
            <a:ext cx="405308" cy="40530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ross 37"/>
          <p:cNvSpPr/>
          <p:nvPr/>
        </p:nvSpPr>
        <p:spPr>
          <a:xfrm rot="2734294">
            <a:off x="6494318" y="1583473"/>
            <a:ext cx="405308" cy="40530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14" y="1897215"/>
            <a:ext cx="297180" cy="200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635" y="5001658"/>
            <a:ext cx="304800" cy="200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1" y="5818703"/>
            <a:ext cx="7581900" cy="38862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860800" y="4747260"/>
            <a:ext cx="44704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14" y="1897215"/>
            <a:ext cx="297180" cy="2006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4639680" y="2098080"/>
              <a:ext cx="6594720" cy="3625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29960" y="2092680"/>
                <a:ext cx="6615600" cy="36409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69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/>
              <a:t>K-means optimization objective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1048862"/>
            <a:ext cx="11074400" cy="234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0296" lvl="1" indent="-230712"/>
            <a:r>
              <a:rPr lang="en-US" sz="2933" dirty="0"/>
              <a:t>= index of cluster (1,2,…,   ) to which example          is currently assigned</a:t>
            </a:r>
          </a:p>
          <a:p>
            <a:pPr marL="840296" lvl="1" indent="-230712"/>
            <a:r>
              <a:rPr lang="en-US" sz="2933" dirty="0"/>
              <a:t>= cluster centroid     (              )</a:t>
            </a:r>
          </a:p>
          <a:p>
            <a:pPr marL="840296" lvl="1" indent="-230712"/>
            <a:r>
              <a:rPr lang="en-US" sz="2933" dirty="0"/>
              <a:t>= cluster centroid of cluster to which example          has been assigned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000" y="3362484"/>
            <a:ext cx="1107440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dirty="0"/>
              <a:t>Optimization objective:</a:t>
            </a:r>
          </a:p>
          <a:p>
            <a:endParaRPr lang="en-US" sz="2933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96" y="1109715"/>
            <a:ext cx="499872" cy="3688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952" y="1109715"/>
            <a:ext cx="560832" cy="3688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36" y="2408549"/>
            <a:ext cx="560832" cy="3688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" y="2108200"/>
            <a:ext cx="396240" cy="2682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00" y="2553540"/>
            <a:ext cx="673608" cy="2773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937000"/>
            <a:ext cx="9037320" cy="11094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5289296"/>
            <a:ext cx="6632448" cy="7437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172200"/>
            <a:ext cx="1378459" cy="2011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98" y="2105227"/>
            <a:ext cx="117602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79" y="1230901"/>
            <a:ext cx="287020" cy="231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1" y="2119404"/>
            <a:ext cx="154940" cy="2387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" name="Ink 6"/>
              <p14:cNvContentPartPr/>
              <p14:nvPr/>
            </p14:nvContentPartPr>
            <p14:xfrm>
              <a:off x="218880" y="1287360"/>
              <a:ext cx="11549280" cy="22420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7720" y="1277280"/>
                <a:ext cx="11569800" cy="22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77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9667" y="129540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13" y="1448651"/>
            <a:ext cx="3456432" cy="3657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6536" y="2402962"/>
            <a:ext cx="11074400" cy="382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67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3467" dirty="0">
                <a:latin typeface="+mj-lt"/>
                <a:cs typeface="Courier New" pitchFamily="49" charset="0"/>
              </a:rPr>
              <a:t>	</a:t>
            </a:r>
            <a:r>
              <a:rPr lang="en-US" sz="3467" dirty="0">
                <a:latin typeface="+mj-lt"/>
                <a:cs typeface="Courier New" pitchFamily="49" charset="0"/>
              </a:rPr>
              <a:t>for </a:t>
            </a:r>
            <a:r>
              <a:rPr lang="en-US" sz="3467" dirty="0">
                <a:latin typeface="+mj-lt"/>
                <a:cs typeface="Courier New" pitchFamily="49" charset="0"/>
              </a:rPr>
              <a:t> </a:t>
            </a:r>
            <a:r>
              <a:rPr lang="en-US" sz="3467" dirty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3467" dirty="0">
                <a:latin typeface="+mj-lt"/>
                <a:cs typeface="Courier New" pitchFamily="49" charset="0"/>
              </a:rPr>
              <a:t>	</a:t>
            </a:r>
            <a:r>
              <a:rPr lang="en-US" sz="3467" dirty="0">
                <a:latin typeface="+mj-lt"/>
                <a:cs typeface="Courier New" pitchFamily="49" charset="0"/>
              </a:rPr>
              <a:t>	:= </a:t>
            </a:r>
            <a:r>
              <a:rPr lang="en-US" sz="3467" dirty="0"/>
              <a:t>index (from 1 to </a:t>
            </a:r>
            <a:r>
              <a:rPr lang="en-US" sz="3467" dirty="0"/>
              <a:t>    ) </a:t>
            </a:r>
            <a:r>
              <a:rPr lang="en-US" sz="3467" dirty="0"/>
              <a:t>of cluster centroid </a:t>
            </a:r>
          </a:p>
          <a:p>
            <a:r>
              <a:rPr lang="en-US" sz="3467" dirty="0"/>
              <a:t>		    closest </a:t>
            </a:r>
            <a:r>
              <a:rPr lang="en-US" sz="3467" dirty="0"/>
              <a:t>to </a:t>
            </a:r>
            <a:endParaRPr lang="en-US" sz="3467" dirty="0">
              <a:latin typeface="+mj-lt"/>
              <a:cs typeface="Courier New" pitchFamily="49" charset="0"/>
            </a:endParaRPr>
          </a:p>
          <a:p>
            <a:r>
              <a:rPr lang="en-US" sz="3467" dirty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3467" dirty="0">
                <a:latin typeface="+mj-lt"/>
                <a:cs typeface="Courier New" pitchFamily="49" charset="0"/>
              </a:rPr>
              <a:t>	</a:t>
            </a:r>
            <a:r>
              <a:rPr lang="en-US" sz="3467" dirty="0">
                <a:latin typeface="+mj-lt"/>
                <a:cs typeface="Courier New" pitchFamily="49" charset="0"/>
              </a:rPr>
              <a:t>	:= </a:t>
            </a:r>
            <a:r>
              <a:rPr lang="en-US" sz="3467" dirty="0"/>
              <a:t>average (mean) of points assigned to </a:t>
            </a:r>
            <a:r>
              <a:rPr lang="en-US" sz="3467" dirty="0"/>
              <a:t>cluster</a:t>
            </a:r>
            <a:endParaRPr lang="en-US" sz="3467" dirty="0">
              <a:latin typeface="+mj-lt"/>
              <a:cs typeface="Courier New" pitchFamily="49" charset="0"/>
            </a:endParaRPr>
          </a:p>
          <a:p>
            <a:r>
              <a:rPr lang="en-US" sz="3467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65" y="3568103"/>
            <a:ext cx="499872" cy="3688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76" y="4078911"/>
            <a:ext cx="560832" cy="3688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05" y="5307785"/>
            <a:ext cx="396240" cy="2682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64" y="3211392"/>
            <a:ext cx="335280" cy="1828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64" y="4718643"/>
            <a:ext cx="315721" cy="25425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26" y="1470246"/>
            <a:ext cx="315721" cy="2542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861" y="3688910"/>
            <a:ext cx="315721" cy="254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719" y="5213711"/>
            <a:ext cx="185928" cy="2865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16" y="4724897"/>
            <a:ext cx="170433" cy="2626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28" y="3116916"/>
            <a:ext cx="109728" cy="274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Ink 1"/>
              <p14:cNvContentPartPr/>
              <p14:nvPr/>
            </p14:nvContentPartPr>
            <p14:xfrm>
              <a:off x="370560" y="1792800"/>
              <a:ext cx="11425440" cy="4693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2280" y="1783440"/>
                <a:ext cx="11444880" cy="47132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2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76200"/>
            <a:ext cx="6614067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31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9667" y="129540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13" y="1448651"/>
            <a:ext cx="3456432" cy="3657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6536" y="2402962"/>
            <a:ext cx="11074400" cy="382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67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3467" dirty="0">
                <a:latin typeface="+mj-lt"/>
                <a:cs typeface="Courier New" pitchFamily="49" charset="0"/>
              </a:rPr>
              <a:t>	</a:t>
            </a:r>
            <a:r>
              <a:rPr lang="en-US" sz="3467" dirty="0">
                <a:latin typeface="+mj-lt"/>
                <a:cs typeface="Courier New" pitchFamily="49" charset="0"/>
              </a:rPr>
              <a:t>for </a:t>
            </a:r>
            <a:r>
              <a:rPr lang="en-US" sz="3467" dirty="0">
                <a:latin typeface="+mj-lt"/>
                <a:cs typeface="Courier New" pitchFamily="49" charset="0"/>
              </a:rPr>
              <a:t> </a:t>
            </a:r>
            <a:r>
              <a:rPr lang="en-US" sz="3467" dirty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3467" dirty="0">
                <a:latin typeface="+mj-lt"/>
                <a:cs typeface="Courier New" pitchFamily="49" charset="0"/>
              </a:rPr>
              <a:t>	</a:t>
            </a:r>
            <a:r>
              <a:rPr lang="en-US" sz="3467" dirty="0">
                <a:latin typeface="+mj-lt"/>
                <a:cs typeface="Courier New" pitchFamily="49" charset="0"/>
              </a:rPr>
              <a:t>	:= </a:t>
            </a:r>
            <a:r>
              <a:rPr lang="en-US" sz="3467" dirty="0"/>
              <a:t>index (from 1 to </a:t>
            </a:r>
            <a:r>
              <a:rPr lang="en-US" sz="3467" dirty="0"/>
              <a:t>    ) </a:t>
            </a:r>
            <a:r>
              <a:rPr lang="en-US" sz="3467" dirty="0"/>
              <a:t>of cluster centroid </a:t>
            </a:r>
          </a:p>
          <a:p>
            <a:r>
              <a:rPr lang="en-US" sz="3467" dirty="0"/>
              <a:t>		    closest </a:t>
            </a:r>
            <a:r>
              <a:rPr lang="en-US" sz="3467" dirty="0"/>
              <a:t>to </a:t>
            </a:r>
            <a:endParaRPr lang="en-US" sz="3467" dirty="0">
              <a:latin typeface="+mj-lt"/>
              <a:cs typeface="Courier New" pitchFamily="49" charset="0"/>
            </a:endParaRPr>
          </a:p>
          <a:p>
            <a:r>
              <a:rPr lang="en-US" sz="3467" dirty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3467" dirty="0">
                <a:latin typeface="+mj-lt"/>
                <a:cs typeface="Courier New" pitchFamily="49" charset="0"/>
              </a:rPr>
              <a:t>	</a:t>
            </a:r>
            <a:r>
              <a:rPr lang="en-US" sz="3467" dirty="0">
                <a:latin typeface="+mj-lt"/>
                <a:cs typeface="Courier New" pitchFamily="49" charset="0"/>
              </a:rPr>
              <a:t>	:= </a:t>
            </a:r>
            <a:r>
              <a:rPr lang="en-US" sz="3467" dirty="0"/>
              <a:t>average (mean) of points assigned to </a:t>
            </a:r>
            <a:r>
              <a:rPr lang="en-US" sz="3467" dirty="0"/>
              <a:t>cluster</a:t>
            </a:r>
            <a:endParaRPr lang="en-US" sz="3467" dirty="0">
              <a:latin typeface="+mj-lt"/>
              <a:cs typeface="Courier New" pitchFamily="49" charset="0"/>
            </a:endParaRPr>
          </a:p>
          <a:p>
            <a:r>
              <a:rPr lang="en-US" sz="3467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65" y="3568103"/>
            <a:ext cx="499872" cy="3688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76" y="4078911"/>
            <a:ext cx="560832" cy="3688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05" y="5307785"/>
            <a:ext cx="396240" cy="2682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64" y="3211392"/>
            <a:ext cx="335280" cy="1828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64" y="4718643"/>
            <a:ext cx="315721" cy="25425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26" y="1470246"/>
            <a:ext cx="315721" cy="2542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861" y="3688910"/>
            <a:ext cx="315721" cy="254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719" y="5213711"/>
            <a:ext cx="185928" cy="2865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16" y="4724897"/>
            <a:ext cx="170433" cy="2626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28" y="3116916"/>
            <a:ext cx="109728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Random initialization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493867" y="685802"/>
            <a:ext cx="0" cy="24576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268888" y="2878124"/>
            <a:ext cx="4415112" cy="1913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8000" y="1316277"/>
            <a:ext cx="5994400" cy="468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Should have  </a:t>
            </a:r>
          </a:p>
          <a:p>
            <a:endParaRPr lang="en-US" sz="3733" dirty="0"/>
          </a:p>
          <a:p>
            <a:r>
              <a:rPr lang="en-US" sz="3733" dirty="0"/>
              <a:t>Randomly pick     training </a:t>
            </a:r>
          </a:p>
          <a:p>
            <a:r>
              <a:rPr lang="en-US" sz="3733" dirty="0"/>
              <a:t>examples.</a:t>
            </a:r>
          </a:p>
          <a:p>
            <a:endParaRPr lang="en-US" sz="3733" dirty="0"/>
          </a:p>
          <a:p>
            <a:r>
              <a:rPr lang="en-US" sz="3733" dirty="0"/>
              <a:t>Set                     equal to these </a:t>
            </a:r>
          </a:p>
          <a:p>
            <a:r>
              <a:rPr lang="en-US" sz="3733" dirty="0"/>
              <a:t> </a:t>
            </a:r>
            <a:r>
              <a:rPr lang="en-US" sz="3733" dirty="0"/>
              <a:t>   examples.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4439730"/>
            <a:ext cx="1930400" cy="281716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8107683" y="2453642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33"/>
          <p:cNvSpPr/>
          <p:nvPr/>
        </p:nvSpPr>
        <p:spPr>
          <a:xfrm>
            <a:off x="8493062" y="2105991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Oval 34"/>
          <p:cNvSpPr/>
          <p:nvPr/>
        </p:nvSpPr>
        <p:spPr>
          <a:xfrm>
            <a:off x="8818883" y="1760550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Oval 35"/>
          <p:cNvSpPr/>
          <p:nvPr/>
        </p:nvSpPr>
        <p:spPr>
          <a:xfrm>
            <a:off x="8879842" y="2268550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/>
          <p:cNvSpPr/>
          <p:nvPr/>
        </p:nvSpPr>
        <p:spPr>
          <a:xfrm>
            <a:off x="8171457" y="1844042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Oval 37"/>
          <p:cNvSpPr/>
          <p:nvPr/>
        </p:nvSpPr>
        <p:spPr>
          <a:xfrm>
            <a:off x="10058401" y="1336850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Oval 38"/>
          <p:cNvSpPr/>
          <p:nvPr/>
        </p:nvSpPr>
        <p:spPr>
          <a:xfrm>
            <a:off x="10689022" y="1295401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/>
          <p:cNvSpPr/>
          <p:nvPr/>
        </p:nvSpPr>
        <p:spPr>
          <a:xfrm>
            <a:off x="10871201" y="889001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Oval 41"/>
          <p:cNvSpPr/>
          <p:nvPr/>
        </p:nvSpPr>
        <p:spPr>
          <a:xfrm>
            <a:off x="10223774" y="972493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/>
          <p:cNvSpPr/>
          <p:nvPr/>
        </p:nvSpPr>
        <p:spPr>
          <a:xfrm>
            <a:off x="10977526" y="1621118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Oval 46"/>
          <p:cNvSpPr/>
          <p:nvPr/>
        </p:nvSpPr>
        <p:spPr>
          <a:xfrm>
            <a:off x="10426974" y="1682077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493867" y="3714523"/>
            <a:ext cx="0" cy="24576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268888" y="5906846"/>
            <a:ext cx="4415112" cy="1913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07683" y="5482363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Oval 51"/>
          <p:cNvSpPr/>
          <p:nvPr/>
        </p:nvSpPr>
        <p:spPr>
          <a:xfrm>
            <a:off x="8493062" y="5134713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Oval 52"/>
          <p:cNvSpPr/>
          <p:nvPr/>
        </p:nvSpPr>
        <p:spPr>
          <a:xfrm>
            <a:off x="8818883" y="4789271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Oval 53"/>
          <p:cNvSpPr/>
          <p:nvPr/>
        </p:nvSpPr>
        <p:spPr>
          <a:xfrm>
            <a:off x="8879842" y="5297271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Oval 54"/>
          <p:cNvSpPr/>
          <p:nvPr/>
        </p:nvSpPr>
        <p:spPr>
          <a:xfrm>
            <a:off x="8171457" y="4872763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Oval 55"/>
          <p:cNvSpPr/>
          <p:nvPr/>
        </p:nvSpPr>
        <p:spPr>
          <a:xfrm>
            <a:off x="10058401" y="4365571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Oval 56"/>
          <p:cNvSpPr/>
          <p:nvPr/>
        </p:nvSpPr>
        <p:spPr>
          <a:xfrm>
            <a:off x="10689022" y="4324122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Oval 57"/>
          <p:cNvSpPr/>
          <p:nvPr/>
        </p:nvSpPr>
        <p:spPr>
          <a:xfrm>
            <a:off x="10871201" y="3917722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Oval 58"/>
          <p:cNvSpPr/>
          <p:nvPr/>
        </p:nvSpPr>
        <p:spPr>
          <a:xfrm>
            <a:off x="10223774" y="4001214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Oval 59"/>
          <p:cNvSpPr/>
          <p:nvPr/>
        </p:nvSpPr>
        <p:spPr>
          <a:xfrm>
            <a:off x="10977526" y="4649839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Oval 60"/>
          <p:cNvSpPr/>
          <p:nvPr/>
        </p:nvSpPr>
        <p:spPr>
          <a:xfrm>
            <a:off x="10426974" y="4710798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87" y="1490976"/>
            <a:ext cx="1347216" cy="3169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070" y="2667664"/>
            <a:ext cx="373125" cy="30048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18" y="4933722"/>
            <a:ext cx="373125" cy="3004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3096480" y="781920"/>
              <a:ext cx="7337280" cy="5513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6400" y="772200"/>
                <a:ext cx="7359959" cy="55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4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536" y="1074023"/>
            <a:ext cx="11074400" cy="337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Courier New" pitchFamily="49" charset="0"/>
              </a:rPr>
              <a:t>F</a:t>
            </a:r>
            <a:r>
              <a:rPr lang="en-US" sz="3200" dirty="0">
                <a:latin typeface="+mj-lt"/>
                <a:cs typeface="Courier New" pitchFamily="49" charset="0"/>
              </a:rPr>
              <a:t>or i = 1 to 100 {</a:t>
            </a:r>
            <a:br>
              <a:rPr lang="en-US" sz="3200" dirty="0">
                <a:latin typeface="+mj-lt"/>
                <a:cs typeface="Courier New" pitchFamily="49" charset="0"/>
              </a:rPr>
            </a:br>
            <a:r>
              <a:rPr lang="en-US" sz="2667" dirty="0">
                <a:latin typeface="+mj-lt"/>
                <a:cs typeface="Courier New" pitchFamily="49" charset="0"/>
              </a:rPr>
              <a:t> </a:t>
            </a:r>
            <a:endParaRPr lang="en-US" sz="3200" dirty="0">
              <a:latin typeface="+mj-lt"/>
              <a:cs typeface="Courier New" pitchFamily="49" charset="0"/>
            </a:endParaRPr>
          </a:p>
          <a:p>
            <a:r>
              <a:rPr lang="en-US" sz="3200" dirty="0">
                <a:latin typeface="+mj-lt"/>
                <a:cs typeface="Courier New" pitchFamily="49" charset="0"/>
              </a:rPr>
              <a:t>	</a:t>
            </a:r>
            <a:r>
              <a:rPr lang="en-US" sz="3200" dirty="0">
                <a:latin typeface="+mj-lt"/>
                <a:cs typeface="Courier New" pitchFamily="49" charset="0"/>
              </a:rPr>
              <a:t>Randomly initialize K-means.</a:t>
            </a:r>
          </a:p>
          <a:p>
            <a:r>
              <a:rPr lang="en-US" sz="3200" dirty="0">
                <a:latin typeface="+mj-lt"/>
                <a:cs typeface="Courier New" pitchFamily="49" charset="0"/>
              </a:rPr>
              <a:t>	</a:t>
            </a:r>
            <a:r>
              <a:rPr lang="en-US" sz="3200" dirty="0">
                <a:latin typeface="+mj-lt"/>
                <a:cs typeface="Courier New" pitchFamily="49" charset="0"/>
              </a:rPr>
              <a:t>Run K-means. Get                                                 .</a:t>
            </a:r>
          </a:p>
          <a:p>
            <a:r>
              <a:rPr lang="en-US" sz="3200" dirty="0">
                <a:latin typeface="+mj-lt"/>
                <a:cs typeface="Courier New" pitchFamily="49" charset="0"/>
              </a:rPr>
              <a:t>	</a:t>
            </a:r>
            <a:r>
              <a:rPr lang="en-US" sz="3200" dirty="0">
                <a:latin typeface="+mj-lt"/>
                <a:cs typeface="Courier New" pitchFamily="49" charset="0"/>
              </a:rPr>
              <a:t>Compute cost function (distortion) </a:t>
            </a:r>
            <a:endParaRPr lang="en-US" sz="3200" dirty="0">
              <a:latin typeface="+mj-lt"/>
              <a:cs typeface="Courier New" pitchFamily="49" charset="0"/>
            </a:endParaRPr>
          </a:p>
          <a:p>
            <a:endParaRPr lang="en-US" sz="2667" dirty="0">
              <a:latin typeface="+mj-lt"/>
              <a:cs typeface="Courier New" pitchFamily="49" charset="0"/>
            </a:endParaRPr>
          </a:p>
          <a:p>
            <a:r>
              <a:rPr lang="en-US" sz="3200" dirty="0">
                <a:latin typeface="+mj-lt"/>
                <a:cs typeface="Courier New" pitchFamily="49" charset="0"/>
              </a:rPr>
              <a:t>	</a:t>
            </a:r>
            <a:r>
              <a:rPr lang="en-US" sz="3200" dirty="0">
                <a:latin typeface="+mj-lt"/>
                <a:cs typeface="Courier New" pitchFamily="49" charset="0"/>
              </a:rPr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9667" y="5150247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Pick clustering that gave lowest cost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Random initialization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91" y="2540453"/>
            <a:ext cx="4258056" cy="45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23" y="3469173"/>
            <a:ext cx="4821936" cy="487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64" y="5185828"/>
            <a:ext cx="4821936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6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/>
              <a:t>What is the right value of K?</a:t>
            </a:r>
            <a:endParaRPr lang="en-US" sz="2933" b="1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301629" y="1396999"/>
            <a:ext cx="0" cy="45910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946400" y="5599272"/>
            <a:ext cx="6096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Oval 65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Oval 67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Oval 68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" name="Oval 71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Oval 72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Oval 73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5" name="Oval 74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Oval 75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Oval 76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8" name="Oval 77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Oval 78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Oval 79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Oval 80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2" name="Oval 81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3" name="Oval 82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4" name="Oval 83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Oval 84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6" name="Oval 85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7" name="Oval 86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Oval 87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9" name="Oval 88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0" name="Oval 89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72800" y="1659360"/>
              <a:ext cx="5203200" cy="3529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2720" y="1653240"/>
                <a:ext cx="5225161" cy="35468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8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/>
              <a:t>Choosing the value of K</a:t>
            </a:r>
            <a:endParaRPr lang="en-US" sz="2933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1025685"/>
            <a:ext cx="110744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dirty="0"/>
              <a:t>Elbow method:</a:t>
            </a:r>
            <a:endParaRPr lang="en-US" sz="2933" dirty="0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812800" y="2006600"/>
          <a:ext cx="482600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8" name="Group 7"/>
          <p:cNvGrpSpPr/>
          <p:nvPr/>
        </p:nvGrpSpPr>
        <p:grpSpPr>
          <a:xfrm rot="16200000">
            <a:off x="-518906" y="3291919"/>
            <a:ext cx="2463801" cy="502766"/>
            <a:chOff x="533400" y="1544564"/>
            <a:chExt cx="1981200" cy="404286"/>
          </a:xfrm>
        </p:grpSpPr>
        <p:sp>
          <p:nvSpPr>
            <p:cNvPr id="6" name="TextBox 5"/>
            <p:cNvSpPr txBox="1"/>
            <p:nvPr/>
          </p:nvSpPr>
          <p:spPr>
            <a:xfrm>
              <a:off x="533400" y="1544564"/>
              <a:ext cx="1981200" cy="404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/>
                <a:t>Cost function </a:t>
              </a:r>
              <a:endParaRPr lang="en-US" sz="2667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2148096" y="5396275"/>
            <a:ext cx="29319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(no. of clusters)</a:t>
            </a:r>
            <a:endParaRPr lang="en-US" sz="2667" dirty="0"/>
          </a:p>
        </p:txBody>
      </p:sp>
      <p:graphicFrame>
        <p:nvGraphicFramePr>
          <p:cNvPr id="13" name="Chart 12"/>
          <p:cNvGraphicFramePr/>
          <p:nvPr>
            <p:extLst/>
          </p:nvPr>
        </p:nvGraphicFramePr>
        <p:xfrm>
          <a:off x="6858000" y="2006600"/>
          <a:ext cx="482600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4" name="Group 13"/>
          <p:cNvGrpSpPr/>
          <p:nvPr/>
        </p:nvGrpSpPr>
        <p:grpSpPr>
          <a:xfrm rot="16200000">
            <a:off x="5526294" y="3291919"/>
            <a:ext cx="2463801" cy="502766"/>
            <a:chOff x="533400" y="1544564"/>
            <a:chExt cx="1981200" cy="404286"/>
          </a:xfrm>
        </p:grpSpPr>
        <p:sp>
          <p:nvSpPr>
            <p:cNvPr id="15" name="TextBox 14"/>
            <p:cNvSpPr txBox="1"/>
            <p:nvPr/>
          </p:nvSpPr>
          <p:spPr>
            <a:xfrm>
              <a:off x="533400" y="1544564"/>
              <a:ext cx="1981200" cy="404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/>
                <a:t>Cost function </a:t>
              </a:r>
              <a:endParaRPr lang="en-US" sz="2667" dirty="0"/>
            </a:p>
          </p:txBody>
        </p:sp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8193296" y="5396275"/>
            <a:ext cx="29319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(no. of clusters)</a:t>
            </a:r>
            <a:endParaRPr lang="en-US" sz="2667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1" y="5548630"/>
            <a:ext cx="287020" cy="2311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71" y="5562601"/>
            <a:ext cx="287020" cy="2311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1323840" y="2184000"/>
              <a:ext cx="10215840" cy="2642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9520" y="2176440"/>
                <a:ext cx="10229520" cy="26580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5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1238250"/>
            <a:ext cx="8470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38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/>
              <a:t>Choosing the value of K</a:t>
            </a:r>
            <a:endParaRPr lang="en-US" sz="2933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8000" y="822484"/>
            <a:ext cx="11074400" cy="234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dirty="0"/>
              <a:t>Sometimes, you’re running K-means to get clusters to use for some later/downstream purpose. Evaluate K-means based on a metric for how well it performs for that later purpose.</a:t>
            </a:r>
          </a:p>
          <a:p>
            <a:endParaRPr lang="en-US" sz="2933" dirty="0"/>
          </a:p>
          <a:p>
            <a:r>
              <a:rPr lang="en-US" sz="2933" dirty="0"/>
              <a:t>E.g.</a:t>
            </a:r>
            <a:endParaRPr lang="en-US" sz="2933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874313" y="3251810"/>
            <a:ext cx="12420" cy="305566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65197" y="6097255"/>
            <a:ext cx="376353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9919900">
            <a:off x="2709796" y="548124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6" name="Oval 25"/>
          <p:cNvSpPr/>
          <p:nvPr/>
        </p:nvSpPr>
        <p:spPr>
          <a:xfrm rot="19919900">
            <a:off x="4042095" y="466208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7" name="Oval 26"/>
          <p:cNvSpPr/>
          <p:nvPr/>
        </p:nvSpPr>
        <p:spPr>
          <a:xfrm rot="19919900">
            <a:off x="2957141" y="475243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8" name="Oval 27"/>
          <p:cNvSpPr/>
          <p:nvPr/>
        </p:nvSpPr>
        <p:spPr>
          <a:xfrm rot="19919900">
            <a:off x="4010732" y="5075200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9" name="Oval 28"/>
          <p:cNvSpPr/>
          <p:nvPr/>
        </p:nvSpPr>
        <p:spPr>
          <a:xfrm rot="19919900">
            <a:off x="2854213" y="506704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1" name="Oval 30"/>
          <p:cNvSpPr/>
          <p:nvPr/>
        </p:nvSpPr>
        <p:spPr>
          <a:xfrm rot="19919900">
            <a:off x="3777183" y="487529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2" name="Oval 31"/>
          <p:cNvSpPr/>
          <p:nvPr/>
        </p:nvSpPr>
        <p:spPr>
          <a:xfrm rot="19919900">
            <a:off x="4220059" y="435188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3" name="Oval 32"/>
          <p:cNvSpPr/>
          <p:nvPr/>
        </p:nvSpPr>
        <p:spPr>
          <a:xfrm rot="19919900">
            <a:off x="3826597" y="416333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4" name="Oval 33"/>
          <p:cNvSpPr/>
          <p:nvPr/>
        </p:nvSpPr>
        <p:spPr>
          <a:xfrm rot="19919900">
            <a:off x="4426983" y="387371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5" name="Oval 34"/>
          <p:cNvSpPr/>
          <p:nvPr/>
        </p:nvSpPr>
        <p:spPr>
          <a:xfrm rot="19919900">
            <a:off x="3395532" y="446109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6" name="Oval 35"/>
          <p:cNvSpPr/>
          <p:nvPr/>
        </p:nvSpPr>
        <p:spPr>
          <a:xfrm rot="17880585">
            <a:off x="3058744" y="5498384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7" name="Oval 36"/>
          <p:cNvSpPr/>
          <p:nvPr/>
        </p:nvSpPr>
        <p:spPr>
          <a:xfrm rot="17880585">
            <a:off x="3235103" y="498470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8" name="Oval 37"/>
          <p:cNvSpPr/>
          <p:nvPr/>
        </p:nvSpPr>
        <p:spPr>
          <a:xfrm rot="17880585">
            <a:off x="3160344" y="519764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0" name="Oval 39"/>
          <p:cNvSpPr/>
          <p:nvPr/>
        </p:nvSpPr>
        <p:spPr>
          <a:xfrm rot="19919900">
            <a:off x="2287284" y="5903228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1" name="Oval 40"/>
          <p:cNvSpPr/>
          <p:nvPr/>
        </p:nvSpPr>
        <p:spPr>
          <a:xfrm rot="19919900">
            <a:off x="2773611" y="591210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2" name="Oval 41"/>
          <p:cNvSpPr/>
          <p:nvPr/>
        </p:nvSpPr>
        <p:spPr>
          <a:xfrm rot="19919900">
            <a:off x="2556157" y="519126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3" name="Oval 42"/>
          <p:cNvSpPr/>
          <p:nvPr/>
        </p:nvSpPr>
        <p:spPr>
          <a:xfrm rot="19919900">
            <a:off x="3310308" y="530250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4" name="Oval 43"/>
          <p:cNvSpPr/>
          <p:nvPr/>
        </p:nvSpPr>
        <p:spPr>
          <a:xfrm rot="19919900">
            <a:off x="2125091" y="5489028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6" name="Oval 45"/>
          <p:cNvSpPr/>
          <p:nvPr/>
        </p:nvSpPr>
        <p:spPr>
          <a:xfrm>
            <a:off x="3051556" y="446388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7" name="Oval 46"/>
          <p:cNvSpPr/>
          <p:nvPr/>
        </p:nvSpPr>
        <p:spPr>
          <a:xfrm>
            <a:off x="3696240" y="470004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8" name="Oval 47"/>
          <p:cNvSpPr/>
          <p:nvPr/>
        </p:nvSpPr>
        <p:spPr>
          <a:xfrm>
            <a:off x="3623216" y="396150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9" name="Oval 48"/>
          <p:cNvSpPr/>
          <p:nvPr/>
        </p:nvSpPr>
        <p:spPr>
          <a:xfrm>
            <a:off x="3676377" y="4421056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0" name="Oval 49"/>
          <p:cNvSpPr/>
          <p:nvPr/>
        </p:nvSpPr>
        <p:spPr>
          <a:xfrm>
            <a:off x="3102817" y="402202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1" name="Oval 50"/>
          <p:cNvSpPr/>
          <p:nvPr/>
        </p:nvSpPr>
        <p:spPr>
          <a:xfrm rot="19919900">
            <a:off x="3604332" y="507676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2" name="Oval 51"/>
          <p:cNvSpPr/>
          <p:nvPr/>
        </p:nvSpPr>
        <p:spPr>
          <a:xfrm rot="19919900">
            <a:off x="4376533" y="343412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3" name="Oval 52"/>
          <p:cNvSpPr/>
          <p:nvPr/>
        </p:nvSpPr>
        <p:spPr>
          <a:xfrm rot="19919900">
            <a:off x="4176341" y="404066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4" name="Oval 53"/>
          <p:cNvSpPr/>
          <p:nvPr/>
        </p:nvSpPr>
        <p:spPr>
          <a:xfrm rot="19919900">
            <a:off x="4604368" y="428558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5" name="TextBox 54"/>
          <p:cNvSpPr txBox="1"/>
          <p:nvPr/>
        </p:nvSpPr>
        <p:spPr>
          <a:xfrm>
            <a:off x="1532797" y="2708940"/>
            <a:ext cx="405520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T-shirt sizing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09188" y="6168912"/>
            <a:ext cx="159464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Height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554729" y="4499923"/>
            <a:ext cx="199018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Weight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6751113" y="3246493"/>
            <a:ext cx="12420" cy="305566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541997" y="6091937"/>
            <a:ext cx="376353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409597" y="2703623"/>
            <a:ext cx="405520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T-shirt sizing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85988" y="6163595"/>
            <a:ext cx="159464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Height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5431529" y="4494606"/>
            <a:ext cx="199018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Weight</a:t>
            </a:r>
          </a:p>
        </p:txBody>
      </p:sp>
      <p:sp>
        <p:nvSpPr>
          <p:cNvPr id="101" name="Oval 100"/>
          <p:cNvSpPr/>
          <p:nvPr/>
        </p:nvSpPr>
        <p:spPr>
          <a:xfrm rot="19919900">
            <a:off x="5122104" y="353572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2" name="Oval 101"/>
          <p:cNvSpPr/>
          <p:nvPr/>
        </p:nvSpPr>
        <p:spPr>
          <a:xfrm rot="19919900">
            <a:off x="5090741" y="394884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3" name="Oval 102"/>
          <p:cNvSpPr/>
          <p:nvPr/>
        </p:nvSpPr>
        <p:spPr>
          <a:xfrm rot="19919900">
            <a:off x="4857192" y="3748940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4" name="Oval 103"/>
          <p:cNvSpPr/>
          <p:nvPr/>
        </p:nvSpPr>
        <p:spPr>
          <a:xfrm>
            <a:off x="4776249" y="357369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5" name="Oval 104"/>
          <p:cNvSpPr/>
          <p:nvPr/>
        </p:nvSpPr>
        <p:spPr>
          <a:xfrm rot="19919900">
            <a:off x="4684341" y="3950404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6" name="Oval 105"/>
          <p:cNvSpPr/>
          <p:nvPr/>
        </p:nvSpPr>
        <p:spPr>
          <a:xfrm rot="19919900">
            <a:off x="7592824" y="537964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7" name="Oval 106"/>
          <p:cNvSpPr/>
          <p:nvPr/>
        </p:nvSpPr>
        <p:spPr>
          <a:xfrm rot="19919900">
            <a:off x="8925123" y="456048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8" name="Oval 107"/>
          <p:cNvSpPr/>
          <p:nvPr/>
        </p:nvSpPr>
        <p:spPr>
          <a:xfrm rot="19919900">
            <a:off x="7840169" y="465083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9" name="Oval 108"/>
          <p:cNvSpPr/>
          <p:nvPr/>
        </p:nvSpPr>
        <p:spPr>
          <a:xfrm rot="19919900">
            <a:off x="8893760" y="4973600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0" name="Oval 109"/>
          <p:cNvSpPr/>
          <p:nvPr/>
        </p:nvSpPr>
        <p:spPr>
          <a:xfrm rot="19919900">
            <a:off x="7737241" y="496544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1" name="Oval 110"/>
          <p:cNvSpPr/>
          <p:nvPr/>
        </p:nvSpPr>
        <p:spPr>
          <a:xfrm rot="19919900">
            <a:off x="8660211" y="477369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2" name="Oval 111"/>
          <p:cNvSpPr/>
          <p:nvPr/>
        </p:nvSpPr>
        <p:spPr>
          <a:xfrm rot="19919900">
            <a:off x="9103087" y="425028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3" name="Oval 112"/>
          <p:cNvSpPr/>
          <p:nvPr/>
        </p:nvSpPr>
        <p:spPr>
          <a:xfrm rot="19919900">
            <a:off x="8709625" y="406173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4" name="Oval 113"/>
          <p:cNvSpPr/>
          <p:nvPr/>
        </p:nvSpPr>
        <p:spPr>
          <a:xfrm rot="19919900">
            <a:off x="9310011" y="377211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5" name="Oval 114"/>
          <p:cNvSpPr/>
          <p:nvPr/>
        </p:nvSpPr>
        <p:spPr>
          <a:xfrm rot="19919900">
            <a:off x="8278560" y="435949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6" name="Oval 115"/>
          <p:cNvSpPr/>
          <p:nvPr/>
        </p:nvSpPr>
        <p:spPr>
          <a:xfrm rot="17880585">
            <a:off x="7941772" y="5396784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7" name="Oval 116"/>
          <p:cNvSpPr/>
          <p:nvPr/>
        </p:nvSpPr>
        <p:spPr>
          <a:xfrm rot="17880585">
            <a:off x="8118131" y="488310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8" name="Oval 117"/>
          <p:cNvSpPr/>
          <p:nvPr/>
        </p:nvSpPr>
        <p:spPr>
          <a:xfrm rot="17880585">
            <a:off x="8043372" y="509604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9" name="Oval 118"/>
          <p:cNvSpPr/>
          <p:nvPr/>
        </p:nvSpPr>
        <p:spPr>
          <a:xfrm rot="19919900">
            <a:off x="7170312" y="5801628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0" name="Oval 119"/>
          <p:cNvSpPr/>
          <p:nvPr/>
        </p:nvSpPr>
        <p:spPr>
          <a:xfrm rot="19919900">
            <a:off x="7656639" y="581050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1" name="Oval 120"/>
          <p:cNvSpPr/>
          <p:nvPr/>
        </p:nvSpPr>
        <p:spPr>
          <a:xfrm rot="19919900">
            <a:off x="7439185" y="508966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2" name="Oval 121"/>
          <p:cNvSpPr/>
          <p:nvPr/>
        </p:nvSpPr>
        <p:spPr>
          <a:xfrm rot="19919900">
            <a:off x="8193336" y="520090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3" name="Oval 122"/>
          <p:cNvSpPr/>
          <p:nvPr/>
        </p:nvSpPr>
        <p:spPr>
          <a:xfrm rot="19919900">
            <a:off x="7008119" y="5387428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4" name="Oval 123"/>
          <p:cNvSpPr/>
          <p:nvPr/>
        </p:nvSpPr>
        <p:spPr>
          <a:xfrm>
            <a:off x="7934584" y="436228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5" name="Oval 124"/>
          <p:cNvSpPr/>
          <p:nvPr/>
        </p:nvSpPr>
        <p:spPr>
          <a:xfrm>
            <a:off x="8579268" y="459844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6" name="Oval 125"/>
          <p:cNvSpPr/>
          <p:nvPr/>
        </p:nvSpPr>
        <p:spPr>
          <a:xfrm>
            <a:off x="8506244" y="385990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7" name="Oval 126"/>
          <p:cNvSpPr/>
          <p:nvPr/>
        </p:nvSpPr>
        <p:spPr>
          <a:xfrm>
            <a:off x="8559405" y="4319456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8" name="Oval 127"/>
          <p:cNvSpPr/>
          <p:nvPr/>
        </p:nvSpPr>
        <p:spPr>
          <a:xfrm>
            <a:off x="7985845" y="392042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9" name="Oval 128"/>
          <p:cNvSpPr/>
          <p:nvPr/>
        </p:nvSpPr>
        <p:spPr>
          <a:xfrm rot="19919900">
            <a:off x="8487360" y="497516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0" name="Oval 129"/>
          <p:cNvSpPr/>
          <p:nvPr/>
        </p:nvSpPr>
        <p:spPr>
          <a:xfrm rot="19919900">
            <a:off x="9259561" y="333252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1" name="Oval 130"/>
          <p:cNvSpPr/>
          <p:nvPr/>
        </p:nvSpPr>
        <p:spPr>
          <a:xfrm rot="19919900">
            <a:off x="9059369" y="393906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2" name="Oval 131"/>
          <p:cNvSpPr/>
          <p:nvPr/>
        </p:nvSpPr>
        <p:spPr>
          <a:xfrm rot="19919900">
            <a:off x="9487396" y="418398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3" name="Oval 132"/>
          <p:cNvSpPr/>
          <p:nvPr/>
        </p:nvSpPr>
        <p:spPr>
          <a:xfrm rot="19919900">
            <a:off x="10005132" y="343412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4" name="Oval 133"/>
          <p:cNvSpPr/>
          <p:nvPr/>
        </p:nvSpPr>
        <p:spPr>
          <a:xfrm rot="19919900">
            <a:off x="9973769" y="384724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5" name="Oval 134"/>
          <p:cNvSpPr/>
          <p:nvPr/>
        </p:nvSpPr>
        <p:spPr>
          <a:xfrm rot="19919900">
            <a:off x="9740220" y="3647340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6" name="Oval 135"/>
          <p:cNvSpPr/>
          <p:nvPr/>
        </p:nvSpPr>
        <p:spPr>
          <a:xfrm>
            <a:off x="9659277" y="347209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7" name="Oval 136"/>
          <p:cNvSpPr/>
          <p:nvPr/>
        </p:nvSpPr>
        <p:spPr>
          <a:xfrm rot="19919900">
            <a:off x="9567369" y="3848804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90400" y="2241120"/>
              <a:ext cx="10129920" cy="3825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1760" y="2233200"/>
                <a:ext cx="10148640" cy="38435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50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Unsupervised learning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8000" y="5664200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Training set: </a:t>
            </a:r>
            <a:r>
              <a:rPr lang="en-US" sz="3733" dirty="0"/>
              <a:t>	</a:t>
            </a:r>
            <a:r>
              <a:rPr lang="en-US" sz="3733" dirty="0"/>
              <a:t>	</a:t>
            </a:r>
            <a:endParaRPr lang="en-US" sz="3733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109192" y="1303833"/>
            <a:ext cx="14752" cy="36978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60800" y="4747260"/>
            <a:ext cx="44704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14" y="1897215"/>
            <a:ext cx="297180" cy="2006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635" y="5001658"/>
            <a:ext cx="304800" cy="2006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19" y="5818703"/>
            <a:ext cx="3667760" cy="38862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611785" y="3158123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Oval 35"/>
          <p:cNvSpPr/>
          <p:nvPr/>
        </p:nvSpPr>
        <p:spPr>
          <a:xfrm>
            <a:off x="5219593" y="3357441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/>
          <p:cNvSpPr/>
          <p:nvPr/>
        </p:nvSpPr>
        <p:spPr>
          <a:xfrm>
            <a:off x="5337062" y="4000169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Oval 37"/>
          <p:cNvSpPr/>
          <p:nvPr/>
        </p:nvSpPr>
        <p:spPr>
          <a:xfrm>
            <a:off x="4620594" y="3712598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Oval 38"/>
          <p:cNvSpPr/>
          <p:nvPr/>
        </p:nvSpPr>
        <p:spPr>
          <a:xfrm>
            <a:off x="4978401" y="4312921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/>
          <p:cNvSpPr/>
          <p:nvPr/>
        </p:nvSpPr>
        <p:spPr>
          <a:xfrm>
            <a:off x="6351914" y="2508565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Oval 40"/>
          <p:cNvSpPr/>
          <p:nvPr/>
        </p:nvSpPr>
        <p:spPr>
          <a:xfrm>
            <a:off x="6919561" y="2571661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Oval 41"/>
          <p:cNvSpPr/>
          <p:nvPr/>
        </p:nvSpPr>
        <p:spPr>
          <a:xfrm>
            <a:off x="6669798" y="1767185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Oval 42"/>
          <p:cNvSpPr/>
          <p:nvPr/>
        </p:nvSpPr>
        <p:spPr>
          <a:xfrm>
            <a:off x="7315201" y="2096577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Oval 43"/>
          <p:cNvSpPr/>
          <p:nvPr/>
        </p:nvSpPr>
        <p:spPr>
          <a:xfrm>
            <a:off x="6285373" y="1967065"/>
            <a:ext cx="6095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600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/>
              <a:t>Applications of clustering</a:t>
            </a:r>
          </a:p>
        </p:txBody>
      </p:sp>
      <p:pic>
        <p:nvPicPr>
          <p:cNvPr id="7" name="Picture 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3441" y="4029547"/>
            <a:ext cx="2073940" cy="207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1509" y="4029547"/>
            <a:ext cx="2073940" cy="207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0"/>
          <p:cNvSpPr txBox="1">
            <a:spLocks noChangeArrowheads="1"/>
          </p:cNvSpPr>
          <p:nvPr/>
        </p:nvSpPr>
        <p:spPr bwMode="auto">
          <a:xfrm>
            <a:off x="1293080" y="6284902"/>
            <a:ext cx="37585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/>
              <a:t>Organize computing clusters</a:t>
            </a:r>
          </a:p>
        </p:txBody>
      </p:sp>
      <p:sp>
        <p:nvSpPr>
          <p:cNvPr id="12" name="Text Box 91"/>
          <p:cNvSpPr txBox="1">
            <a:spLocks noChangeArrowheads="1"/>
          </p:cNvSpPr>
          <p:nvPr/>
        </p:nvSpPr>
        <p:spPr bwMode="auto">
          <a:xfrm>
            <a:off x="6967178" y="3261041"/>
            <a:ext cx="31689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/>
              <a:t>Social network analysis</a:t>
            </a:r>
          </a:p>
        </p:txBody>
      </p:sp>
      <p:grpSp>
        <p:nvGrpSpPr>
          <p:cNvPr id="13" name="Group 118"/>
          <p:cNvGrpSpPr>
            <a:grpSpLocks/>
          </p:cNvGrpSpPr>
          <p:nvPr/>
        </p:nvGrpSpPr>
        <p:grpSpPr bwMode="auto">
          <a:xfrm>
            <a:off x="6251447" y="3833805"/>
            <a:ext cx="4256444" cy="2417412"/>
            <a:chOff x="243" y="2112"/>
            <a:chExt cx="2274" cy="1722"/>
          </a:xfrm>
        </p:grpSpPr>
        <p:pic>
          <p:nvPicPr>
            <p:cNvPr id="14" name="Picture 9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" y="2112"/>
              <a:ext cx="2274" cy="1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94"/>
            <p:cNvSpPr>
              <a:spLocks noChangeArrowheads="1"/>
            </p:cNvSpPr>
            <p:nvPr/>
          </p:nvSpPr>
          <p:spPr bwMode="auto">
            <a:xfrm>
              <a:off x="255" y="3732"/>
              <a:ext cx="2031" cy="102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33" dirty="0"/>
                <a:t>Image credit: NASA/JPL-Caltech/E. </a:t>
              </a:r>
              <a:r>
                <a:rPr lang="en-US" sz="933" dirty="0" err="1"/>
                <a:t>Churchwell</a:t>
              </a:r>
              <a:r>
                <a:rPr lang="en-US" sz="933" dirty="0"/>
                <a:t> (Univ. of Wisconsin, Madison) </a:t>
              </a:r>
            </a:p>
          </p:txBody>
        </p:sp>
      </p:grpSp>
      <p:sp>
        <p:nvSpPr>
          <p:cNvPr id="17" name="Text Box 95"/>
          <p:cNvSpPr txBox="1">
            <a:spLocks noChangeArrowheads="1"/>
          </p:cNvSpPr>
          <p:nvPr/>
        </p:nvSpPr>
        <p:spPr bwMode="auto">
          <a:xfrm>
            <a:off x="6681956" y="6279298"/>
            <a:ext cx="37585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/>
              <a:t>Astronomical data analysis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024959" y="745358"/>
            <a:ext cx="4685084" cy="2685212"/>
            <a:chOff x="4648200" y="-19050"/>
            <a:chExt cx="3973513" cy="2277382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700" y="12473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258" y="76364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885" y="1153658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8310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274" y="8739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-190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236" y="70889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412" y="4425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196" y="4725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3073" y="1198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723" y="70407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198" y="15154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856" y="1288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Arrow Connector 50"/>
            <p:cNvCxnSpPr>
              <a:endCxn id="38" idx="2"/>
            </p:cNvCxnSpPr>
            <p:nvPr/>
          </p:nvCxnSpPr>
          <p:spPr>
            <a:xfrm flipV="1">
              <a:off x="4965700" y="713774"/>
              <a:ext cx="184320" cy="28963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8" idx="2"/>
            </p:cNvCxnSpPr>
            <p:nvPr/>
          </p:nvCxnSpPr>
          <p:spPr>
            <a:xfrm flipH="1" flipV="1">
              <a:off x="5150020" y="713774"/>
              <a:ext cx="184320" cy="33170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0" idx="1"/>
            </p:cNvCxnSpPr>
            <p:nvPr/>
          </p:nvCxnSpPr>
          <p:spPr>
            <a:xfrm flipH="1" flipV="1">
              <a:off x="5675914" y="1297934"/>
              <a:ext cx="267971" cy="1502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669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" name="Straight Arrow Connector 54"/>
            <p:cNvCxnSpPr>
              <a:stCxn id="44" idx="1"/>
              <a:endCxn id="39" idx="2"/>
            </p:cNvCxnSpPr>
            <p:nvPr/>
          </p:nvCxnSpPr>
          <p:spPr>
            <a:xfrm flipH="1" flipV="1">
              <a:off x="6234578" y="665406"/>
              <a:ext cx="270658" cy="3380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4" idx="3"/>
              <a:endCxn id="40" idx="2"/>
            </p:cNvCxnSpPr>
            <p:nvPr/>
          </p:nvCxnSpPr>
          <p:spPr>
            <a:xfrm flipV="1">
              <a:off x="5778840" y="1742700"/>
              <a:ext cx="349365" cy="2211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9" idx="1"/>
              <a:endCxn id="40" idx="3"/>
            </p:cNvCxnSpPr>
            <p:nvPr/>
          </p:nvCxnSpPr>
          <p:spPr>
            <a:xfrm flipH="1" flipV="1">
              <a:off x="6312525" y="1448179"/>
              <a:ext cx="302673" cy="36183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4" idx="3"/>
              <a:endCxn id="49" idx="1"/>
            </p:cNvCxnSpPr>
            <p:nvPr/>
          </p:nvCxnSpPr>
          <p:spPr>
            <a:xfrm flipV="1">
              <a:off x="5778840" y="1810016"/>
              <a:ext cx="836358" cy="15379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9" idx="3"/>
              <a:endCxn id="50" idx="1"/>
            </p:cNvCxnSpPr>
            <p:nvPr/>
          </p:nvCxnSpPr>
          <p:spPr>
            <a:xfrm flipV="1">
              <a:off x="6983838" y="1582811"/>
              <a:ext cx="234018" cy="22720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0" idx="1"/>
              <a:endCxn id="40" idx="3"/>
            </p:cNvCxnSpPr>
            <p:nvPr/>
          </p:nvCxnSpPr>
          <p:spPr>
            <a:xfrm flipH="1" flipV="1">
              <a:off x="6312525" y="1448179"/>
              <a:ext cx="905331" cy="13463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1"/>
              <a:endCxn id="39" idx="3"/>
            </p:cNvCxnSpPr>
            <p:nvPr/>
          </p:nvCxnSpPr>
          <p:spPr>
            <a:xfrm flipH="1">
              <a:off x="6418898" y="275471"/>
              <a:ext cx="210502" cy="9541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965700" y="1003413"/>
              <a:ext cx="3686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3" idx="3"/>
              <a:endCxn id="45" idx="1"/>
            </p:cNvCxnSpPr>
            <p:nvPr/>
          </p:nvCxnSpPr>
          <p:spPr>
            <a:xfrm>
              <a:off x="6998040" y="275471"/>
              <a:ext cx="526372" cy="6330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5" idx="3"/>
              <a:endCxn id="47" idx="1"/>
            </p:cNvCxnSpPr>
            <p:nvPr/>
          </p:nvCxnSpPr>
          <p:spPr>
            <a:xfrm>
              <a:off x="7893052" y="338773"/>
              <a:ext cx="360021" cy="755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8" idx="3"/>
              <a:endCxn id="47" idx="2"/>
            </p:cNvCxnSpPr>
            <p:nvPr/>
          </p:nvCxnSpPr>
          <p:spPr>
            <a:xfrm flipV="1">
              <a:off x="8340363" y="708892"/>
              <a:ext cx="97030" cy="289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5" idx="2"/>
              <a:endCxn id="48" idx="1"/>
            </p:cNvCxnSpPr>
            <p:nvPr/>
          </p:nvCxnSpPr>
          <p:spPr>
            <a:xfrm>
              <a:off x="7708732" y="633294"/>
              <a:ext cx="262991" cy="36529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5" idx="2"/>
              <a:endCxn id="46" idx="3"/>
            </p:cNvCxnSpPr>
            <p:nvPr/>
          </p:nvCxnSpPr>
          <p:spPr>
            <a:xfrm flipH="1">
              <a:off x="7426836" y="633294"/>
              <a:ext cx="281896" cy="13381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4" idx="3"/>
              <a:endCxn id="50" idx="1"/>
            </p:cNvCxnSpPr>
            <p:nvPr/>
          </p:nvCxnSpPr>
          <p:spPr>
            <a:xfrm>
              <a:off x="6873876" y="1003413"/>
              <a:ext cx="343980" cy="5793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6" idx="1"/>
              <a:endCxn id="43" idx="3"/>
            </p:cNvCxnSpPr>
            <p:nvPr/>
          </p:nvCxnSpPr>
          <p:spPr>
            <a:xfrm flipH="1" flipV="1">
              <a:off x="6998040" y="275471"/>
              <a:ext cx="60156" cy="491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3" idx="2"/>
              <a:endCxn id="44" idx="3"/>
            </p:cNvCxnSpPr>
            <p:nvPr/>
          </p:nvCxnSpPr>
          <p:spPr>
            <a:xfrm>
              <a:off x="6813720" y="569992"/>
              <a:ext cx="60156" cy="43342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280"/>
          <p:cNvSpPr txBox="1">
            <a:spLocks noChangeArrowheads="1"/>
          </p:cNvSpPr>
          <p:nvPr/>
        </p:nvSpPr>
        <p:spPr bwMode="auto">
          <a:xfrm>
            <a:off x="1615907" y="3263966"/>
            <a:ext cx="316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/>
              <a:t>Market segmentation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83440" y="279401"/>
            <a:ext cx="4389448" cy="4317044"/>
            <a:chOff x="330111" y="1807705"/>
            <a:chExt cx="4016551" cy="3950298"/>
          </a:xfrm>
        </p:grpSpPr>
        <p:graphicFrame>
          <p:nvGraphicFramePr>
            <p:cNvPr id="73" name="Chart 72"/>
            <p:cNvGraphicFramePr/>
            <p:nvPr>
              <p:extLst/>
            </p:nvPr>
          </p:nvGraphicFramePr>
          <p:xfrm>
            <a:off x="330111" y="1807705"/>
            <a:ext cx="4016551" cy="39502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146" y="2475958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61" y="229643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639" y="258470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239" y="329802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14921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497" y="314921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534" y="33337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281" y="32358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909" y="3562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505077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399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3431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026" y="263460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96" y="260032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526" y="346697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330200"/>
            <a:ext cx="81915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6779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1" y="584200"/>
            <a:ext cx="7598833" cy="568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5201" y="584517"/>
            <a:ext cx="7598833" cy="56889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/>
          <p:cNvSpPr/>
          <p:nvPr/>
        </p:nvSpPr>
        <p:spPr>
          <a:xfrm rot="2734294" flipH="1" flipV="1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5200" y="584517"/>
            <a:ext cx="7598832" cy="56889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_0 = 1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{c^{(i)}}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 &#10;= \frac{1}{m} &#10;\sum^m_{i=1} &#10;|| x^{(i)} - \mu_{c^{(i)}} ||^2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c^{(1)}, \dots, c^{(m)},}&#10;J(c^{(1)}, \dots, c^{(m)}, \mu_1, \dots, \mu_K)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(x^{(1)},y^{(1)}), (x^{(2)}, y^{(2)}), (x^{(3)}, y^{(3)}), \dots , (x^{(m)}, y^{(m)})\}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_k \in \mathbb{R}^n &#10;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 &lt; m&#10;$&#10;&#10;\end{document}"/>
  <p:tag name="IGUANATEXSIZE" val="2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1)}, \dots, c^{(m)}, \mu_1, \dots, \mu_K 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x^{(1)}, x^{(2)}, x^{(3)}, \dots, x^{(m)} \}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 x^{(1)}, x^{(2)}, \dots, x^{(m)} \}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\in \mathbb{R}^n&#10;$&#10;&#10;\end{document}"/>
  <p:tag name="IGUANATEXSIZE" val="24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298</Words>
  <Application>Microsoft Office PowerPoint</Application>
  <PresentationFormat>Widescreen</PresentationFormat>
  <Paragraphs>108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Gill Sans MT</vt:lpstr>
      <vt:lpstr>Gallery</vt:lpstr>
      <vt:lpstr>Unsupervised learning introduction</vt:lpstr>
      <vt:lpstr>PowerPoint Presentation</vt:lpstr>
      <vt:lpstr>PowerPoint Presentation</vt:lpstr>
      <vt:lpstr>PowerPoint Presentation</vt:lpstr>
      <vt:lpstr>PowerPoint Presentation</vt:lpstr>
      <vt:lpstr>K-means 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and function in python</dc:title>
  <dc:creator>Inten98</dc:creator>
  <cp:lastModifiedBy>My</cp:lastModifiedBy>
  <cp:revision>30</cp:revision>
  <dcterms:created xsi:type="dcterms:W3CDTF">2020-04-26T12:41:50Z</dcterms:created>
  <dcterms:modified xsi:type="dcterms:W3CDTF">2021-04-09T05:38:03Z</dcterms:modified>
</cp:coreProperties>
</file>