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3A99E5-A139-4A9D-B383-E09BF4CBB2D1}" type="doc">
      <dgm:prSet loTypeId="urn:microsoft.com/office/officeart/2005/8/layout/bProcess4" loCatId="process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B8B4EB3-F5E0-443F-BFEC-CD5D4584E797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06DC0931-7C07-4437-A5D6-B9125C2638DB}" type="parTrans" cxnId="{681BEFDE-8211-49B2-A9F8-0D369E82001F}">
      <dgm:prSet/>
      <dgm:spPr/>
      <dgm:t>
        <a:bodyPr/>
        <a:lstStyle/>
        <a:p>
          <a:endParaRPr lang="en-US"/>
        </a:p>
      </dgm:t>
    </dgm:pt>
    <dgm:pt modelId="{8519EAC4-8F9D-4546-862C-59622FDF6CBF}" type="sibTrans" cxnId="{681BEFDE-8211-49B2-A9F8-0D369E82001F}">
      <dgm:prSet/>
      <dgm:spPr/>
      <dgm:t>
        <a:bodyPr/>
        <a:lstStyle/>
        <a:p>
          <a:endParaRPr lang="en-US"/>
        </a:p>
      </dgm:t>
    </dgm:pt>
    <dgm:pt modelId="{175959A7-5531-4322-A20F-EDDCAB918B00}">
      <dgm:prSet phldrT="[Text]"/>
      <dgm:spPr/>
      <dgm:t>
        <a:bodyPr/>
        <a:lstStyle/>
        <a:p>
          <a:r>
            <a:rPr lang="en-US" dirty="0"/>
            <a:t>DATA PREPROCESSING</a:t>
          </a:r>
        </a:p>
      </dgm:t>
    </dgm:pt>
    <dgm:pt modelId="{B72C9C3B-C9CB-4CDD-A50A-F9F1A4F5F021}" type="parTrans" cxnId="{AF71DD96-F8B2-444D-8B28-D03041140286}">
      <dgm:prSet/>
      <dgm:spPr/>
      <dgm:t>
        <a:bodyPr/>
        <a:lstStyle/>
        <a:p>
          <a:endParaRPr lang="en-US"/>
        </a:p>
      </dgm:t>
    </dgm:pt>
    <dgm:pt modelId="{A13D94EE-B632-4417-903F-0D5C0770B6F2}" type="sibTrans" cxnId="{AF71DD96-F8B2-444D-8B28-D03041140286}">
      <dgm:prSet/>
      <dgm:spPr/>
      <dgm:t>
        <a:bodyPr/>
        <a:lstStyle/>
        <a:p>
          <a:endParaRPr lang="en-US"/>
        </a:p>
      </dgm:t>
    </dgm:pt>
    <dgm:pt modelId="{E83502BB-A72A-4284-8879-971DD041CBC9}">
      <dgm:prSet phldrT="[Text]"/>
      <dgm:spPr/>
      <dgm:t>
        <a:bodyPr/>
        <a:lstStyle/>
        <a:p>
          <a:r>
            <a:rPr lang="en-US" dirty="0"/>
            <a:t>BASE MODEL</a:t>
          </a:r>
        </a:p>
      </dgm:t>
    </dgm:pt>
    <dgm:pt modelId="{5C498CD8-880F-4A66-AAB4-5CAB5ED809FF}" type="parTrans" cxnId="{2B505DD9-7D61-47E8-BEA3-017E0AF98999}">
      <dgm:prSet/>
      <dgm:spPr/>
      <dgm:t>
        <a:bodyPr/>
        <a:lstStyle/>
        <a:p>
          <a:endParaRPr lang="en-US"/>
        </a:p>
      </dgm:t>
    </dgm:pt>
    <dgm:pt modelId="{1681CC0C-B63A-43CC-B1FF-7B57F6FA742E}" type="sibTrans" cxnId="{2B505DD9-7D61-47E8-BEA3-017E0AF98999}">
      <dgm:prSet/>
      <dgm:spPr/>
      <dgm:t>
        <a:bodyPr/>
        <a:lstStyle/>
        <a:p>
          <a:endParaRPr lang="en-US"/>
        </a:p>
      </dgm:t>
    </dgm:pt>
    <dgm:pt modelId="{0B7F4A58-8176-479D-A464-EA9F6AC2A8C7}">
      <dgm:prSet phldrT="[Text]"/>
      <dgm:spPr/>
      <dgm:t>
        <a:bodyPr/>
        <a:lstStyle/>
        <a:p>
          <a:r>
            <a:rPr lang="en-US" dirty="0"/>
            <a:t>CLASS</a:t>
          </a:r>
          <a:r>
            <a:rPr lang="en-US" baseline="0" dirty="0"/>
            <a:t> IMBALANCE TREATMENT</a:t>
          </a:r>
          <a:endParaRPr lang="en-US" dirty="0"/>
        </a:p>
      </dgm:t>
    </dgm:pt>
    <dgm:pt modelId="{3F67DBE2-389F-483A-8A89-1340CE0CDAFA}" type="parTrans" cxnId="{9D6F3460-DED6-4B14-AE2D-7296A2123309}">
      <dgm:prSet/>
      <dgm:spPr/>
      <dgm:t>
        <a:bodyPr/>
        <a:lstStyle/>
        <a:p>
          <a:endParaRPr lang="en-US"/>
        </a:p>
      </dgm:t>
    </dgm:pt>
    <dgm:pt modelId="{252E42B8-3E06-426D-AE69-89A9409EC37B}" type="sibTrans" cxnId="{9D6F3460-DED6-4B14-AE2D-7296A2123309}">
      <dgm:prSet/>
      <dgm:spPr/>
      <dgm:t>
        <a:bodyPr/>
        <a:lstStyle/>
        <a:p>
          <a:endParaRPr lang="en-US"/>
        </a:p>
      </dgm:t>
    </dgm:pt>
    <dgm:pt modelId="{B2588F62-D5D9-4755-9710-7E3E8CB59E8E}">
      <dgm:prSet phldrT="[Text]"/>
      <dgm:spPr/>
      <dgm:t>
        <a:bodyPr/>
        <a:lstStyle/>
        <a:p>
          <a:r>
            <a:rPr lang="en-US" dirty="0"/>
            <a:t>EDA-OUTLIERS, SKEWNESS TREATMENT</a:t>
          </a:r>
        </a:p>
      </dgm:t>
    </dgm:pt>
    <dgm:pt modelId="{58152440-148C-47D8-AE6D-A2FD71EA2855}" type="parTrans" cxnId="{F5A1E811-0D83-4952-8B3B-69E62302D7B8}">
      <dgm:prSet/>
      <dgm:spPr/>
      <dgm:t>
        <a:bodyPr/>
        <a:lstStyle/>
        <a:p>
          <a:endParaRPr lang="en-US"/>
        </a:p>
      </dgm:t>
    </dgm:pt>
    <dgm:pt modelId="{AAA70298-A499-466B-B712-0C1F52621A97}" type="sibTrans" cxnId="{F5A1E811-0D83-4952-8B3B-69E62302D7B8}">
      <dgm:prSet/>
      <dgm:spPr/>
      <dgm:t>
        <a:bodyPr/>
        <a:lstStyle/>
        <a:p>
          <a:endParaRPr lang="en-US"/>
        </a:p>
      </dgm:t>
    </dgm:pt>
    <dgm:pt modelId="{49C8CE91-D6F5-40D6-A046-D32566738755}">
      <dgm:prSet phldrT="[Text]"/>
      <dgm:spPr/>
      <dgm:t>
        <a:bodyPr/>
        <a:lstStyle/>
        <a:p>
          <a:r>
            <a:rPr lang="en-US" dirty="0"/>
            <a:t>MODEL  BUILDING</a:t>
          </a:r>
        </a:p>
      </dgm:t>
    </dgm:pt>
    <dgm:pt modelId="{0C916273-6242-47D6-BCE3-15A8DC0C063B}" type="parTrans" cxnId="{A7AAA965-8357-4F41-9BE6-0D3F607C000E}">
      <dgm:prSet/>
      <dgm:spPr/>
      <dgm:t>
        <a:bodyPr/>
        <a:lstStyle/>
        <a:p>
          <a:endParaRPr lang="en-US"/>
        </a:p>
      </dgm:t>
    </dgm:pt>
    <dgm:pt modelId="{C358E219-D3C6-467C-90F5-9DB2A024A9EE}" type="sibTrans" cxnId="{A7AAA965-8357-4F41-9BE6-0D3F607C000E}">
      <dgm:prSet/>
      <dgm:spPr/>
      <dgm:t>
        <a:bodyPr/>
        <a:lstStyle/>
        <a:p>
          <a:endParaRPr lang="en-US"/>
        </a:p>
      </dgm:t>
    </dgm:pt>
    <dgm:pt modelId="{FA88D074-72E8-4CA0-A96F-6595EDEDDE4C}">
      <dgm:prSet phldrT="[Text]"/>
      <dgm:spPr/>
      <dgm:t>
        <a:bodyPr/>
        <a:lstStyle/>
        <a:p>
          <a:r>
            <a:rPr lang="en-US" dirty="0"/>
            <a:t>SECOND DATAFRAME</a:t>
          </a:r>
        </a:p>
      </dgm:t>
    </dgm:pt>
    <dgm:pt modelId="{A64182C6-1E7A-420B-890C-FDDF1387440B}" type="parTrans" cxnId="{32D3D70F-563B-428A-9AD4-93BAD17D4F3C}">
      <dgm:prSet/>
      <dgm:spPr/>
      <dgm:t>
        <a:bodyPr/>
        <a:lstStyle/>
        <a:p>
          <a:endParaRPr lang="en-US"/>
        </a:p>
      </dgm:t>
    </dgm:pt>
    <dgm:pt modelId="{EE583FA3-F77C-4123-8A36-53C47B894514}" type="sibTrans" cxnId="{32D3D70F-563B-428A-9AD4-93BAD17D4F3C}">
      <dgm:prSet/>
      <dgm:spPr/>
      <dgm:t>
        <a:bodyPr/>
        <a:lstStyle/>
        <a:p>
          <a:endParaRPr lang="en-US"/>
        </a:p>
      </dgm:t>
    </dgm:pt>
    <dgm:pt modelId="{9904BAA6-7D4E-4CA1-9CB1-1549231C48A5}">
      <dgm:prSet phldrT="[Text]"/>
      <dgm:spPr/>
      <dgm:t>
        <a:bodyPr/>
        <a:lstStyle/>
        <a:p>
          <a:r>
            <a:rPr lang="en-US" dirty="0"/>
            <a:t>FEATURE SELECTION</a:t>
          </a:r>
        </a:p>
      </dgm:t>
    </dgm:pt>
    <dgm:pt modelId="{890E6BF9-33C2-43FA-9E01-F5ED58C8D165}" type="parTrans" cxnId="{D0E914E1-E4BA-4D62-B4B7-A455D3A34FE7}">
      <dgm:prSet/>
      <dgm:spPr/>
      <dgm:t>
        <a:bodyPr/>
        <a:lstStyle/>
        <a:p>
          <a:endParaRPr lang="en-US"/>
        </a:p>
      </dgm:t>
    </dgm:pt>
    <dgm:pt modelId="{35563B86-C138-404E-A5B6-C119345510C3}" type="sibTrans" cxnId="{D0E914E1-E4BA-4D62-B4B7-A455D3A34FE7}">
      <dgm:prSet/>
      <dgm:spPr/>
      <dgm:t>
        <a:bodyPr/>
        <a:lstStyle/>
        <a:p>
          <a:endParaRPr lang="en-US"/>
        </a:p>
      </dgm:t>
    </dgm:pt>
    <dgm:pt modelId="{8D70BC76-EBCA-4EF3-A2F6-DCFAB0ECE111}">
      <dgm:prSet phldrT="[Text]"/>
      <dgm:spPr/>
      <dgm:t>
        <a:bodyPr/>
        <a:lstStyle/>
        <a:p>
          <a:r>
            <a:rPr lang="en-US" dirty="0"/>
            <a:t>FINAL DATAFRAME</a:t>
          </a:r>
        </a:p>
      </dgm:t>
    </dgm:pt>
    <dgm:pt modelId="{0A8D41EC-E1C8-448D-8254-8050B47D5CA9}" type="parTrans" cxnId="{E9D32DD7-6024-46D1-83C9-E612E67E0900}">
      <dgm:prSet/>
      <dgm:spPr/>
      <dgm:t>
        <a:bodyPr/>
        <a:lstStyle/>
        <a:p>
          <a:endParaRPr lang="en-US"/>
        </a:p>
      </dgm:t>
    </dgm:pt>
    <dgm:pt modelId="{86BE1BC6-8964-46FE-B576-4FA00CC1868A}" type="sibTrans" cxnId="{E9D32DD7-6024-46D1-83C9-E612E67E0900}">
      <dgm:prSet/>
      <dgm:spPr/>
      <dgm:t>
        <a:bodyPr/>
        <a:lstStyle/>
        <a:p>
          <a:endParaRPr lang="en-US"/>
        </a:p>
      </dgm:t>
    </dgm:pt>
    <dgm:pt modelId="{2962BCAD-50FA-469C-9EEA-F2DEF85A0214}" type="pres">
      <dgm:prSet presAssocID="{163A99E5-A139-4A9D-B383-E09BF4CBB2D1}" presName="Name0" presStyleCnt="0">
        <dgm:presLayoutVars>
          <dgm:dir/>
          <dgm:resizeHandles/>
        </dgm:presLayoutVars>
      </dgm:prSet>
      <dgm:spPr/>
    </dgm:pt>
    <dgm:pt modelId="{0B1D59A8-6F98-496B-AA9D-90359E983AEC}" type="pres">
      <dgm:prSet presAssocID="{5B8B4EB3-F5E0-443F-BFEC-CD5D4584E797}" presName="compNode" presStyleCnt="0"/>
      <dgm:spPr/>
    </dgm:pt>
    <dgm:pt modelId="{D3BA6C8B-3665-4EA1-8B9B-274FFCDAFD26}" type="pres">
      <dgm:prSet presAssocID="{5B8B4EB3-F5E0-443F-BFEC-CD5D4584E797}" presName="dummyConnPt" presStyleCnt="0"/>
      <dgm:spPr/>
    </dgm:pt>
    <dgm:pt modelId="{DB547B16-B986-4954-8B22-03CAA64852EB}" type="pres">
      <dgm:prSet presAssocID="{5B8B4EB3-F5E0-443F-BFEC-CD5D4584E797}" presName="node" presStyleLbl="node1" presStyleIdx="0" presStyleCnt="9">
        <dgm:presLayoutVars>
          <dgm:bulletEnabled val="1"/>
        </dgm:presLayoutVars>
      </dgm:prSet>
      <dgm:spPr/>
    </dgm:pt>
    <dgm:pt modelId="{DF1E82D9-F8B6-4B43-9206-7750B6C024F3}" type="pres">
      <dgm:prSet presAssocID="{8519EAC4-8F9D-4546-862C-59622FDF6CBF}" presName="sibTrans" presStyleLbl="bgSibTrans2D1" presStyleIdx="0" presStyleCnt="8"/>
      <dgm:spPr/>
    </dgm:pt>
    <dgm:pt modelId="{BF9ACC0A-1D0C-4A3F-8EF5-2C93921B500A}" type="pres">
      <dgm:prSet presAssocID="{175959A7-5531-4322-A20F-EDDCAB918B00}" presName="compNode" presStyleCnt="0"/>
      <dgm:spPr/>
    </dgm:pt>
    <dgm:pt modelId="{B2A56A00-75AF-44E4-B54D-378EF660BA9D}" type="pres">
      <dgm:prSet presAssocID="{175959A7-5531-4322-A20F-EDDCAB918B00}" presName="dummyConnPt" presStyleCnt="0"/>
      <dgm:spPr/>
    </dgm:pt>
    <dgm:pt modelId="{EEBA93DC-98F2-4838-B4D9-9A601CC032C7}" type="pres">
      <dgm:prSet presAssocID="{175959A7-5531-4322-A20F-EDDCAB918B00}" presName="node" presStyleLbl="node1" presStyleIdx="1" presStyleCnt="9">
        <dgm:presLayoutVars>
          <dgm:bulletEnabled val="1"/>
        </dgm:presLayoutVars>
      </dgm:prSet>
      <dgm:spPr/>
    </dgm:pt>
    <dgm:pt modelId="{261F8751-E206-4F45-AAD9-0D12AA06FE34}" type="pres">
      <dgm:prSet presAssocID="{A13D94EE-B632-4417-903F-0D5C0770B6F2}" presName="sibTrans" presStyleLbl="bgSibTrans2D1" presStyleIdx="1" presStyleCnt="8"/>
      <dgm:spPr/>
    </dgm:pt>
    <dgm:pt modelId="{F67D73F8-FB2B-4C9C-8504-E71F124032AB}" type="pres">
      <dgm:prSet presAssocID="{E83502BB-A72A-4284-8879-971DD041CBC9}" presName="compNode" presStyleCnt="0"/>
      <dgm:spPr/>
    </dgm:pt>
    <dgm:pt modelId="{07734C76-395F-4D3F-99BE-EA88BB9FB26A}" type="pres">
      <dgm:prSet presAssocID="{E83502BB-A72A-4284-8879-971DD041CBC9}" presName="dummyConnPt" presStyleCnt="0"/>
      <dgm:spPr/>
    </dgm:pt>
    <dgm:pt modelId="{3C8242CC-96DC-4A09-AEEF-8D367DAB3103}" type="pres">
      <dgm:prSet presAssocID="{E83502BB-A72A-4284-8879-971DD041CBC9}" presName="node" presStyleLbl="node1" presStyleIdx="2" presStyleCnt="9">
        <dgm:presLayoutVars>
          <dgm:bulletEnabled val="1"/>
        </dgm:presLayoutVars>
      </dgm:prSet>
      <dgm:spPr/>
    </dgm:pt>
    <dgm:pt modelId="{86C3DCED-2CD2-464F-9DC6-4C68B61293CC}" type="pres">
      <dgm:prSet presAssocID="{1681CC0C-B63A-43CC-B1FF-7B57F6FA742E}" presName="sibTrans" presStyleLbl="bgSibTrans2D1" presStyleIdx="2" presStyleCnt="8"/>
      <dgm:spPr/>
    </dgm:pt>
    <dgm:pt modelId="{D8CAD74A-7393-45C3-BD90-F5C85B10C009}" type="pres">
      <dgm:prSet presAssocID="{0B7F4A58-8176-479D-A464-EA9F6AC2A8C7}" presName="compNode" presStyleCnt="0"/>
      <dgm:spPr/>
    </dgm:pt>
    <dgm:pt modelId="{C0E4E22E-1F5D-449C-AF1A-F93C674B70B2}" type="pres">
      <dgm:prSet presAssocID="{0B7F4A58-8176-479D-A464-EA9F6AC2A8C7}" presName="dummyConnPt" presStyleCnt="0"/>
      <dgm:spPr/>
    </dgm:pt>
    <dgm:pt modelId="{3701C417-F007-4C07-8F0D-E7D58576C260}" type="pres">
      <dgm:prSet presAssocID="{0B7F4A58-8176-479D-A464-EA9F6AC2A8C7}" presName="node" presStyleLbl="node1" presStyleIdx="3" presStyleCnt="9">
        <dgm:presLayoutVars>
          <dgm:bulletEnabled val="1"/>
        </dgm:presLayoutVars>
      </dgm:prSet>
      <dgm:spPr/>
    </dgm:pt>
    <dgm:pt modelId="{0D6C005A-4EDF-4D77-AB95-E122184FDE1A}" type="pres">
      <dgm:prSet presAssocID="{252E42B8-3E06-426D-AE69-89A9409EC37B}" presName="sibTrans" presStyleLbl="bgSibTrans2D1" presStyleIdx="3" presStyleCnt="8"/>
      <dgm:spPr/>
    </dgm:pt>
    <dgm:pt modelId="{47651AB7-C87A-49D9-9100-CD86D4654EE7}" type="pres">
      <dgm:prSet presAssocID="{B2588F62-D5D9-4755-9710-7E3E8CB59E8E}" presName="compNode" presStyleCnt="0"/>
      <dgm:spPr/>
    </dgm:pt>
    <dgm:pt modelId="{37D545DA-AE2C-493D-9D1C-20880F820997}" type="pres">
      <dgm:prSet presAssocID="{B2588F62-D5D9-4755-9710-7E3E8CB59E8E}" presName="dummyConnPt" presStyleCnt="0"/>
      <dgm:spPr/>
    </dgm:pt>
    <dgm:pt modelId="{47C522A4-835D-43F7-ADC1-16BBD1BD480E}" type="pres">
      <dgm:prSet presAssocID="{B2588F62-D5D9-4755-9710-7E3E8CB59E8E}" presName="node" presStyleLbl="node1" presStyleIdx="4" presStyleCnt="9">
        <dgm:presLayoutVars>
          <dgm:bulletEnabled val="1"/>
        </dgm:presLayoutVars>
      </dgm:prSet>
      <dgm:spPr/>
    </dgm:pt>
    <dgm:pt modelId="{00CC5F28-F8E0-4951-9785-6BA62F4716DF}" type="pres">
      <dgm:prSet presAssocID="{AAA70298-A499-466B-B712-0C1F52621A97}" presName="sibTrans" presStyleLbl="bgSibTrans2D1" presStyleIdx="4" presStyleCnt="8"/>
      <dgm:spPr/>
    </dgm:pt>
    <dgm:pt modelId="{E146EF48-05BF-41A6-B248-1EA99394DB28}" type="pres">
      <dgm:prSet presAssocID="{49C8CE91-D6F5-40D6-A046-D32566738755}" presName="compNode" presStyleCnt="0"/>
      <dgm:spPr/>
    </dgm:pt>
    <dgm:pt modelId="{FFC93B12-3315-400A-9333-1B8A29CBE92C}" type="pres">
      <dgm:prSet presAssocID="{49C8CE91-D6F5-40D6-A046-D32566738755}" presName="dummyConnPt" presStyleCnt="0"/>
      <dgm:spPr/>
    </dgm:pt>
    <dgm:pt modelId="{96CFC28F-0372-4813-BAAD-A0A388FBD7BE}" type="pres">
      <dgm:prSet presAssocID="{49C8CE91-D6F5-40D6-A046-D32566738755}" presName="node" presStyleLbl="node1" presStyleIdx="5" presStyleCnt="9">
        <dgm:presLayoutVars>
          <dgm:bulletEnabled val="1"/>
        </dgm:presLayoutVars>
      </dgm:prSet>
      <dgm:spPr/>
    </dgm:pt>
    <dgm:pt modelId="{9C21C14B-D0D6-449F-9BC1-DFECC2DA6CE4}" type="pres">
      <dgm:prSet presAssocID="{C358E219-D3C6-467C-90F5-9DB2A024A9EE}" presName="sibTrans" presStyleLbl="bgSibTrans2D1" presStyleIdx="5" presStyleCnt="8"/>
      <dgm:spPr/>
    </dgm:pt>
    <dgm:pt modelId="{5DE26246-EE17-4397-94A3-9207C33DD2BE}" type="pres">
      <dgm:prSet presAssocID="{FA88D074-72E8-4CA0-A96F-6595EDEDDE4C}" presName="compNode" presStyleCnt="0"/>
      <dgm:spPr/>
    </dgm:pt>
    <dgm:pt modelId="{D631B63E-78B0-4EFB-B9F7-957A61A08613}" type="pres">
      <dgm:prSet presAssocID="{FA88D074-72E8-4CA0-A96F-6595EDEDDE4C}" presName="dummyConnPt" presStyleCnt="0"/>
      <dgm:spPr/>
    </dgm:pt>
    <dgm:pt modelId="{5F04CD08-3707-4D00-BC08-534286B18C8A}" type="pres">
      <dgm:prSet presAssocID="{FA88D074-72E8-4CA0-A96F-6595EDEDDE4C}" presName="node" presStyleLbl="node1" presStyleIdx="6" presStyleCnt="9">
        <dgm:presLayoutVars>
          <dgm:bulletEnabled val="1"/>
        </dgm:presLayoutVars>
      </dgm:prSet>
      <dgm:spPr/>
    </dgm:pt>
    <dgm:pt modelId="{8E1E31BB-737C-4E5B-BC05-900A3E6CC84C}" type="pres">
      <dgm:prSet presAssocID="{EE583FA3-F77C-4123-8A36-53C47B894514}" presName="sibTrans" presStyleLbl="bgSibTrans2D1" presStyleIdx="6" presStyleCnt="8"/>
      <dgm:spPr/>
    </dgm:pt>
    <dgm:pt modelId="{3B7C6204-D9B9-4D40-B559-299D35E0BC6D}" type="pres">
      <dgm:prSet presAssocID="{9904BAA6-7D4E-4CA1-9CB1-1549231C48A5}" presName="compNode" presStyleCnt="0"/>
      <dgm:spPr/>
    </dgm:pt>
    <dgm:pt modelId="{AAF3D071-BF73-4D36-B839-FC2103F382DD}" type="pres">
      <dgm:prSet presAssocID="{9904BAA6-7D4E-4CA1-9CB1-1549231C48A5}" presName="dummyConnPt" presStyleCnt="0"/>
      <dgm:spPr/>
    </dgm:pt>
    <dgm:pt modelId="{EAA4CC49-10B6-4D54-88A1-83E6CF1A05A3}" type="pres">
      <dgm:prSet presAssocID="{9904BAA6-7D4E-4CA1-9CB1-1549231C48A5}" presName="node" presStyleLbl="node1" presStyleIdx="7" presStyleCnt="9">
        <dgm:presLayoutVars>
          <dgm:bulletEnabled val="1"/>
        </dgm:presLayoutVars>
      </dgm:prSet>
      <dgm:spPr/>
    </dgm:pt>
    <dgm:pt modelId="{DA0DFA79-D5AA-425C-ABAB-4C4029F8C8DF}" type="pres">
      <dgm:prSet presAssocID="{35563B86-C138-404E-A5B6-C119345510C3}" presName="sibTrans" presStyleLbl="bgSibTrans2D1" presStyleIdx="7" presStyleCnt="8"/>
      <dgm:spPr/>
    </dgm:pt>
    <dgm:pt modelId="{B7E2EDE9-3429-4B2B-9F94-2BE4DFF9D9F3}" type="pres">
      <dgm:prSet presAssocID="{8D70BC76-EBCA-4EF3-A2F6-DCFAB0ECE111}" presName="compNode" presStyleCnt="0"/>
      <dgm:spPr/>
    </dgm:pt>
    <dgm:pt modelId="{D4DEF18C-7F81-4B7B-A4EA-7E9B836D5EAC}" type="pres">
      <dgm:prSet presAssocID="{8D70BC76-EBCA-4EF3-A2F6-DCFAB0ECE111}" presName="dummyConnPt" presStyleCnt="0"/>
      <dgm:spPr/>
    </dgm:pt>
    <dgm:pt modelId="{565B9142-880C-439B-B271-BA1B86D7B279}" type="pres">
      <dgm:prSet presAssocID="{8D70BC76-EBCA-4EF3-A2F6-DCFAB0ECE111}" presName="node" presStyleLbl="node1" presStyleIdx="8" presStyleCnt="9">
        <dgm:presLayoutVars>
          <dgm:bulletEnabled val="1"/>
        </dgm:presLayoutVars>
      </dgm:prSet>
      <dgm:spPr/>
    </dgm:pt>
  </dgm:ptLst>
  <dgm:cxnLst>
    <dgm:cxn modelId="{32D3D70F-563B-428A-9AD4-93BAD17D4F3C}" srcId="{163A99E5-A139-4A9D-B383-E09BF4CBB2D1}" destId="{FA88D074-72E8-4CA0-A96F-6595EDEDDE4C}" srcOrd="6" destOrd="0" parTransId="{A64182C6-1E7A-420B-890C-FDDF1387440B}" sibTransId="{EE583FA3-F77C-4123-8A36-53C47B894514}"/>
    <dgm:cxn modelId="{F5A1E811-0D83-4952-8B3B-69E62302D7B8}" srcId="{163A99E5-A139-4A9D-B383-E09BF4CBB2D1}" destId="{B2588F62-D5D9-4755-9710-7E3E8CB59E8E}" srcOrd="4" destOrd="0" parTransId="{58152440-148C-47D8-AE6D-A2FD71EA2855}" sibTransId="{AAA70298-A499-466B-B712-0C1F52621A97}"/>
    <dgm:cxn modelId="{5666BC15-30F9-4DA3-8B17-4C040D72F3E8}" type="presOf" srcId="{FA88D074-72E8-4CA0-A96F-6595EDEDDE4C}" destId="{5F04CD08-3707-4D00-BC08-534286B18C8A}" srcOrd="0" destOrd="0" presId="urn:microsoft.com/office/officeart/2005/8/layout/bProcess4"/>
    <dgm:cxn modelId="{A6D80028-D128-4D76-BB94-DA5E82504415}" type="presOf" srcId="{EE583FA3-F77C-4123-8A36-53C47B894514}" destId="{8E1E31BB-737C-4E5B-BC05-900A3E6CC84C}" srcOrd="0" destOrd="0" presId="urn:microsoft.com/office/officeart/2005/8/layout/bProcess4"/>
    <dgm:cxn modelId="{F9574228-BA19-4C13-9897-D03033E0EE42}" type="presOf" srcId="{8D70BC76-EBCA-4EF3-A2F6-DCFAB0ECE111}" destId="{565B9142-880C-439B-B271-BA1B86D7B279}" srcOrd="0" destOrd="0" presId="urn:microsoft.com/office/officeart/2005/8/layout/bProcess4"/>
    <dgm:cxn modelId="{4D0D8337-BF65-46C7-84EC-A05DF0ED8459}" type="presOf" srcId="{A13D94EE-B632-4417-903F-0D5C0770B6F2}" destId="{261F8751-E206-4F45-AAD9-0D12AA06FE34}" srcOrd="0" destOrd="0" presId="urn:microsoft.com/office/officeart/2005/8/layout/bProcess4"/>
    <dgm:cxn modelId="{9D6F3460-DED6-4B14-AE2D-7296A2123309}" srcId="{163A99E5-A139-4A9D-B383-E09BF4CBB2D1}" destId="{0B7F4A58-8176-479D-A464-EA9F6AC2A8C7}" srcOrd="3" destOrd="0" parTransId="{3F67DBE2-389F-483A-8A89-1340CE0CDAFA}" sibTransId="{252E42B8-3E06-426D-AE69-89A9409EC37B}"/>
    <dgm:cxn modelId="{A7AAA965-8357-4F41-9BE6-0D3F607C000E}" srcId="{163A99E5-A139-4A9D-B383-E09BF4CBB2D1}" destId="{49C8CE91-D6F5-40D6-A046-D32566738755}" srcOrd="5" destOrd="0" parTransId="{0C916273-6242-47D6-BCE3-15A8DC0C063B}" sibTransId="{C358E219-D3C6-467C-90F5-9DB2A024A9EE}"/>
    <dgm:cxn modelId="{5D0BF345-3684-4A83-865E-BA24DB0DCF16}" type="presOf" srcId="{1681CC0C-B63A-43CC-B1FF-7B57F6FA742E}" destId="{86C3DCED-2CD2-464F-9DC6-4C68B61293CC}" srcOrd="0" destOrd="0" presId="urn:microsoft.com/office/officeart/2005/8/layout/bProcess4"/>
    <dgm:cxn modelId="{AD64F965-9585-409F-B6C7-7054F4608D12}" type="presOf" srcId="{0B7F4A58-8176-479D-A464-EA9F6AC2A8C7}" destId="{3701C417-F007-4C07-8F0D-E7D58576C260}" srcOrd="0" destOrd="0" presId="urn:microsoft.com/office/officeart/2005/8/layout/bProcess4"/>
    <dgm:cxn modelId="{5B85C66B-36B5-46F5-A443-7C058A1A67D5}" type="presOf" srcId="{35563B86-C138-404E-A5B6-C119345510C3}" destId="{DA0DFA79-D5AA-425C-ABAB-4C4029F8C8DF}" srcOrd="0" destOrd="0" presId="urn:microsoft.com/office/officeart/2005/8/layout/bProcess4"/>
    <dgm:cxn modelId="{2031904D-B30E-4512-8B51-7F42EB5B6AFA}" type="presOf" srcId="{C358E219-D3C6-467C-90F5-9DB2A024A9EE}" destId="{9C21C14B-D0D6-449F-9BC1-DFECC2DA6CE4}" srcOrd="0" destOrd="0" presId="urn:microsoft.com/office/officeart/2005/8/layout/bProcess4"/>
    <dgm:cxn modelId="{EEF9626F-89F5-421F-B5B9-FE2E2B8880A6}" type="presOf" srcId="{8519EAC4-8F9D-4546-862C-59622FDF6CBF}" destId="{DF1E82D9-F8B6-4B43-9206-7750B6C024F3}" srcOrd="0" destOrd="0" presId="urn:microsoft.com/office/officeart/2005/8/layout/bProcess4"/>
    <dgm:cxn modelId="{24E64378-BD6A-4E55-96B2-10F3615AACC6}" type="presOf" srcId="{252E42B8-3E06-426D-AE69-89A9409EC37B}" destId="{0D6C005A-4EDF-4D77-AB95-E122184FDE1A}" srcOrd="0" destOrd="0" presId="urn:microsoft.com/office/officeart/2005/8/layout/bProcess4"/>
    <dgm:cxn modelId="{C873518B-34A0-4972-B6A9-2B26664519B0}" type="presOf" srcId="{163A99E5-A139-4A9D-B383-E09BF4CBB2D1}" destId="{2962BCAD-50FA-469C-9EEA-F2DEF85A0214}" srcOrd="0" destOrd="0" presId="urn:microsoft.com/office/officeart/2005/8/layout/bProcess4"/>
    <dgm:cxn modelId="{2F83B191-E518-46DC-8781-88505AD8866B}" type="presOf" srcId="{175959A7-5531-4322-A20F-EDDCAB918B00}" destId="{EEBA93DC-98F2-4838-B4D9-9A601CC032C7}" srcOrd="0" destOrd="0" presId="urn:microsoft.com/office/officeart/2005/8/layout/bProcess4"/>
    <dgm:cxn modelId="{AF71DD96-F8B2-444D-8B28-D03041140286}" srcId="{163A99E5-A139-4A9D-B383-E09BF4CBB2D1}" destId="{175959A7-5531-4322-A20F-EDDCAB918B00}" srcOrd="1" destOrd="0" parTransId="{B72C9C3B-C9CB-4CDD-A50A-F9F1A4F5F021}" sibTransId="{A13D94EE-B632-4417-903F-0D5C0770B6F2}"/>
    <dgm:cxn modelId="{197A1D9A-3181-4537-AAA8-F44A78751B4E}" type="presOf" srcId="{AAA70298-A499-466B-B712-0C1F52621A97}" destId="{00CC5F28-F8E0-4951-9785-6BA62F4716DF}" srcOrd="0" destOrd="0" presId="urn:microsoft.com/office/officeart/2005/8/layout/bProcess4"/>
    <dgm:cxn modelId="{2E3A8FBC-04B5-4CF1-93CD-4A077D91EE82}" type="presOf" srcId="{E83502BB-A72A-4284-8879-971DD041CBC9}" destId="{3C8242CC-96DC-4A09-AEEF-8D367DAB3103}" srcOrd="0" destOrd="0" presId="urn:microsoft.com/office/officeart/2005/8/layout/bProcess4"/>
    <dgm:cxn modelId="{92FC2ED4-F138-44F5-9770-05814B3B768B}" type="presOf" srcId="{49C8CE91-D6F5-40D6-A046-D32566738755}" destId="{96CFC28F-0372-4813-BAAD-A0A388FBD7BE}" srcOrd="0" destOrd="0" presId="urn:microsoft.com/office/officeart/2005/8/layout/bProcess4"/>
    <dgm:cxn modelId="{E9D32DD7-6024-46D1-83C9-E612E67E0900}" srcId="{163A99E5-A139-4A9D-B383-E09BF4CBB2D1}" destId="{8D70BC76-EBCA-4EF3-A2F6-DCFAB0ECE111}" srcOrd="8" destOrd="0" parTransId="{0A8D41EC-E1C8-448D-8254-8050B47D5CA9}" sibTransId="{86BE1BC6-8964-46FE-B576-4FA00CC1868A}"/>
    <dgm:cxn modelId="{2B505DD9-7D61-47E8-BEA3-017E0AF98999}" srcId="{163A99E5-A139-4A9D-B383-E09BF4CBB2D1}" destId="{E83502BB-A72A-4284-8879-971DD041CBC9}" srcOrd="2" destOrd="0" parTransId="{5C498CD8-880F-4A66-AAB4-5CAB5ED809FF}" sibTransId="{1681CC0C-B63A-43CC-B1FF-7B57F6FA742E}"/>
    <dgm:cxn modelId="{681BEFDE-8211-49B2-A9F8-0D369E82001F}" srcId="{163A99E5-A139-4A9D-B383-E09BF4CBB2D1}" destId="{5B8B4EB3-F5E0-443F-BFEC-CD5D4584E797}" srcOrd="0" destOrd="0" parTransId="{06DC0931-7C07-4437-A5D6-B9125C2638DB}" sibTransId="{8519EAC4-8F9D-4546-862C-59622FDF6CBF}"/>
    <dgm:cxn modelId="{D0E914E1-E4BA-4D62-B4B7-A455D3A34FE7}" srcId="{163A99E5-A139-4A9D-B383-E09BF4CBB2D1}" destId="{9904BAA6-7D4E-4CA1-9CB1-1549231C48A5}" srcOrd="7" destOrd="0" parTransId="{890E6BF9-33C2-43FA-9E01-F5ED58C8D165}" sibTransId="{35563B86-C138-404E-A5B6-C119345510C3}"/>
    <dgm:cxn modelId="{595C77E8-25AB-4890-8F18-6B19486B996E}" type="presOf" srcId="{9904BAA6-7D4E-4CA1-9CB1-1549231C48A5}" destId="{EAA4CC49-10B6-4D54-88A1-83E6CF1A05A3}" srcOrd="0" destOrd="0" presId="urn:microsoft.com/office/officeart/2005/8/layout/bProcess4"/>
    <dgm:cxn modelId="{F79168F0-DE62-42D8-9988-0152C651BD5F}" type="presOf" srcId="{B2588F62-D5D9-4755-9710-7E3E8CB59E8E}" destId="{47C522A4-835D-43F7-ADC1-16BBD1BD480E}" srcOrd="0" destOrd="0" presId="urn:microsoft.com/office/officeart/2005/8/layout/bProcess4"/>
    <dgm:cxn modelId="{278DD7FD-8118-43ED-8C28-8D8E6753734A}" type="presOf" srcId="{5B8B4EB3-F5E0-443F-BFEC-CD5D4584E797}" destId="{DB547B16-B986-4954-8B22-03CAA64852EB}" srcOrd="0" destOrd="0" presId="urn:microsoft.com/office/officeart/2005/8/layout/bProcess4"/>
    <dgm:cxn modelId="{8D3319B7-5DA0-43D2-97F5-7D63D014829F}" type="presParOf" srcId="{2962BCAD-50FA-469C-9EEA-F2DEF85A0214}" destId="{0B1D59A8-6F98-496B-AA9D-90359E983AEC}" srcOrd="0" destOrd="0" presId="urn:microsoft.com/office/officeart/2005/8/layout/bProcess4"/>
    <dgm:cxn modelId="{67EB21A8-1D82-46D4-8CE2-6901E58118DC}" type="presParOf" srcId="{0B1D59A8-6F98-496B-AA9D-90359E983AEC}" destId="{D3BA6C8B-3665-4EA1-8B9B-274FFCDAFD26}" srcOrd="0" destOrd="0" presId="urn:microsoft.com/office/officeart/2005/8/layout/bProcess4"/>
    <dgm:cxn modelId="{19C830C5-3435-4968-A747-F27C9F578B5B}" type="presParOf" srcId="{0B1D59A8-6F98-496B-AA9D-90359E983AEC}" destId="{DB547B16-B986-4954-8B22-03CAA64852EB}" srcOrd="1" destOrd="0" presId="urn:microsoft.com/office/officeart/2005/8/layout/bProcess4"/>
    <dgm:cxn modelId="{4D46A506-FFD8-435B-812E-0F21109FF5DD}" type="presParOf" srcId="{2962BCAD-50FA-469C-9EEA-F2DEF85A0214}" destId="{DF1E82D9-F8B6-4B43-9206-7750B6C024F3}" srcOrd="1" destOrd="0" presId="urn:microsoft.com/office/officeart/2005/8/layout/bProcess4"/>
    <dgm:cxn modelId="{06FDFCFB-5121-4C0D-A9C8-D5EC2CC29FD2}" type="presParOf" srcId="{2962BCAD-50FA-469C-9EEA-F2DEF85A0214}" destId="{BF9ACC0A-1D0C-4A3F-8EF5-2C93921B500A}" srcOrd="2" destOrd="0" presId="urn:microsoft.com/office/officeart/2005/8/layout/bProcess4"/>
    <dgm:cxn modelId="{083F0624-8D9C-4166-A1BB-A86AC2F72DF6}" type="presParOf" srcId="{BF9ACC0A-1D0C-4A3F-8EF5-2C93921B500A}" destId="{B2A56A00-75AF-44E4-B54D-378EF660BA9D}" srcOrd="0" destOrd="0" presId="urn:microsoft.com/office/officeart/2005/8/layout/bProcess4"/>
    <dgm:cxn modelId="{4D9A90AF-036D-4907-AD51-3678F7C4CD2A}" type="presParOf" srcId="{BF9ACC0A-1D0C-4A3F-8EF5-2C93921B500A}" destId="{EEBA93DC-98F2-4838-B4D9-9A601CC032C7}" srcOrd="1" destOrd="0" presId="urn:microsoft.com/office/officeart/2005/8/layout/bProcess4"/>
    <dgm:cxn modelId="{78D8F959-0BAF-468E-AE9D-7E0639F22E0E}" type="presParOf" srcId="{2962BCAD-50FA-469C-9EEA-F2DEF85A0214}" destId="{261F8751-E206-4F45-AAD9-0D12AA06FE34}" srcOrd="3" destOrd="0" presId="urn:microsoft.com/office/officeart/2005/8/layout/bProcess4"/>
    <dgm:cxn modelId="{A647A757-0474-40F9-B446-1EB9DEB4290F}" type="presParOf" srcId="{2962BCAD-50FA-469C-9EEA-F2DEF85A0214}" destId="{F67D73F8-FB2B-4C9C-8504-E71F124032AB}" srcOrd="4" destOrd="0" presId="urn:microsoft.com/office/officeart/2005/8/layout/bProcess4"/>
    <dgm:cxn modelId="{79A57AA2-ABD2-427A-8B08-738D915215DB}" type="presParOf" srcId="{F67D73F8-FB2B-4C9C-8504-E71F124032AB}" destId="{07734C76-395F-4D3F-99BE-EA88BB9FB26A}" srcOrd="0" destOrd="0" presId="urn:microsoft.com/office/officeart/2005/8/layout/bProcess4"/>
    <dgm:cxn modelId="{00E20DD9-2565-438C-A98D-031695D49272}" type="presParOf" srcId="{F67D73F8-FB2B-4C9C-8504-E71F124032AB}" destId="{3C8242CC-96DC-4A09-AEEF-8D367DAB3103}" srcOrd="1" destOrd="0" presId="urn:microsoft.com/office/officeart/2005/8/layout/bProcess4"/>
    <dgm:cxn modelId="{21308909-12FB-4CDA-AB47-3A507792CFAF}" type="presParOf" srcId="{2962BCAD-50FA-469C-9EEA-F2DEF85A0214}" destId="{86C3DCED-2CD2-464F-9DC6-4C68B61293CC}" srcOrd="5" destOrd="0" presId="urn:microsoft.com/office/officeart/2005/8/layout/bProcess4"/>
    <dgm:cxn modelId="{832E646D-87B4-47A8-9C09-2260532EB827}" type="presParOf" srcId="{2962BCAD-50FA-469C-9EEA-F2DEF85A0214}" destId="{D8CAD74A-7393-45C3-BD90-F5C85B10C009}" srcOrd="6" destOrd="0" presId="urn:microsoft.com/office/officeart/2005/8/layout/bProcess4"/>
    <dgm:cxn modelId="{BE62E279-5351-4AAC-92F4-65D458A9B736}" type="presParOf" srcId="{D8CAD74A-7393-45C3-BD90-F5C85B10C009}" destId="{C0E4E22E-1F5D-449C-AF1A-F93C674B70B2}" srcOrd="0" destOrd="0" presId="urn:microsoft.com/office/officeart/2005/8/layout/bProcess4"/>
    <dgm:cxn modelId="{DF04AA67-7E12-4CF7-B75A-E5BFFA8516B2}" type="presParOf" srcId="{D8CAD74A-7393-45C3-BD90-F5C85B10C009}" destId="{3701C417-F007-4C07-8F0D-E7D58576C260}" srcOrd="1" destOrd="0" presId="urn:microsoft.com/office/officeart/2005/8/layout/bProcess4"/>
    <dgm:cxn modelId="{D0EC5EE5-D41C-41B5-8E9B-3F67E350634D}" type="presParOf" srcId="{2962BCAD-50FA-469C-9EEA-F2DEF85A0214}" destId="{0D6C005A-4EDF-4D77-AB95-E122184FDE1A}" srcOrd="7" destOrd="0" presId="urn:microsoft.com/office/officeart/2005/8/layout/bProcess4"/>
    <dgm:cxn modelId="{3792E89F-9E35-4003-9A41-F04356FA45DB}" type="presParOf" srcId="{2962BCAD-50FA-469C-9EEA-F2DEF85A0214}" destId="{47651AB7-C87A-49D9-9100-CD86D4654EE7}" srcOrd="8" destOrd="0" presId="urn:microsoft.com/office/officeart/2005/8/layout/bProcess4"/>
    <dgm:cxn modelId="{725547B4-6A82-453A-BEBB-F7FFA84CB851}" type="presParOf" srcId="{47651AB7-C87A-49D9-9100-CD86D4654EE7}" destId="{37D545DA-AE2C-493D-9D1C-20880F820997}" srcOrd="0" destOrd="0" presId="urn:microsoft.com/office/officeart/2005/8/layout/bProcess4"/>
    <dgm:cxn modelId="{9794C5B2-3FF9-452F-9C5C-7DB56CFD72A5}" type="presParOf" srcId="{47651AB7-C87A-49D9-9100-CD86D4654EE7}" destId="{47C522A4-835D-43F7-ADC1-16BBD1BD480E}" srcOrd="1" destOrd="0" presId="urn:microsoft.com/office/officeart/2005/8/layout/bProcess4"/>
    <dgm:cxn modelId="{08D2B8F8-BE85-4AF0-8E70-35CC40590BED}" type="presParOf" srcId="{2962BCAD-50FA-469C-9EEA-F2DEF85A0214}" destId="{00CC5F28-F8E0-4951-9785-6BA62F4716DF}" srcOrd="9" destOrd="0" presId="urn:microsoft.com/office/officeart/2005/8/layout/bProcess4"/>
    <dgm:cxn modelId="{4C64DA1D-7403-403F-AC4A-5A5E899178C8}" type="presParOf" srcId="{2962BCAD-50FA-469C-9EEA-F2DEF85A0214}" destId="{E146EF48-05BF-41A6-B248-1EA99394DB28}" srcOrd="10" destOrd="0" presId="urn:microsoft.com/office/officeart/2005/8/layout/bProcess4"/>
    <dgm:cxn modelId="{7EFC009B-9E25-4D62-A180-F1CC97CCE63E}" type="presParOf" srcId="{E146EF48-05BF-41A6-B248-1EA99394DB28}" destId="{FFC93B12-3315-400A-9333-1B8A29CBE92C}" srcOrd="0" destOrd="0" presId="urn:microsoft.com/office/officeart/2005/8/layout/bProcess4"/>
    <dgm:cxn modelId="{56A1EB3A-41B7-418B-B061-BD231DEB70FE}" type="presParOf" srcId="{E146EF48-05BF-41A6-B248-1EA99394DB28}" destId="{96CFC28F-0372-4813-BAAD-A0A388FBD7BE}" srcOrd="1" destOrd="0" presId="urn:microsoft.com/office/officeart/2005/8/layout/bProcess4"/>
    <dgm:cxn modelId="{237EA8FE-8183-415F-AB4D-0899D42033CF}" type="presParOf" srcId="{2962BCAD-50FA-469C-9EEA-F2DEF85A0214}" destId="{9C21C14B-D0D6-449F-9BC1-DFECC2DA6CE4}" srcOrd="11" destOrd="0" presId="urn:microsoft.com/office/officeart/2005/8/layout/bProcess4"/>
    <dgm:cxn modelId="{7314E004-FAA0-446C-836D-6E403750C86B}" type="presParOf" srcId="{2962BCAD-50FA-469C-9EEA-F2DEF85A0214}" destId="{5DE26246-EE17-4397-94A3-9207C33DD2BE}" srcOrd="12" destOrd="0" presId="urn:microsoft.com/office/officeart/2005/8/layout/bProcess4"/>
    <dgm:cxn modelId="{BE7343D0-19B6-41F6-9FAD-74898B4A5666}" type="presParOf" srcId="{5DE26246-EE17-4397-94A3-9207C33DD2BE}" destId="{D631B63E-78B0-4EFB-B9F7-957A61A08613}" srcOrd="0" destOrd="0" presId="urn:microsoft.com/office/officeart/2005/8/layout/bProcess4"/>
    <dgm:cxn modelId="{ED819302-780E-43BD-AF6E-A064100FFEF0}" type="presParOf" srcId="{5DE26246-EE17-4397-94A3-9207C33DD2BE}" destId="{5F04CD08-3707-4D00-BC08-534286B18C8A}" srcOrd="1" destOrd="0" presId="urn:microsoft.com/office/officeart/2005/8/layout/bProcess4"/>
    <dgm:cxn modelId="{991BD2B8-9A08-45D7-B865-F6E68288C311}" type="presParOf" srcId="{2962BCAD-50FA-469C-9EEA-F2DEF85A0214}" destId="{8E1E31BB-737C-4E5B-BC05-900A3E6CC84C}" srcOrd="13" destOrd="0" presId="urn:microsoft.com/office/officeart/2005/8/layout/bProcess4"/>
    <dgm:cxn modelId="{3938918E-D506-4C89-B77B-56342A793FFE}" type="presParOf" srcId="{2962BCAD-50FA-469C-9EEA-F2DEF85A0214}" destId="{3B7C6204-D9B9-4D40-B559-299D35E0BC6D}" srcOrd="14" destOrd="0" presId="urn:microsoft.com/office/officeart/2005/8/layout/bProcess4"/>
    <dgm:cxn modelId="{226AD47A-F721-450D-B882-146FD301FFB4}" type="presParOf" srcId="{3B7C6204-D9B9-4D40-B559-299D35E0BC6D}" destId="{AAF3D071-BF73-4D36-B839-FC2103F382DD}" srcOrd="0" destOrd="0" presId="urn:microsoft.com/office/officeart/2005/8/layout/bProcess4"/>
    <dgm:cxn modelId="{6F8CCCF8-218D-4D8B-8F9E-91273660D4F0}" type="presParOf" srcId="{3B7C6204-D9B9-4D40-B559-299D35E0BC6D}" destId="{EAA4CC49-10B6-4D54-88A1-83E6CF1A05A3}" srcOrd="1" destOrd="0" presId="urn:microsoft.com/office/officeart/2005/8/layout/bProcess4"/>
    <dgm:cxn modelId="{3A8558C2-590E-47BB-B240-1F3B54E3CDE7}" type="presParOf" srcId="{2962BCAD-50FA-469C-9EEA-F2DEF85A0214}" destId="{DA0DFA79-D5AA-425C-ABAB-4C4029F8C8DF}" srcOrd="15" destOrd="0" presId="urn:microsoft.com/office/officeart/2005/8/layout/bProcess4"/>
    <dgm:cxn modelId="{D0170FE7-7519-412E-8368-7B6FBC721A76}" type="presParOf" srcId="{2962BCAD-50FA-469C-9EEA-F2DEF85A0214}" destId="{B7E2EDE9-3429-4B2B-9F94-2BE4DFF9D9F3}" srcOrd="16" destOrd="0" presId="urn:microsoft.com/office/officeart/2005/8/layout/bProcess4"/>
    <dgm:cxn modelId="{F77C6343-F359-4EB3-9AC4-B6F5A758CC9F}" type="presParOf" srcId="{B7E2EDE9-3429-4B2B-9F94-2BE4DFF9D9F3}" destId="{D4DEF18C-7F81-4B7B-A4EA-7E9B836D5EAC}" srcOrd="0" destOrd="0" presId="urn:microsoft.com/office/officeart/2005/8/layout/bProcess4"/>
    <dgm:cxn modelId="{E16F49C1-9564-4937-93B7-4B6591224823}" type="presParOf" srcId="{B7E2EDE9-3429-4B2B-9F94-2BE4DFF9D9F3}" destId="{565B9142-880C-439B-B271-BA1B86D7B279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4333FA-BCA2-41D6-81F7-13A984AC771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5B1D1E2-423D-4338-A668-5752557C4750}">
      <dgm:prSet/>
      <dgm:spPr/>
      <dgm:t>
        <a:bodyPr/>
        <a:lstStyle/>
        <a:p>
          <a:r>
            <a:rPr lang="en-GB"/>
            <a:t>NULL VALUE TREATMENT</a:t>
          </a:r>
          <a:endParaRPr lang="en-US"/>
        </a:p>
      </dgm:t>
    </dgm:pt>
    <dgm:pt modelId="{A57CEFB0-156A-438E-88BB-043F5782E9A6}" type="parTrans" cxnId="{23360A35-9815-4233-A3EC-5A751832F267}">
      <dgm:prSet/>
      <dgm:spPr/>
      <dgm:t>
        <a:bodyPr/>
        <a:lstStyle/>
        <a:p>
          <a:endParaRPr lang="en-US"/>
        </a:p>
      </dgm:t>
    </dgm:pt>
    <dgm:pt modelId="{EFCB2DB0-2011-4487-90D8-236AD1824E79}" type="sibTrans" cxnId="{23360A35-9815-4233-A3EC-5A751832F267}">
      <dgm:prSet/>
      <dgm:spPr/>
      <dgm:t>
        <a:bodyPr/>
        <a:lstStyle/>
        <a:p>
          <a:endParaRPr lang="en-US"/>
        </a:p>
      </dgm:t>
    </dgm:pt>
    <dgm:pt modelId="{6E531AEA-40EF-4A42-BC52-295BA8DDFE5E}">
      <dgm:prSet/>
      <dgm:spPr/>
      <dgm:t>
        <a:bodyPr/>
        <a:lstStyle/>
        <a:p>
          <a:r>
            <a:rPr lang="en-GB"/>
            <a:t>DATATYPE CONVERSION</a:t>
          </a:r>
          <a:endParaRPr lang="en-US"/>
        </a:p>
      </dgm:t>
    </dgm:pt>
    <dgm:pt modelId="{FD3E39CD-B695-497C-8F2B-1880EE67608E}" type="parTrans" cxnId="{D2D7EBBA-03E3-4865-A03F-C9B2737D0C8B}">
      <dgm:prSet/>
      <dgm:spPr/>
      <dgm:t>
        <a:bodyPr/>
        <a:lstStyle/>
        <a:p>
          <a:endParaRPr lang="en-US"/>
        </a:p>
      </dgm:t>
    </dgm:pt>
    <dgm:pt modelId="{743FE70B-94F6-4B50-9AE1-F64E2BA25ECD}" type="sibTrans" cxnId="{D2D7EBBA-03E3-4865-A03F-C9B2737D0C8B}">
      <dgm:prSet/>
      <dgm:spPr/>
      <dgm:t>
        <a:bodyPr/>
        <a:lstStyle/>
        <a:p>
          <a:endParaRPr lang="en-US"/>
        </a:p>
      </dgm:t>
    </dgm:pt>
    <dgm:pt modelId="{74DDFAA3-4A19-456A-9E2B-88AA8E0EFD9F}">
      <dgm:prSet/>
      <dgm:spPr/>
      <dgm:t>
        <a:bodyPr/>
        <a:lstStyle/>
        <a:p>
          <a:r>
            <a:rPr lang="en-GB"/>
            <a:t>COLUMN NAME EDITING </a:t>
          </a:r>
          <a:endParaRPr lang="en-US"/>
        </a:p>
      </dgm:t>
    </dgm:pt>
    <dgm:pt modelId="{D90D3FB5-50C6-4038-A7B9-73FF3551BB64}" type="parTrans" cxnId="{AD2831D4-5EAC-4DB2-95AB-B8BC7827C0BD}">
      <dgm:prSet/>
      <dgm:spPr/>
      <dgm:t>
        <a:bodyPr/>
        <a:lstStyle/>
        <a:p>
          <a:endParaRPr lang="en-US"/>
        </a:p>
      </dgm:t>
    </dgm:pt>
    <dgm:pt modelId="{9329D80B-AA8A-4038-8C98-79B01A86E987}" type="sibTrans" cxnId="{AD2831D4-5EAC-4DB2-95AB-B8BC7827C0BD}">
      <dgm:prSet/>
      <dgm:spPr/>
      <dgm:t>
        <a:bodyPr/>
        <a:lstStyle/>
        <a:p>
          <a:endParaRPr lang="en-US"/>
        </a:p>
      </dgm:t>
    </dgm:pt>
    <dgm:pt modelId="{ED3559C1-A86F-438F-84BD-EFACB0ACEC6B}" type="pres">
      <dgm:prSet presAssocID="{724333FA-BCA2-41D6-81F7-13A984AC7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0221164-1505-4E6E-B3BA-C0CD0B07E8E3}" type="pres">
      <dgm:prSet presAssocID="{15B1D1E2-423D-4338-A668-5752557C4750}" presName="hierRoot1" presStyleCnt="0"/>
      <dgm:spPr/>
    </dgm:pt>
    <dgm:pt modelId="{515C65BE-02BC-4175-96F1-F3A01AC6B978}" type="pres">
      <dgm:prSet presAssocID="{15B1D1E2-423D-4338-A668-5752557C4750}" presName="composite" presStyleCnt="0"/>
      <dgm:spPr/>
    </dgm:pt>
    <dgm:pt modelId="{FCCE55DE-F1EB-46D0-AB54-6BBC6784737E}" type="pres">
      <dgm:prSet presAssocID="{15B1D1E2-423D-4338-A668-5752557C4750}" presName="background" presStyleLbl="node0" presStyleIdx="0" presStyleCnt="3"/>
      <dgm:spPr/>
    </dgm:pt>
    <dgm:pt modelId="{3B103EB9-E047-425F-950F-7138F14A63D1}" type="pres">
      <dgm:prSet presAssocID="{15B1D1E2-423D-4338-A668-5752557C4750}" presName="text" presStyleLbl="fgAcc0" presStyleIdx="0" presStyleCnt="3">
        <dgm:presLayoutVars>
          <dgm:chPref val="3"/>
        </dgm:presLayoutVars>
      </dgm:prSet>
      <dgm:spPr/>
    </dgm:pt>
    <dgm:pt modelId="{9C32C8A3-A3B8-4C01-AADA-BC6DD34027AB}" type="pres">
      <dgm:prSet presAssocID="{15B1D1E2-423D-4338-A668-5752557C4750}" presName="hierChild2" presStyleCnt="0"/>
      <dgm:spPr/>
    </dgm:pt>
    <dgm:pt modelId="{7B86943C-7786-49A6-9DEF-CA78AB2E9844}" type="pres">
      <dgm:prSet presAssocID="{6E531AEA-40EF-4A42-BC52-295BA8DDFE5E}" presName="hierRoot1" presStyleCnt="0"/>
      <dgm:spPr/>
    </dgm:pt>
    <dgm:pt modelId="{63CB42AB-3CFB-4A6B-BA7E-14FC4D01E0C5}" type="pres">
      <dgm:prSet presAssocID="{6E531AEA-40EF-4A42-BC52-295BA8DDFE5E}" presName="composite" presStyleCnt="0"/>
      <dgm:spPr/>
    </dgm:pt>
    <dgm:pt modelId="{33472898-E115-42FA-9C2D-2E25DED23A3A}" type="pres">
      <dgm:prSet presAssocID="{6E531AEA-40EF-4A42-BC52-295BA8DDFE5E}" presName="background" presStyleLbl="node0" presStyleIdx="1" presStyleCnt="3"/>
      <dgm:spPr/>
    </dgm:pt>
    <dgm:pt modelId="{A58D4859-76DD-4C03-98ED-491FF47B9E5B}" type="pres">
      <dgm:prSet presAssocID="{6E531AEA-40EF-4A42-BC52-295BA8DDFE5E}" presName="text" presStyleLbl="fgAcc0" presStyleIdx="1" presStyleCnt="3">
        <dgm:presLayoutVars>
          <dgm:chPref val="3"/>
        </dgm:presLayoutVars>
      </dgm:prSet>
      <dgm:spPr/>
    </dgm:pt>
    <dgm:pt modelId="{206445AD-D51A-4E30-BBCD-C638C2FA3794}" type="pres">
      <dgm:prSet presAssocID="{6E531AEA-40EF-4A42-BC52-295BA8DDFE5E}" presName="hierChild2" presStyleCnt="0"/>
      <dgm:spPr/>
    </dgm:pt>
    <dgm:pt modelId="{30A28C88-2411-429A-A557-C3833FE9456D}" type="pres">
      <dgm:prSet presAssocID="{74DDFAA3-4A19-456A-9E2B-88AA8E0EFD9F}" presName="hierRoot1" presStyleCnt="0"/>
      <dgm:spPr/>
    </dgm:pt>
    <dgm:pt modelId="{602FE327-914E-4D83-A655-EE533C4798FC}" type="pres">
      <dgm:prSet presAssocID="{74DDFAA3-4A19-456A-9E2B-88AA8E0EFD9F}" presName="composite" presStyleCnt="0"/>
      <dgm:spPr/>
    </dgm:pt>
    <dgm:pt modelId="{B7C36154-FB39-4833-A484-BB556468C3E0}" type="pres">
      <dgm:prSet presAssocID="{74DDFAA3-4A19-456A-9E2B-88AA8E0EFD9F}" presName="background" presStyleLbl="node0" presStyleIdx="2" presStyleCnt="3"/>
      <dgm:spPr/>
    </dgm:pt>
    <dgm:pt modelId="{40109FC5-9249-48E0-9EDA-3CCC34EC8EEE}" type="pres">
      <dgm:prSet presAssocID="{74DDFAA3-4A19-456A-9E2B-88AA8E0EFD9F}" presName="text" presStyleLbl="fgAcc0" presStyleIdx="2" presStyleCnt="3">
        <dgm:presLayoutVars>
          <dgm:chPref val="3"/>
        </dgm:presLayoutVars>
      </dgm:prSet>
      <dgm:spPr/>
    </dgm:pt>
    <dgm:pt modelId="{63EC56CF-4EA7-4D97-A15C-5256A541D674}" type="pres">
      <dgm:prSet presAssocID="{74DDFAA3-4A19-456A-9E2B-88AA8E0EFD9F}" presName="hierChild2" presStyleCnt="0"/>
      <dgm:spPr/>
    </dgm:pt>
  </dgm:ptLst>
  <dgm:cxnLst>
    <dgm:cxn modelId="{67A09910-489C-42C0-9F97-0511FB458C78}" type="presOf" srcId="{6E531AEA-40EF-4A42-BC52-295BA8DDFE5E}" destId="{A58D4859-76DD-4C03-98ED-491FF47B9E5B}" srcOrd="0" destOrd="0" presId="urn:microsoft.com/office/officeart/2005/8/layout/hierarchy1"/>
    <dgm:cxn modelId="{2AA8FB31-DFDE-4F5C-8BD2-4A436DC7CB7E}" type="presOf" srcId="{15B1D1E2-423D-4338-A668-5752557C4750}" destId="{3B103EB9-E047-425F-950F-7138F14A63D1}" srcOrd="0" destOrd="0" presId="urn:microsoft.com/office/officeart/2005/8/layout/hierarchy1"/>
    <dgm:cxn modelId="{23360A35-9815-4233-A3EC-5A751832F267}" srcId="{724333FA-BCA2-41D6-81F7-13A984AC7713}" destId="{15B1D1E2-423D-4338-A668-5752557C4750}" srcOrd="0" destOrd="0" parTransId="{A57CEFB0-156A-438E-88BB-043F5782E9A6}" sibTransId="{EFCB2DB0-2011-4487-90D8-236AD1824E79}"/>
    <dgm:cxn modelId="{85FB1E4C-160A-439C-9667-BFE630AF046E}" type="presOf" srcId="{74DDFAA3-4A19-456A-9E2B-88AA8E0EFD9F}" destId="{40109FC5-9249-48E0-9EDA-3CCC34EC8EEE}" srcOrd="0" destOrd="0" presId="urn:microsoft.com/office/officeart/2005/8/layout/hierarchy1"/>
    <dgm:cxn modelId="{D2D7EBBA-03E3-4865-A03F-C9B2737D0C8B}" srcId="{724333FA-BCA2-41D6-81F7-13A984AC7713}" destId="{6E531AEA-40EF-4A42-BC52-295BA8DDFE5E}" srcOrd="1" destOrd="0" parTransId="{FD3E39CD-B695-497C-8F2B-1880EE67608E}" sibTransId="{743FE70B-94F6-4B50-9AE1-F64E2BA25ECD}"/>
    <dgm:cxn modelId="{AD2831D4-5EAC-4DB2-95AB-B8BC7827C0BD}" srcId="{724333FA-BCA2-41D6-81F7-13A984AC7713}" destId="{74DDFAA3-4A19-456A-9E2B-88AA8E0EFD9F}" srcOrd="2" destOrd="0" parTransId="{D90D3FB5-50C6-4038-A7B9-73FF3551BB64}" sibTransId="{9329D80B-AA8A-4038-8C98-79B01A86E987}"/>
    <dgm:cxn modelId="{BFDA9FD5-C4D3-4EB7-8BA4-1ED85D65D8AA}" type="presOf" srcId="{724333FA-BCA2-41D6-81F7-13A984AC7713}" destId="{ED3559C1-A86F-438F-84BD-EFACB0ACEC6B}" srcOrd="0" destOrd="0" presId="urn:microsoft.com/office/officeart/2005/8/layout/hierarchy1"/>
    <dgm:cxn modelId="{92B9AD57-C859-4BD4-A300-061A7990D8A6}" type="presParOf" srcId="{ED3559C1-A86F-438F-84BD-EFACB0ACEC6B}" destId="{C0221164-1505-4E6E-B3BA-C0CD0B07E8E3}" srcOrd="0" destOrd="0" presId="urn:microsoft.com/office/officeart/2005/8/layout/hierarchy1"/>
    <dgm:cxn modelId="{46E5EBAD-7769-4790-A205-9E86D7FDA57B}" type="presParOf" srcId="{C0221164-1505-4E6E-B3BA-C0CD0B07E8E3}" destId="{515C65BE-02BC-4175-96F1-F3A01AC6B978}" srcOrd="0" destOrd="0" presId="urn:microsoft.com/office/officeart/2005/8/layout/hierarchy1"/>
    <dgm:cxn modelId="{9B63FF83-6982-491B-96EB-316D48DA0015}" type="presParOf" srcId="{515C65BE-02BC-4175-96F1-F3A01AC6B978}" destId="{FCCE55DE-F1EB-46D0-AB54-6BBC6784737E}" srcOrd="0" destOrd="0" presId="urn:microsoft.com/office/officeart/2005/8/layout/hierarchy1"/>
    <dgm:cxn modelId="{9D315FCC-EC25-4F90-8D85-F0705B2FDCA5}" type="presParOf" srcId="{515C65BE-02BC-4175-96F1-F3A01AC6B978}" destId="{3B103EB9-E047-425F-950F-7138F14A63D1}" srcOrd="1" destOrd="0" presId="urn:microsoft.com/office/officeart/2005/8/layout/hierarchy1"/>
    <dgm:cxn modelId="{6A3EAFD3-9021-4AA9-B616-7A947D7F2735}" type="presParOf" srcId="{C0221164-1505-4E6E-B3BA-C0CD0B07E8E3}" destId="{9C32C8A3-A3B8-4C01-AADA-BC6DD34027AB}" srcOrd="1" destOrd="0" presId="urn:microsoft.com/office/officeart/2005/8/layout/hierarchy1"/>
    <dgm:cxn modelId="{44B59F22-ABDE-47D3-B883-146F60976853}" type="presParOf" srcId="{ED3559C1-A86F-438F-84BD-EFACB0ACEC6B}" destId="{7B86943C-7786-49A6-9DEF-CA78AB2E9844}" srcOrd="1" destOrd="0" presId="urn:microsoft.com/office/officeart/2005/8/layout/hierarchy1"/>
    <dgm:cxn modelId="{D9BD234B-191D-4948-A297-C25ADFCEA5E1}" type="presParOf" srcId="{7B86943C-7786-49A6-9DEF-CA78AB2E9844}" destId="{63CB42AB-3CFB-4A6B-BA7E-14FC4D01E0C5}" srcOrd="0" destOrd="0" presId="urn:microsoft.com/office/officeart/2005/8/layout/hierarchy1"/>
    <dgm:cxn modelId="{33AA5B9D-A4CF-4243-98FE-8EB3B17E8405}" type="presParOf" srcId="{63CB42AB-3CFB-4A6B-BA7E-14FC4D01E0C5}" destId="{33472898-E115-42FA-9C2D-2E25DED23A3A}" srcOrd="0" destOrd="0" presId="urn:microsoft.com/office/officeart/2005/8/layout/hierarchy1"/>
    <dgm:cxn modelId="{AD61C280-78F1-498B-A18E-D4BFDE76CDC0}" type="presParOf" srcId="{63CB42AB-3CFB-4A6B-BA7E-14FC4D01E0C5}" destId="{A58D4859-76DD-4C03-98ED-491FF47B9E5B}" srcOrd="1" destOrd="0" presId="urn:microsoft.com/office/officeart/2005/8/layout/hierarchy1"/>
    <dgm:cxn modelId="{29D74827-41C8-4962-A27E-38E58EE44B37}" type="presParOf" srcId="{7B86943C-7786-49A6-9DEF-CA78AB2E9844}" destId="{206445AD-D51A-4E30-BBCD-C638C2FA3794}" srcOrd="1" destOrd="0" presId="urn:microsoft.com/office/officeart/2005/8/layout/hierarchy1"/>
    <dgm:cxn modelId="{58517CB9-643A-4244-87F2-FC5B57B8A393}" type="presParOf" srcId="{ED3559C1-A86F-438F-84BD-EFACB0ACEC6B}" destId="{30A28C88-2411-429A-A557-C3833FE9456D}" srcOrd="2" destOrd="0" presId="urn:microsoft.com/office/officeart/2005/8/layout/hierarchy1"/>
    <dgm:cxn modelId="{DB0883B8-DBC7-4C74-8E83-FDE4509EE50C}" type="presParOf" srcId="{30A28C88-2411-429A-A557-C3833FE9456D}" destId="{602FE327-914E-4D83-A655-EE533C4798FC}" srcOrd="0" destOrd="0" presId="urn:microsoft.com/office/officeart/2005/8/layout/hierarchy1"/>
    <dgm:cxn modelId="{64179D22-4336-4613-9468-CF681B75FDFB}" type="presParOf" srcId="{602FE327-914E-4D83-A655-EE533C4798FC}" destId="{B7C36154-FB39-4833-A484-BB556468C3E0}" srcOrd="0" destOrd="0" presId="urn:microsoft.com/office/officeart/2005/8/layout/hierarchy1"/>
    <dgm:cxn modelId="{285BE467-FD4B-4408-B983-ADBCF2D01D62}" type="presParOf" srcId="{602FE327-914E-4D83-A655-EE533C4798FC}" destId="{40109FC5-9249-48E0-9EDA-3CCC34EC8EEE}" srcOrd="1" destOrd="0" presId="urn:microsoft.com/office/officeart/2005/8/layout/hierarchy1"/>
    <dgm:cxn modelId="{1DA8532C-5063-4D89-8C44-FAB89A20F403}" type="presParOf" srcId="{30A28C88-2411-429A-A557-C3833FE9456D}" destId="{63EC56CF-4EA7-4D97-A15C-5256A541D67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1E82D9-F8B6-4B43-9206-7750B6C024F3}">
      <dsp:nvSpPr>
        <dsp:cNvPr id="0" name=""/>
        <dsp:cNvSpPr/>
      </dsp:nvSpPr>
      <dsp:spPr>
        <a:xfrm rot="5400000">
          <a:off x="1195642" y="913424"/>
          <a:ext cx="1429708" cy="172387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547B16-B986-4954-8B22-03CAA64852EB}">
      <dsp:nvSpPr>
        <dsp:cNvPr id="0" name=""/>
        <dsp:cNvSpPr/>
      </dsp:nvSpPr>
      <dsp:spPr>
        <a:xfrm>
          <a:off x="1523985" y="173"/>
          <a:ext cx="1915417" cy="11492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COLLECTION</a:t>
          </a:r>
        </a:p>
      </dsp:txBody>
      <dsp:txXfrm>
        <a:off x="1557645" y="33833"/>
        <a:ext cx="1848097" cy="1081930"/>
      </dsp:txXfrm>
    </dsp:sp>
    <dsp:sp modelId="{261F8751-E206-4F45-AAD9-0D12AA06FE34}">
      <dsp:nvSpPr>
        <dsp:cNvPr id="0" name=""/>
        <dsp:cNvSpPr/>
      </dsp:nvSpPr>
      <dsp:spPr>
        <a:xfrm rot="5400000">
          <a:off x="1195642" y="2349988"/>
          <a:ext cx="1429708" cy="172387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BA93DC-98F2-4838-B4D9-9A601CC032C7}">
      <dsp:nvSpPr>
        <dsp:cNvPr id="0" name=""/>
        <dsp:cNvSpPr/>
      </dsp:nvSpPr>
      <dsp:spPr>
        <a:xfrm>
          <a:off x="1523985" y="1436737"/>
          <a:ext cx="1915417" cy="11492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PREPROCESSING</a:t>
          </a:r>
        </a:p>
      </dsp:txBody>
      <dsp:txXfrm>
        <a:off x="1557645" y="1470397"/>
        <a:ext cx="1848097" cy="1081930"/>
      </dsp:txXfrm>
    </dsp:sp>
    <dsp:sp modelId="{86C3DCED-2CD2-464F-9DC6-4C68B61293CC}">
      <dsp:nvSpPr>
        <dsp:cNvPr id="0" name=""/>
        <dsp:cNvSpPr/>
      </dsp:nvSpPr>
      <dsp:spPr>
        <a:xfrm>
          <a:off x="1913924" y="3068270"/>
          <a:ext cx="2540650" cy="172387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8242CC-96DC-4A09-AEEF-8D367DAB3103}">
      <dsp:nvSpPr>
        <dsp:cNvPr id="0" name=""/>
        <dsp:cNvSpPr/>
      </dsp:nvSpPr>
      <dsp:spPr>
        <a:xfrm>
          <a:off x="1523985" y="2873300"/>
          <a:ext cx="1915417" cy="11492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BASE MODEL</a:t>
          </a:r>
        </a:p>
      </dsp:txBody>
      <dsp:txXfrm>
        <a:off x="1557645" y="2906960"/>
        <a:ext cx="1848097" cy="1081930"/>
      </dsp:txXfrm>
    </dsp:sp>
    <dsp:sp modelId="{0D6C005A-4EDF-4D77-AB95-E122184FDE1A}">
      <dsp:nvSpPr>
        <dsp:cNvPr id="0" name=""/>
        <dsp:cNvSpPr/>
      </dsp:nvSpPr>
      <dsp:spPr>
        <a:xfrm rot="16200000">
          <a:off x="3743148" y="2349988"/>
          <a:ext cx="1429708" cy="172387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01C417-F007-4C07-8F0D-E7D58576C260}">
      <dsp:nvSpPr>
        <dsp:cNvPr id="0" name=""/>
        <dsp:cNvSpPr/>
      </dsp:nvSpPr>
      <dsp:spPr>
        <a:xfrm>
          <a:off x="4071491" y="2873300"/>
          <a:ext cx="1915417" cy="11492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CLASS</a:t>
          </a:r>
          <a:r>
            <a:rPr lang="en-US" sz="1900" kern="1200" baseline="0" dirty="0"/>
            <a:t> IMBALANCE TREATMENT</a:t>
          </a:r>
          <a:endParaRPr lang="en-US" sz="1900" kern="1200" dirty="0"/>
        </a:p>
      </dsp:txBody>
      <dsp:txXfrm>
        <a:off x="4105151" y="2906960"/>
        <a:ext cx="1848097" cy="1081930"/>
      </dsp:txXfrm>
    </dsp:sp>
    <dsp:sp modelId="{00CC5F28-F8E0-4951-9785-6BA62F4716DF}">
      <dsp:nvSpPr>
        <dsp:cNvPr id="0" name=""/>
        <dsp:cNvSpPr/>
      </dsp:nvSpPr>
      <dsp:spPr>
        <a:xfrm rot="16200000">
          <a:off x="3743148" y="913424"/>
          <a:ext cx="1429708" cy="172387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C522A4-835D-43F7-ADC1-16BBD1BD480E}">
      <dsp:nvSpPr>
        <dsp:cNvPr id="0" name=""/>
        <dsp:cNvSpPr/>
      </dsp:nvSpPr>
      <dsp:spPr>
        <a:xfrm>
          <a:off x="4071491" y="1436737"/>
          <a:ext cx="1915417" cy="11492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EDA-OUTLIERS, SKEWNESS TREATMENT</a:t>
          </a:r>
        </a:p>
      </dsp:txBody>
      <dsp:txXfrm>
        <a:off x="4105151" y="1470397"/>
        <a:ext cx="1848097" cy="1081930"/>
      </dsp:txXfrm>
    </dsp:sp>
    <dsp:sp modelId="{9C21C14B-D0D6-449F-9BC1-DFECC2DA6CE4}">
      <dsp:nvSpPr>
        <dsp:cNvPr id="0" name=""/>
        <dsp:cNvSpPr/>
      </dsp:nvSpPr>
      <dsp:spPr>
        <a:xfrm>
          <a:off x="4461430" y="195143"/>
          <a:ext cx="2540650" cy="172387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CFC28F-0372-4813-BAAD-A0A388FBD7BE}">
      <dsp:nvSpPr>
        <dsp:cNvPr id="0" name=""/>
        <dsp:cNvSpPr/>
      </dsp:nvSpPr>
      <dsp:spPr>
        <a:xfrm>
          <a:off x="4071491" y="173"/>
          <a:ext cx="1915417" cy="11492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MODEL  BUILDING</a:t>
          </a:r>
        </a:p>
      </dsp:txBody>
      <dsp:txXfrm>
        <a:off x="4105151" y="33833"/>
        <a:ext cx="1848097" cy="1081930"/>
      </dsp:txXfrm>
    </dsp:sp>
    <dsp:sp modelId="{8E1E31BB-737C-4E5B-BC05-900A3E6CC84C}">
      <dsp:nvSpPr>
        <dsp:cNvPr id="0" name=""/>
        <dsp:cNvSpPr/>
      </dsp:nvSpPr>
      <dsp:spPr>
        <a:xfrm rot="5400000">
          <a:off x="6290654" y="913424"/>
          <a:ext cx="1429708" cy="172387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04CD08-3707-4D00-BC08-534286B18C8A}">
      <dsp:nvSpPr>
        <dsp:cNvPr id="0" name=""/>
        <dsp:cNvSpPr/>
      </dsp:nvSpPr>
      <dsp:spPr>
        <a:xfrm>
          <a:off x="6618996" y="173"/>
          <a:ext cx="1915417" cy="11492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SECOND DATAFRAME</a:t>
          </a:r>
        </a:p>
      </dsp:txBody>
      <dsp:txXfrm>
        <a:off x="6652656" y="33833"/>
        <a:ext cx="1848097" cy="1081930"/>
      </dsp:txXfrm>
    </dsp:sp>
    <dsp:sp modelId="{DA0DFA79-D5AA-425C-ABAB-4C4029F8C8DF}">
      <dsp:nvSpPr>
        <dsp:cNvPr id="0" name=""/>
        <dsp:cNvSpPr/>
      </dsp:nvSpPr>
      <dsp:spPr>
        <a:xfrm rot="5400000">
          <a:off x="6290654" y="2349988"/>
          <a:ext cx="1429708" cy="172387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A4CC49-10B6-4D54-88A1-83E6CF1A05A3}">
      <dsp:nvSpPr>
        <dsp:cNvPr id="0" name=""/>
        <dsp:cNvSpPr/>
      </dsp:nvSpPr>
      <dsp:spPr>
        <a:xfrm>
          <a:off x="6618996" y="1436737"/>
          <a:ext cx="1915417" cy="11492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FEATURE SELECTION</a:t>
          </a:r>
        </a:p>
      </dsp:txBody>
      <dsp:txXfrm>
        <a:off x="6652656" y="1470397"/>
        <a:ext cx="1848097" cy="1081930"/>
      </dsp:txXfrm>
    </dsp:sp>
    <dsp:sp modelId="{565B9142-880C-439B-B271-BA1B86D7B279}">
      <dsp:nvSpPr>
        <dsp:cNvPr id="0" name=""/>
        <dsp:cNvSpPr/>
      </dsp:nvSpPr>
      <dsp:spPr>
        <a:xfrm>
          <a:off x="6618996" y="2873300"/>
          <a:ext cx="1915417" cy="11492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FINAL DATAFRAME</a:t>
          </a:r>
        </a:p>
      </dsp:txBody>
      <dsp:txXfrm>
        <a:off x="6652656" y="2906960"/>
        <a:ext cx="1848097" cy="1081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E55DE-F1EB-46D0-AB54-6BBC6784737E}">
      <dsp:nvSpPr>
        <dsp:cNvPr id="0" name=""/>
        <dsp:cNvSpPr/>
      </dsp:nvSpPr>
      <dsp:spPr>
        <a:xfrm>
          <a:off x="0" y="806404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03EB9-E047-425F-950F-7138F14A63D1}">
      <dsp:nvSpPr>
        <dsp:cNvPr id="0" name=""/>
        <dsp:cNvSpPr/>
      </dsp:nvSpPr>
      <dsp:spPr>
        <a:xfrm>
          <a:off x="314325" y="1105013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NULL VALUE TREATMENT</a:t>
          </a:r>
          <a:endParaRPr lang="en-US" sz="3400" kern="1200"/>
        </a:p>
      </dsp:txBody>
      <dsp:txXfrm>
        <a:off x="366939" y="1157627"/>
        <a:ext cx="2723696" cy="1691139"/>
      </dsp:txXfrm>
    </dsp:sp>
    <dsp:sp modelId="{33472898-E115-42FA-9C2D-2E25DED23A3A}">
      <dsp:nvSpPr>
        <dsp:cNvPr id="0" name=""/>
        <dsp:cNvSpPr/>
      </dsp:nvSpPr>
      <dsp:spPr>
        <a:xfrm>
          <a:off x="3457574" y="806404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D4859-76DD-4C03-98ED-491FF47B9E5B}">
      <dsp:nvSpPr>
        <dsp:cNvPr id="0" name=""/>
        <dsp:cNvSpPr/>
      </dsp:nvSpPr>
      <dsp:spPr>
        <a:xfrm>
          <a:off x="3771900" y="1105013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DATATYPE CONVERSION</a:t>
          </a:r>
          <a:endParaRPr lang="en-US" sz="3400" kern="1200"/>
        </a:p>
      </dsp:txBody>
      <dsp:txXfrm>
        <a:off x="3824514" y="1157627"/>
        <a:ext cx="2723696" cy="1691139"/>
      </dsp:txXfrm>
    </dsp:sp>
    <dsp:sp modelId="{B7C36154-FB39-4833-A484-BB556468C3E0}">
      <dsp:nvSpPr>
        <dsp:cNvPr id="0" name=""/>
        <dsp:cNvSpPr/>
      </dsp:nvSpPr>
      <dsp:spPr>
        <a:xfrm>
          <a:off x="6915149" y="806404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09FC5-9249-48E0-9EDA-3CCC34EC8EEE}">
      <dsp:nvSpPr>
        <dsp:cNvPr id="0" name=""/>
        <dsp:cNvSpPr/>
      </dsp:nvSpPr>
      <dsp:spPr>
        <a:xfrm>
          <a:off x="7229475" y="1105013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COLUMN NAME EDITING </a:t>
          </a:r>
          <a:endParaRPr lang="en-US" sz="3400" kern="1200"/>
        </a:p>
      </dsp:txBody>
      <dsp:txXfrm>
        <a:off x="7282089" y="1157627"/>
        <a:ext cx="2723696" cy="169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vgs.com/id/25165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hoenixajournal.wordpress.com/2012/02/23/thank-you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a ship with containers&#10;&#10;Description automatically generated">
            <a:extLst>
              <a:ext uri="{FF2B5EF4-FFF2-40B4-BE49-F238E27FC236}">
                <a16:creationId xmlns:a16="http://schemas.microsoft.com/office/drawing/2014/main" id="{710C00C9-DE90-E137-D9C1-BB6646C61E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7691" b="972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E51E01-AAB8-1DAB-19F5-F7C793A32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Product Shipment Status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2CFD3-4AD9-8924-2A95-BB7DA8CC6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-Shiva shanth kalkuri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22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3C4A2-14BA-084D-7753-9F39EC143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524" y="-96790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b="1">
                <a:solidFill>
                  <a:schemeClr val="tx1">
                    <a:lumMod val="85000"/>
                    <a:lumOff val="15000"/>
                  </a:schemeClr>
                </a:solidFill>
              </a:rPr>
              <a:t>VISUALIZATION</a:t>
            </a:r>
            <a:endParaRPr lang="en-US" sz="4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Content Placeholder 4" descr="A screenshot of a data analysis&#10;&#10;Description automatically generated">
            <a:extLst>
              <a:ext uri="{FF2B5EF4-FFF2-40B4-BE49-F238E27FC236}">
                <a16:creationId xmlns:a16="http://schemas.microsoft.com/office/drawing/2014/main" id="{034534AE-5973-2291-65B2-8641679DB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572" y="457199"/>
            <a:ext cx="5874295" cy="5844925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24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BF73A-6E4F-AE7C-6BB2-E1E85515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SECOND DATAFRAME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FEF269A-0816-7A86-44F6-B91B11622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542599"/>
              </p:ext>
            </p:extLst>
          </p:nvPr>
        </p:nvGraphicFramePr>
        <p:xfrm>
          <a:off x="1096963" y="1846263"/>
          <a:ext cx="10058398" cy="3693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299436072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787502133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68032852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424306148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355902724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04908244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60271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MODEL</a:t>
                      </a:r>
                    </a:p>
                    <a:p>
                      <a:r>
                        <a:rPr lang="en-GB" sz="1400" dirty="0"/>
                        <a:t>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ACCURACY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TPR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FPR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SPECIFICITY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PRECISION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F1-SCORE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562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LOGISTIC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65.803503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0.562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0.423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0.576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0.636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0.601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2238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DECISION TREE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67.821782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0.327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0.672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0.674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34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RANDOM</a:t>
                      </a:r>
                      <a:r>
                        <a:rPr lang="en-GB" dirty="0"/>
                        <a:t> </a:t>
                      </a:r>
                      <a:r>
                        <a:rPr lang="en-GB" sz="1400" dirty="0"/>
                        <a:t>FOREST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71.553694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0.850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0.420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0.570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0.663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0.744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3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71.172887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0.387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0.612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0.676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0.742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429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NAIVE BAYES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65.536938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0.728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0.412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0.587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0.634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0.677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3014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SVM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67.897944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0.758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0.399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0.650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0.700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4424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ADA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71.591775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0.930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0.484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0.515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0.654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0.767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818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XG BOOST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72.619954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0.461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0.538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0.761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6781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312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78B9-68E5-113B-330D-53596B7A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DATAFRAME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F6D6-CB1B-5909-F1E9-540178554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6110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After EDA Models performance improved , but still most of the models are performing underfitting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Based on the F1 score, XG Boost is the best model with a score of 0.761 indicating a good balance between precision and recall.</a:t>
            </a:r>
            <a:endParaRPr lang="en-IN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4000" b="1" dirty="0"/>
              <a:t>FEATURE SELECTION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Select K Best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RFE Feature Selection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Randomised Search CV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02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EC394-13F6-9529-996A-8BCE4482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MODEL-DATAFRAME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3769A5-5694-DA51-C031-6F6ADB35CF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6006916"/>
              </p:ext>
            </p:extLst>
          </p:nvPr>
        </p:nvGraphicFramePr>
        <p:xfrm>
          <a:off x="1096963" y="1846263"/>
          <a:ext cx="10058398" cy="4211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344137942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411614391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46245995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189275565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61057454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50948587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94986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MODEL</a:t>
                      </a:r>
                    </a:p>
                    <a:p>
                      <a:r>
                        <a:rPr lang="en-GB" sz="1400" dirty="0"/>
                        <a:t>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ACCURACY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TPR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FPR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SPECIFICITY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PRECISION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F1-SCORE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550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LOGISTIC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65.803503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0.562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0.423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0.576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0.636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0.601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6177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DECISION TREE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67.821782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0.327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0.672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0.674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23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RANDOM</a:t>
                      </a:r>
                      <a:r>
                        <a:rPr lang="en-GB" dirty="0"/>
                        <a:t> </a:t>
                      </a:r>
                      <a:r>
                        <a:rPr lang="en-GB" sz="1400" dirty="0"/>
                        <a:t>FOREST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71.553694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0.850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0.420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0.570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0.663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0.744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306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71.172887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0.387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0.612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0.676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0.742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688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NAIVE BAYES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65.536938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0.728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0.412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0.587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0.634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0.677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1149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SVM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67.897944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0.758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0.399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0.650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0.700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061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XG BOOST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71.591775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0.930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0.484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0.515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0.654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0.767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5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ADABOOST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72.619954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0.461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0.538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0.761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011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FEATURE SELECTION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0.920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0.530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0.660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0.768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7660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51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BC134-1DDD-FC48-34C3-7427E5D35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B0AFC-9DD6-23C3-D920-91AD8CFB5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The Feature Selection model performs the best with an accuracy of 73.02%,when compared to other model performances.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Based on the F1 score, Feature Selection is the best model with a score of </a:t>
            </a:r>
            <a:r>
              <a:rPr lang="en-US" dirty="0">
                <a:effectLst/>
              </a:rPr>
              <a:t>0.768</a:t>
            </a:r>
            <a:r>
              <a:rPr lang="en-GB" dirty="0"/>
              <a:t> indicating a good balance between precision and recall.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373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1681-75CE-40BD-EFE0-6421AC10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MERITS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38F11-760B-716E-860D-A3C0849AB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This model uses machine learning for Shipment Status Prediction , from which one can analyse the delivery status , whether</a:t>
            </a:r>
            <a:r>
              <a:rPr lang="en-GB" dirty="0"/>
              <a:t> the product delivered on time or not.</a:t>
            </a:r>
            <a:endParaRPr lang="en-GB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Enhance </a:t>
            </a:r>
            <a:r>
              <a:rPr lang="en-GB" sz="2000" dirty="0"/>
              <a:t>customer satisfaction with this </a:t>
            </a:r>
            <a:r>
              <a:rPr lang="en-GB" dirty="0"/>
              <a:t>delivery status </a:t>
            </a:r>
            <a:r>
              <a:rPr lang="en-GB" sz="2000" dirty="0"/>
              <a:t>prediction tool.</a:t>
            </a:r>
            <a:endParaRPr lang="en-IN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445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EA0C-FBA4-B2E8-4138-B1B5EC9E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DEMERITS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CCE0D-D136-24B8-165D-476B6D4A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200" dirty="0"/>
              <a:t>The data has more no of  less importance columns ,which directly impacted Models performance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51333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yellow character holding a sign surrounded by white people&#10;&#10;Description automatically generated">
            <a:extLst>
              <a:ext uri="{FF2B5EF4-FFF2-40B4-BE49-F238E27FC236}">
                <a16:creationId xmlns:a16="http://schemas.microsoft.com/office/drawing/2014/main" id="{107902C9-7804-1BD6-B6C0-2E9ED6995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58751" y="643467"/>
            <a:ext cx="5474498" cy="5050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E932AA-61E2-4309-1ACF-724309CF3C53}"/>
              </a:ext>
            </a:extLst>
          </p:cNvPr>
          <p:cNvSpPr txBox="1"/>
          <p:nvPr/>
        </p:nvSpPr>
        <p:spPr>
          <a:xfrm>
            <a:off x="6646433" y="5493637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phoenixajournal.wordpress.com/2012/02/23/thank-you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63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unlit desk">
            <a:extLst>
              <a:ext uri="{FF2B5EF4-FFF2-40B4-BE49-F238E27FC236}">
                <a16:creationId xmlns:a16="http://schemas.microsoft.com/office/drawing/2014/main" id="{FC56DF63-FF46-D479-3834-A0E8C1ED8A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3735" b="119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5F4CA72-CE23-BDB6-B094-27191272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b="1" dirty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83466-0F47-C538-9A7C-E3C3FB3A2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38542"/>
            <a:ext cx="10058400" cy="33305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Developing a machine learning model to accurately predict the product shipment status ,to predict whether the product will deliver on time or not by using past data.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2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3A28-B36C-AA44-5744-CDFDC3A6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FLOW CHART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EB80E27-08B2-549B-C621-F393D634B3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52852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057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4B8839E9-67E6-6E47-59BE-8DC8C7B576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3608" b="121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6F8F976-2CAC-F1AE-EA7A-5B9BE54F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32708"/>
          </a:xfrm>
        </p:spPr>
        <p:txBody>
          <a:bodyPr>
            <a:normAutofit/>
          </a:bodyPr>
          <a:lstStyle/>
          <a:p>
            <a:r>
              <a:rPr lang="en-GB" b="1" dirty="0"/>
              <a:t>DATASET INSIGHTS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3D11E-F73B-A3EB-C60B-A0851CAB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DATA SHAPE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This dataset contains 10099 rows and 12 columns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TARGET COLUMN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This target variable of this data is “</a:t>
            </a:r>
            <a:r>
              <a:rPr lang="en-GB" dirty="0" err="1"/>
              <a:t>Reached_on_time</a:t>
            </a:r>
            <a:r>
              <a:rPr lang="en-GB" dirty="0"/>
              <a:t>” which has the values one and zero.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The target variable is categorical.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There are 11 independent columns like Warehouse Block, Cost of the Product, weight of product ,Shipment Mode that impacts the target variable.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5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777C-B14A-090B-75B3-652FA6A7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 PREPROCESSING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16CDDA-92F2-3438-C373-C9CA65231C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2161308"/>
          <a:ext cx="10058400" cy="3707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0120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32CF-50EC-7B3E-57C2-F6EB59651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/>
              <a:t>BASE MODEL</a:t>
            </a:r>
            <a:endParaRPr lang="en-US" b="1" dirty="0"/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BBBBB4D2-6EE1-45ED-CCEA-AE1C38343A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911627"/>
              </p:ext>
            </p:extLst>
          </p:nvPr>
        </p:nvGraphicFramePr>
        <p:xfrm>
          <a:off x="1097280" y="2032000"/>
          <a:ext cx="10058400" cy="37384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47017">
                  <a:extLst>
                    <a:ext uri="{9D8B030D-6E8A-4147-A177-3AD203B41FA5}">
                      <a16:colId xmlns:a16="http://schemas.microsoft.com/office/drawing/2014/main" val="3390045313"/>
                    </a:ext>
                  </a:extLst>
                </a:gridCol>
                <a:gridCol w="1547017">
                  <a:extLst>
                    <a:ext uri="{9D8B030D-6E8A-4147-A177-3AD203B41FA5}">
                      <a16:colId xmlns:a16="http://schemas.microsoft.com/office/drawing/2014/main" val="906740640"/>
                    </a:ext>
                  </a:extLst>
                </a:gridCol>
                <a:gridCol w="1215114">
                  <a:extLst>
                    <a:ext uri="{9D8B030D-6E8A-4147-A177-3AD203B41FA5}">
                      <a16:colId xmlns:a16="http://schemas.microsoft.com/office/drawing/2014/main" val="2978711564"/>
                    </a:ext>
                  </a:extLst>
                </a:gridCol>
                <a:gridCol w="1215114">
                  <a:extLst>
                    <a:ext uri="{9D8B030D-6E8A-4147-A177-3AD203B41FA5}">
                      <a16:colId xmlns:a16="http://schemas.microsoft.com/office/drawing/2014/main" val="3088318388"/>
                    </a:ext>
                  </a:extLst>
                </a:gridCol>
                <a:gridCol w="1547017">
                  <a:extLst>
                    <a:ext uri="{9D8B030D-6E8A-4147-A177-3AD203B41FA5}">
                      <a16:colId xmlns:a16="http://schemas.microsoft.com/office/drawing/2014/main" val="3358000621"/>
                    </a:ext>
                  </a:extLst>
                </a:gridCol>
                <a:gridCol w="1547017">
                  <a:extLst>
                    <a:ext uri="{9D8B030D-6E8A-4147-A177-3AD203B41FA5}">
                      <a16:colId xmlns:a16="http://schemas.microsoft.com/office/drawing/2014/main" val="2191035773"/>
                    </a:ext>
                  </a:extLst>
                </a:gridCol>
                <a:gridCol w="1440104">
                  <a:extLst>
                    <a:ext uri="{9D8B030D-6E8A-4147-A177-3AD203B41FA5}">
                      <a16:colId xmlns:a16="http://schemas.microsoft.com/office/drawing/2014/main" val="4025108294"/>
                    </a:ext>
                  </a:extLst>
                </a:gridCol>
              </a:tblGrid>
              <a:tr h="602684">
                <a:tc>
                  <a:txBody>
                    <a:bodyPr/>
                    <a:lstStyle/>
                    <a:p>
                      <a:r>
                        <a:rPr lang="en-GB" sz="1600" dirty="0"/>
                        <a:t>  </a:t>
                      </a:r>
                      <a:r>
                        <a:rPr lang="en-GB" sz="1400" dirty="0"/>
                        <a:t>MODEL NAME</a:t>
                      </a:r>
                      <a:endParaRPr lang="en-IN" sz="1400" dirty="0"/>
                    </a:p>
                  </a:txBody>
                  <a:tcPr marL="92494" marR="92494" marT="46247" marB="462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ACCURACY</a:t>
                      </a:r>
                    </a:p>
                  </a:txBody>
                  <a:tcPr marL="92494" marR="92494" marT="46247" marB="462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TPR</a:t>
                      </a:r>
                      <a:endParaRPr lang="en-IN" sz="1400"/>
                    </a:p>
                  </a:txBody>
                  <a:tcPr marL="92494" marR="92494" marT="46247" marB="462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FPR</a:t>
                      </a:r>
                      <a:endParaRPr lang="en-IN" sz="1400"/>
                    </a:p>
                  </a:txBody>
                  <a:tcPr marL="92494" marR="92494" marT="46247" marB="462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SPECIFICITY</a:t>
                      </a:r>
                      <a:endParaRPr lang="en-IN" sz="1400"/>
                    </a:p>
                  </a:txBody>
                  <a:tcPr marL="92494" marR="92494" marT="46247" marB="462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PRECISION</a:t>
                      </a:r>
                      <a:endParaRPr lang="en-IN" sz="1400"/>
                    </a:p>
                  </a:txBody>
                  <a:tcPr marL="92494" marR="92494" marT="46247" marB="462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F1-SCORE</a:t>
                      </a:r>
                      <a:endParaRPr lang="en-IN" sz="1400" dirty="0"/>
                    </a:p>
                  </a:txBody>
                  <a:tcPr marL="92494" marR="92494" marT="46247" marB="46247"/>
                </a:tc>
                <a:extLst>
                  <a:ext uri="{0D108BD9-81ED-4DB2-BD59-A6C34878D82A}">
                    <a16:rowId xmlns:a16="http://schemas.microsoft.com/office/drawing/2014/main" val="265138446"/>
                  </a:ext>
                </a:extLst>
              </a:tr>
              <a:tr h="437886">
                <a:tc>
                  <a:txBody>
                    <a:bodyPr/>
                    <a:lstStyle/>
                    <a:p>
                      <a:r>
                        <a:rPr lang="en-GB" sz="1400"/>
                        <a:t>LOGISTIC</a:t>
                      </a:r>
                      <a:endParaRPr lang="en-IN" sz="1400"/>
                    </a:p>
                  </a:txBody>
                  <a:tcPr marL="92494" marR="92494" marT="46247" marB="46247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61.863636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0.540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0.330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0.660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0.530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0.560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987434"/>
                  </a:ext>
                </a:extLst>
              </a:tr>
              <a:tr h="411419">
                <a:tc>
                  <a:txBody>
                    <a:bodyPr/>
                    <a:lstStyle/>
                    <a:p>
                      <a:r>
                        <a:rPr lang="en-GB" sz="1400"/>
                        <a:t>DECISION TREE</a:t>
                      </a:r>
                      <a:endParaRPr lang="en-IN" sz="1400"/>
                    </a:p>
                  </a:txBody>
                  <a:tcPr marL="92494" marR="92494" marT="46247" marB="46247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65.727273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0.540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0.570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0.600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4003908"/>
                  </a:ext>
                </a:extLst>
              </a:tr>
              <a:tr h="528620">
                <a:tc>
                  <a:txBody>
                    <a:bodyPr/>
                    <a:lstStyle/>
                    <a:p>
                      <a:r>
                        <a:rPr lang="en-GB" sz="1400"/>
                        <a:t>RANDOM FOREST</a:t>
                      </a:r>
                      <a:endParaRPr lang="en-IN" sz="1400"/>
                    </a:p>
                  </a:txBody>
                  <a:tcPr marL="92494" marR="92494" marT="46247" marB="46247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65.954545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0.680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0.340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0.650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0.580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0.610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951352"/>
                  </a:ext>
                </a:extLst>
              </a:tr>
              <a:tr h="351566">
                <a:tc>
                  <a:txBody>
                    <a:bodyPr/>
                    <a:lstStyle/>
                    <a:p>
                      <a:r>
                        <a:rPr lang="en-GB" sz="1400"/>
                        <a:t>KNN</a:t>
                      </a:r>
                      <a:endParaRPr lang="en-IN" sz="1400"/>
                    </a:p>
                  </a:txBody>
                  <a:tcPr marL="92494" marR="92494" marT="46247" marB="46247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65.863636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0.616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0.311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0.688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0.581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0.613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7162885"/>
                  </a:ext>
                </a:extLst>
              </a:tr>
              <a:tr h="351566">
                <a:tc>
                  <a:txBody>
                    <a:bodyPr/>
                    <a:lstStyle/>
                    <a:p>
                      <a:r>
                        <a:rPr lang="en-GB" sz="1400"/>
                        <a:t>NAÏVE BAYES</a:t>
                      </a:r>
                      <a:endParaRPr lang="en-IN" sz="1400"/>
                    </a:p>
                  </a:txBody>
                  <a:tcPr marL="92494" marR="92494" marT="46247" marB="46247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67.454545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0.406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0.593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0.576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0.606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6176276"/>
                  </a:ext>
                </a:extLst>
              </a:tr>
              <a:tr h="351566">
                <a:tc>
                  <a:txBody>
                    <a:bodyPr/>
                    <a:lstStyle/>
                    <a:p>
                      <a:r>
                        <a:rPr lang="en-GB" sz="1400"/>
                        <a:t>SVM</a:t>
                      </a:r>
                      <a:endParaRPr lang="en-IN" sz="1400"/>
                    </a:p>
                  </a:txBody>
                  <a:tcPr marL="92494" marR="92494" marT="46247" marB="46247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66.500000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0.630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0.310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0.689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0.580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0.603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493319"/>
                  </a:ext>
                </a:extLst>
              </a:tr>
              <a:tr h="351566">
                <a:tc>
                  <a:txBody>
                    <a:bodyPr/>
                    <a:lstStyle/>
                    <a:p>
                      <a:r>
                        <a:rPr lang="en-GB" sz="1400" dirty="0"/>
                        <a:t>ADA BOOST</a:t>
                      </a:r>
                      <a:endParaRPr lang="en-IN" sz="1400" dirty="0"/>
                    </a:p>
                  </a:txBody>
                  <a:tcPr marL="92494" marR="92494" marT="46247" marB="46247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68.227273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0.374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0.625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0.588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0.663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9720528"/>
                  </a:ext>
                </a:extLst>
              </a:tr>
              <a:tr h="351566">
                <a:tc>
                  <a:txBody>
                    <a:bodyPr/>
                    <a:lstStyle/>
                    <a:p>
                      <a:r>
                        <a:rPr lang="en-IN" sz="1400" dirty="0"/>
                        <a:t>XG BOOST</a:t>
                      </a:r>
                    </a:p>
                  </a:txBody>
                  <a:tcPr marL="92494" marR="92494" marT="46247" marB="46247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66.636364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0.7530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0.387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0.612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0.573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0.647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864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045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BF05E-1A81-BC48-BFE5-3714540E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BASE MODEL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5D393-E6FC-D6EB-E595-518FDBC41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44009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The ADA Boost model performs the better compared to other models with an accuracy of 68.26%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But all the models are performing underfitting only.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151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BE83-495D-F747-0F8E-52D3260D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CLASS IMBALANCE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45FD64-F528-97D8-8E7D-44718BB02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342" y="1774024"/>
            <a:ext cx="4700676" cy="4218074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DB4CD5B-6C8F-706E-2F51-411318370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2630" y="1969373"/>
            <a:ext cx="5317712" cy="402272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6907E5-516B-5DCA-7894-1DAAC1A538B8}"/>
              </a:ext>
            </a:extLst>
          </p:cNvPr>
          <p:cNvSpPr txBox="1"/>
          <p:nvPr/>
        </p:nvSpPr>
        <p:spPr>
          <a:xfrm>
            <a:off x="1620982" y="5918770"/>
            <a:ext cx="3895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Before Class Imbalance Treatment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96753-C314-D05A-4A17-34088C4012E9}"/>
              </a:ext>
            </a:extLst>
          </p:cNvPr>
          <p:cNvSpPr txBox="1"/>
          <p:nvPr/>
        </p:nvSpPr>
        <p:spPr>
          <a:xfrm>
            <a:off x="7148286" y="5918200"/>
            <a:ext cx="377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After Class Imbalance Treatment</a:t>
            </a:r>
          </a:p>
        </p:txBody>
      </p:sp>
    </p:spTree>
    <p:extLst>
      <p:ext uri="{BB962C8B-B14F-4D97-AF65-F5344CB8AC3E}">
        <p14:creationId xmlns:p14="http://schemas.microsoft.com/office/powerpoint/2010/main" val="296881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39CC4-65B2-510A-D7B8-1C121F699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95833"/>
          </a:xfrm>
        </p:spPr>
        <p:txBody>
          <a:bodyPr/>
          <a:lstStyle/>
          <a:p>
            <a:r>
              <a:rPr lang="en-GB" b="1" dirty="0"/>
              <a:t>OUTLIER TREATMENT</a:t>
            </a:r>
            <a:endParaRPr lang="en-US" dirty="0"/>
          </a:p>
        </p:txBody>
      </p:sp>
      <p:pic>
        <p:nvPicPr>
          <p:cNvPr id="5" name="Content Placeholder 4" descr="A graph of a discount&#10;&#10;Description automatically generated">
            <a:extLst>
              <a:ext uri="{FF2B5EF4-FFF2-40B4-BE49-F238E27FC236}">
                <a16:creationId xmlns:a16="http://schemas.microsoft.com/office/drawing/2014/main" id="{A1DB4EE6-8DBE-1DA0-99C6-9DF7FA2F3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586" y="1886897"/>
            <a:ext cx="5089032" cy="3740180"/>
          </a:xfrm>
        </p:spPr>
      </p:pic>
      <p:pic>
        <p:nvPicPr>
          <p:cNvPr id="7" name="Picture 6" descr="A graph of a discount&#10;&#10;Description automatically generated">
            <a:extLst>
              <a:ext uri="{FF2B5EF4-FFF2-40B4-BE49-F238E27FC236}">
                <a16:creationId xmlns:a16="http://schemas.microsoft.com/office/drawing/2014/main" id="{18E3201D-6B97-C3AB-AA9E-BBAF3EA33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726" y="1886897"/>
            <a:ext cx="5266954" cy="37401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37B508-F63E-3D85-2539-3E1246D48DB3}"/>
              </a:ext>
            </a:extLst>
          </p:cNvPr>
          <p:cNvSpPr txBox="1"/>
          <p:nvPr/>
        </p:nvSpPr>
        <p:spPr>
          <a:xfrm>
            <a:off x="1581220" y="5627077"/>
            <a:ext cx="3599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Before Outlier Treatment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53334-55B7-D9EB-38CC-240925B8279F}"/>
              </a:ext>
            </a:extLst>
          </p:cNvPr>
          <p:cNvSpPr txBox="1"/>
          <p:nvPr/>
        </p:nvSpPr>
        <p:spPr>
          <a:xfrm>
            <a:off x="7155543" y="5627077"/>
            <a:ext cx="380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Outlier Treatment</a:t>
            </a:r>
          </a:p>
        </p:txBody>
      </p:sp>
    </p:spTree>
    <p:extLst>
      <p:ext uri="{BB962C8B-B14F-4D97-AF65-F5344CB8AC3E}">
        <p14:creationId xmlns:p14="http://schemas.microsoft.com/office/powerpoint/2010/main" val="24828167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395</TotalTime>
  <Words>582</Words>
  <Application>Microsoft Office PowerPoint</Application>
  <PresentationFormat>Widescreen</PresentationFormat>
  <Paragraphs>255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Wingdings</vt:lpstr>
      <vt:lpstr>Retrospect</vt:lpstr>
      <vt:lpstr>Product Shipment Status Prediction</vt:lpstr>
      <vt:lpstr>PROBLEM STATEMENT</vt:lpstr>
      <vt:lpstr>FLOW CHART</vt:lpstr>
      <vt:lpstr>DATASET INSIGHTS </vt:lpstr>
      <vt:lpstr>DATA PREPROCESSING</vt:lpstr>
      <vt:lpstr>BASE MODEL</vt:lpstr>
      <vt:lpstr>BASE MODEL CONCLUSION</vt:lpstr>
      <vt:lpstr>CLASS IMBALANCE</vt:lpstr>
      <vt:lpstr>OUTLIER TREATMENT</vt:lpstr>
      <vt:lpstr>VISUALIZATION</vt:lpstr>
      <vt:lpstr>SECOND DATAFRAME</vt:lpstr>
      <vt:lpstr>DATAFRAME CONCLUSION</vt:lpstr>
      <vt:lpstr>MODEL-DATAFRAME</vt:lpstr>
      <vt:lpstr>CONCLUSION</vt:lpstr>
      <vt:lpstr>MERITS</vt:lpstr>
      <vt:lpstr>DEMERITS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Shipment Status Prediction</dc:title>
  <dc:creator>Shivashanth Kalkuri</dc:creator>
  <cp:lastModifiedBy>Shivashanth Kalkuri</cp:lastModifiedBy>
  <cp:revision>9</cp:revision>
  <dcterms:created xsi:type="dcterms:W3CDTF">2024-03-18T15:07:43Z</dcterms:created>
  <dcterms:modified xsi:type="dcterms:W3CDTF">2024-03-21T08:58:07Z</dcterms:modified>
</cp:coreProperties>
</file>