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84" r:id="rId5"/>
    <p:sldId id="286" r:id="rId6"/>
    <p:sldId id="287" r:id="rId7"/>
    <p:sldId id="288" r:id="rId8"/>
    <p:sldId id="289" r:id="rId9"/>
    <p:sldId id="290" r:id="rId10"/>
    <p:sldId id="259" r:id="rId11"/>
    <p:sldId id="283" r:id="rId12"/>
    <p:sldId id="260" r:id="rId13"/>
    <p:sldId id="261" r:id="rId14"/>
    <p:sldId id="262" r:id="rId15"/>
    <p:sldId id="264" r:id="rId16"/>
    <p:sldId id="266" r:id="rId17"/>
    <p:sldId id="267" r:id="rId18"/>
    <p:sldId id="268" r:id="rId19"/>
    <p:sldId id="270" r:id="rId20"/>
    <p:sldId id="271" r:id="rId21"/>
    <p:sldId id="272" r:id="rId22"/>
    <p:sldId id="273" r:id="rId23"/>
    <p:sldId id="274" r:id="rId24"/>
    <p:sldId id="275" r:id="rId25"/>
    <p:sldId id="277" r:id="rId26"/>
    <p:sldId id="278" r:id="rId27"/>
    <p:sldId id="279" r:id="rId28"/>
    <p:sldId id="280"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9193F-5135-42BA-B916-F0CFBCAD306C}" v="22" dt="2023-04-28T17:39:07.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sharath" userId="516a77705bb0a266" providerId="LiveId" clId="{93D9193F-5135-42BA-B916-F0CFBCAD306C}"/>
    <pc:docChg chg="undo custSel addSld delSld modSld sldOrd">
      <pc:chgData name="shiva sharath" userId="516a77705bb0a266" providerId="LiveId" clId="{93D9193F-5135-42BA-B916-F0CFBCAD306C}" dt="2023-04-28T17:39:51.213" v="450" actId="20577"/>
      <pc:docMkLst>
        <pc:docMk/>
      </pc:docMkLst>
      <pc:sldChg chg="modSp mod">
        <pc:chgData name="shiva sharath" userId="516a77705bb0a266" providerId="LiveId" clId="{93D9193F-5135-42BA-B916-F0CFBCAD306C}" dt="2023-04-27T05:12:26.192" v="208" actId="207"/>
        <pc:sldMkLst>
          <pc:docMk/>
          <pc:sldMk cId="1271150023" sldId="256"/>
        </pc:sldMkLst>
        <pc:spChg chg="mod">
          <ac:chgData name="shiva sharath" userId="516a77705bb0a266" providerId="LiveId" clId="{93D9193F-5135-42BA-B916-F0CFBCAD306C}" dt="2023-04-27T05:12:26.192" v="208" actId="207"/>
          <ac:spMkLst>
            <pc:docMk/>
            <pc:sldMk cId="1271150023" sldId="256"/>
            <ac:spMk id="3" creationId="{1BB51C02-FDD8-FA24-21BB-5F78080C01BA}"/>
          </ac:spMkLst>
        </pc:spChg>
      </pc:sldChg>
      <pc:sldChg chg="modSp mod">
        <pc:chgData name="shiva sharath" userId="516a77705bb0a266" providerId="LiveId" clId="{93D9193F-5135-42BA-B916-F0CFBCAD306C}" dt="2023-04-28T12:38:18.065" v="221" actId="20577"/>
        <pc:sldMkLst>
          <pc:docMk/>
          <pc:sldMk cId="3291596" sldId="257"/>
        </pc:sldMkLst>
        <pc:spChg chg="mod">
          <ac:chgData name="shiva sharath" userId="516a77705bb0a266" providerId="LiveId" clId="{93D9193F-5135-42BA-B916-F0CFBCAD306C}" dt="2023-04-28T12:38:18.065" v="221" actId="20577"/>
          <ac:spMkLst>
            <pc:docMk/>
            <pc:sldMk cId="3291596" sldId="257"/>
            <ac:spMk id="7" creationId="{863D3B7D-CE2A-98A4-33EA-21482760E3FE}"/>
          </ac:spMkLst>
        </pc:spChg>
      </pc:sldChg>
      <pc:sldChg chg="modSp mod">
        <pc:chgData name="shiva sharath" userId="516a77705bb0a266" providerId="LiveId" clId="{93D9193F-5135-42BA-B916-F0CFBCAD306C}" dt="2023-04-28T12:39:43.997" v="230" actId="27636"/>
        <pc:sldMkLst>
          <pc:docMk/>
          <pc:sldMk cId="683543326" sldId="258"/>
        </pc:sldMkLst>
        <pc:spChg chg="mod">
          <ac:chgData name="shiva sharath" userId="516a77705bb0a266" providerId="LiveId" clId="{93D9193F-5135-42BA-B916-F0CFBCAD306C}" dt="2023-04-28T12:39:43.997" v="230" actId="27636"/>
          <ac:spMkLst>
            <pc:docMk/>
            <pc:sldMk cId="683543326" sldId="258"/>
            <ac:spMk id="3" creationId="{5B374C4C-215B-6194-52F3-8D7C8099E1B4}"/>
          </ac:spMkLst>
        </pc:spChg>
      </pc:sldChg>
      <pc:sldChg chg="modSp mod ord">
        <pc:chgData name="shiva sharath" userId="516a77705bb0a266" providerId="LiveId" clId="{93D9193F-5135-42BA-B916-F0CFBCAD306C}" dt="2023-04-28T17:17:18.561" v="362"/>
        <pc:sldMkLst>
          <pc:docMk/>
          <pc:sldMk cId="1830760920" sldId="259"/>
        </pc:sldMkLst>
        <pc:spChg chg="mod">
          <ac:chgData name="shiva sharath" userId="516a77705bb0a266" providerId="LiveId" clId="{93D9193F-5135-42BA-B916-F0CFBCAD306C}" dt="2023-04-28T12:41:36.845" v="261" actId="27636"/>
          <ac:spMkLst>
            <pc:docMk/>
            <pc:sldMk cId="1830760920" sldId="259"/>
            <ac:spMk id="3" creationId="{ACDC7EDA-C7DA-B715-607B-4360BF2D2E94}"/>
          </ac:spMkLst>
        </pc:spChg>
      </pc:sldChg>
      <pc:sldChg chg="modSp mod">
        <pc:chgData name="shiva sharath" userId="516a77705bb0a266" providerId="LiveId" clId="{93D9193F-5135-42BA-B916-F0CFBCAD306C}" dt="2023-04-28T12:44:10.061" v="278" actId="1076"/>
        <pc:sldMkLst>
          <pc:docMk/>
          <pc:sldMk cId="3008128196" sldId="260"/>
        </pc:sldMkLst>
        <pc:spChg chg="mod">
          <ac:chgData name="shiva sharath" userId="516a77705bb0a266" providerId="LiveId" clId="{93D9193F-5135-42BA-B916-F0CFBCAD306C}" dt="2023-04-28T12:44:10.061" v="278" actId="1076"/>
          <ac:spMkLst>
            <pc:docMk/>
            <pc:sldMk cId="3008128196" sldId="260"/>
            <ac:spMk id="2" creationId="{61F5EE11-1392-2452-1B7D-15FB11FBD073}"/>
          </ac:spMkLst>
        </pc:spChg>
        <pc:spChg chg="mod">
          <ac:chgData name="shiva sharath" userId="516a77705bb0a266" providerId="LiveId" clId="{93D9193F-5135-42BA-B916-F0CFBCAD306C}" dt="2023-04-27T05:32:11.723" v="210" actId="27636"/>
          <ac:spMkLst>
            <pc:docMk/>
            <pc:sldMk cId="3008128196" sldId="260"/>
            <ac:spMk id="3" creationId="{88C6538B-A812-BBEF-B22A-1BBAE88ED71E}"/>
          </ac:spMkLst>
        </pc:spChg>
      </pc:sldChg>
      <pc:sldChg chg="add del">
        <pc:chgData name="shiva sharath" userId="516a77705bb0a266" providerId="LiveId" clId="{93D9193F-5135-42BA-B916-F0CFBCAD306C}" dt="2023-04-28T17:35:43.069" v="436" actId="47"/>
        <pc:sldMkLst>
          <pc:docMk/>
          <pc:sldMk cId="2199668178" sldId="263"/>
        </pc:sldMkLst>
      </pc:sldChg>
      <pc:sldChg chg="modSp mod">
        <pc:chgData name="shiva sharath" userId="516a77705bb0a266" providerId="LiveId" clId="{93D9193F-5135-42BA-B916-F0CFBCAD306C}" dt="2023-04-28T12:45:32.362" v="296" actId="27636"/>
        <pc:sldMkLst>
          <pc:docMk/>
          <pc:sldMk cId="2778915349" sldId="264"/>
        </pc:sldMkLst>
        <pc:spChg chg="mod">
          <ac:chgData name="shiva sharath" userId="516a77705bb0a266" providerId="LiveId" clId="{93D9193F-5135-42BA-B916-F0CFBCAD306C}" dt="2023-04-28T12:45:32.362" v="296" actId="27636"/>
          <ac:spMkLst>
            <pc:docMk/>
            <pc:sldMk cId="2778915349" sldId="264"/>
            <ac:spMk id="3" creationId="{ECE5786B-1DCE-76F7-A373-CE4CF8047F92}"/>
          </ac:spMkLst>
        </pc:spChg>
      </pc:sldChg>
      <pc:sldChg chg="del">
        <pc:chgData name="shiva sharath" userId="516a77705bb0a266" providerId="LiveId" clId="{93D9193F-5135-42BA-B916-F0CFBCAD306C}" dt="2023-04-27T05:11:36.039" v="204" actId="47"/>
        <pc:sldMkLst>
          <pc:docMk/>
          <pc:sldMk cId="2718361385" sldId="265"/>
        </pc:sldMkLst>
      </pc:sldChg>
      <pc:sldChg chg="addSp delSp modSp mod">
        <pc:chgData name="shiva sharath" userId="516a77705bb0a266" providerId="LiveId" clId="{93D9193F-5135-42BA-B916-F0CFBCAD306C}" dt="2023-04-27T05:12:05.932" v="207" actId="1076"/>
        <pc:sldMkLst>
          <pc:docMk/>
          <pc:sldMk cId="4050654989" sldId="266"/>
        </pc:sldMkLst>
        <pc:spChg chg="mod">
          <ac:chgData name="shiva sharath" userId="516a77705bb0a266" providerId="LiveId" clId="{93D9193F-5135-42BA-B916-F0CFBCAD306C}" dt="2023-04-27T04:47:49.878" v="12" actId="20577"/>
          <ac:spMkLst>
            <pc:docMk/>
            <pc:sldMk cId="4050654989" sldId="266"/>
            <ac:spMk id="4" creationId="{32806D21-6DFA-4B09-F691-7B47CB2F5FBA}"/>
          </ac:spMkLst>
        </pc:spChg>
        <pc:spChg chg="add del mod">
          <ac:chgData name="shiva sharath" userId="516a77705bb0a266" providerId="LiveId" clId="{93D9193F-5135-42BA-B916-F0CFBCAD306C}" dt="2023-04-27T05:12:00.776" v="206" actId="478"/>
          <ac:spMkLst>
            <pc:docMk/>
            <pc:sldMk cId="4050654989" sldId="266"/>
            <ac:spMk id="7" creationId="{15C3640D-83B0-3628-CEEE-60EC263F0BF3}"/>
          </ac:spMkLst>
        </pc:spChg>
        <pc:picChg chg="add mod">
          <ac:chgData name="shiva sharath" userId="516a77705bb0a266" providerId="LiveId" clId="{93D9193F-5135-42BA-B916-F0CFBCAD306C}" dt="2023-04-27T05:12:05.932" v="207" actId="1076"/>
          <ac:picMkLst>
            <pc:docMk/>
            <pc:sldMk cId="4050654989" sldId="266"/>
            <ac:picMk id="3" creationId="{332D6422-F342-350A-50F3-25E25E603234}"/>
          </ac:picMkLst>
        </pc:picChg>
        <pc:picChg chg="del mod">
          <ac:chgData name="shiva sharath" userId="516a77705bb0a266" providerId="LiveId" clId="{93D9193F-5135-42BA-B916-F0CFBCAD306C}" dt="2023-04-27T05:11:54.328" v="205" actId="478"/>
          <ac:picMkLst>
            <pc:docMk/>
            <pc:sldMk cId="4050654989" sldId="266"/>
            <ac:picMk id="8" creationId="{B5886D33-7388-5EF5-B890-2A941F843D05}"/>
          </ac:picMkLst>
        </pc:picChg>
        <pc:picChg chg="del">
          <ac:chgData name="shiva sharath" userId="516a77705bb0a266" providerId="LiveId" clId="{93D9193F-5135-42BA-B916-F0CFBCAD306C}" dt="2023-04-27T04:47:22.830" v="1" actId="478"/>
          <ac:picMkLst>
            <pc:docMk/>
            <pc:sldMk cId="4050654989" sldId="266"/>
            <ac:picMk id="10" creationId="{951D86D0-9D8E-45E0-613D-89B339697E69}"/>
          </ac:picMkLst>
        </pc:picChg>
      </pc:sldChg>
      <pc:sldChg chg="addSp delSp modSp mod">
        <pc:chgData name="shiva sharath" userId="516a77705bb0a266" providerId="LiveId" clId="{93D9193F-5135-42BA-B916-F0CFBCAD306C}" dt="2023-04-27T04:48:51.960" v="44" actId="1076"/>
        <pc:sldMkLst>
          <pc:docMk/>
          <pc:sldMk cId="988243207" sldId="267"/>
        </pc:sldMkLst>
        <pc:spChg chg="mod">
          <ac:chgData name="shiva sharath" userId="516a77705bb0a266" providerId="LiveId" clId="{93D9193F-5135-42BA-B916-F0CFBCAD306C}" dt="2023-04-27T04:48:46.395" v="42" actId="20577"/>
          <ac:spMkLst>
            <pc:docMk/>
            <pc:sldMk cId="988243207" sldId="267"/>
            <ac:spMk id="4" creationId="{2C019B1A-48FC-B0FF-B4C7-EEC72F5B39E0}"/>
          </ac:spMkLst>
        </pc:spChg>
        <pc:spChg chg="add del mod">
          <ac:chgData name="shiva sharath" userId="516a77705bb0a266" providerId="LiveId" clId="{93D9193F-5135-42BA-B916-F0CFBCAD306C}" dt="2023-04-27T04:48:49.193" v="43" actId="478"/>
          <ac:spMkLst>
            <pc:docMk/>
            <pc:sldMk cId="988243207" sldId="267"/>
            <ac:spMk id="9" creationId="{056D44C9-09A7-3824-0069-3D277FFFDA89}"/>
          </ac:spMkLst>
        </pc:spChg>
        <pc:picChg chg="add mod">
          <ac:chgData name="shiva sharath" userId="516a77705bb0a266" providerId="LiveId" clId="{93D9193F-5135-42BA-B916-F0CFBCAD306C}" dt="2023-04-27T04:48:51.960" v="44" actId="1076"/>
          <ac:picMkLst>
            <pc:docMk/>
            <pc:sldMk cId="988243207" sldId="267"/>
            <ac:picMk id="5" creationId="{9A380E64-B53E-E910-CA9F-6F34A1B40D76}"/>
          </ac:picMkLst>
        </pc:picChg>
        <pc:picChg chg="del">
          <ac:chgData name="shiva sharath" userId="516a77705bb0a266" providerId="LiveId" clId="{93D9193F-5135-42BA-B916-F0CFBCAD306C}" dt="2023-04-27T04:48:21.307" v="15" actId="478"/>
          <ac:picMkLst>
            <pc:docMk/>
            <pc:sldMk cId="988243207" sldId="267"/>
            <ac:picMk id="6" creationId="{1614C536-D1A2-109D-D64D-86561B25A29B}"/>
          </ac:picMkLst>
        </pc:picChg>
        <pc:picChg chg="del">
          <ac:chgData name="shiva sharath" userId="516a77705bb0a266" providerId="LiveId" clId="{93D9193F-5135-42BA-B916-F0CFBCAD306C}" dt="2023-04-27T04:48:01.270" v="13" actId="478"/>
          <ac:picMkLst>
            <pc:docMk/>
            <pc:sldMk cId="988243207" sldId="267"/>
            <ac:picMk id="8" creationId="{80416172-1A39-F4F8-1DBD-A91E48D7E0AD}"/>
          </ac:picMkLst>
        </pc:picChg>
      </pc:sldChg>
      <pc:sldChg chg="addSp delSp modSp mod">
        <pc:chgData name="shiva sharath" userId="516a77705bb0a266" providerId="LiveId" clId="{93D9193F-5135-42BA-B916-F0CFBCAD306C}" dt="2023-04-27T04:49:21.506" v="49" actId="1076"/>
        <pc:sldMkLst>
          <pc:docMk/>
          <pc:sldMk cId="682934918" sldId="268"/>
        </pc:sldMkLst>
        <pc:spChg chg="add del mod">
          <ac:chgData name="shiva sharath" userId="516a77705bb0a266" providerId="LiveId" clId="{93D9193F-5135-42BA-B916-F0CFBCAD306C}" dt="2023-04-27T04:49:05.369" v="47" actId="478"/>
          <ac:spMkLst>
            <pc:docMk/>
            <pc:sldMk cId="682934918" sldId="268"/>
            <ac:spMk id="5" creationId="{42CFE05D-F6E2-FCEB-2764-080EDF21472A}"/>
          </ac:spMkLst>
        </pc:spChg>
        <pc:picChg chg="del">
          <ac:chgData name="shiva sharath" userId="516a77705bb0a266" providerId="LiveId" clId="{93D9193F-5135-42BA-B916-F0CFBCAD306C}" dt="2023-04-27T04:49:02.267" v="46" actId="478"/>
          <ac:picMkLst>
            <pc:docMk/>
            <pc:sldMk cId="682934918" sldId="268"/>
            <ac:picMk id="6" creationId="{657B0EAC-E170-F3E3-C89B-DEC486252839}"/>
          </ac:picMkLst>
        </pc:picChg>
        <pc:picChg chg="del">
          <ac:chgData name="shiva sharath" userId="516a77705bb0a266" providerId="LiveId" clId="{93D9193F-5135-42BA-B916-F0CFBCAD306C}" dt="2023-04-27T04:49:01.015" v="45" actId="478"/>
          <ac:picMkLst>
            <pc:docMk/>
            <pc:sldMk cId="682934918" sldId="268"/>
            <ac:picMk id="8" creationId="{1628A71F-F2BF-A22D-730D-BFE06C33105B}"/>
          </ac:picMkLst>
        </pc:picChg>
        <pc:picChg chg="add mod">
          <ac:chgData name="shiva sharath" userId="516a77705bb0a266" providerId="LiveId" clId="{93D9193F-5135-42BA-B916-F0CFBCAD306C}" dt="2023-04-27T04:49:21.506" v="49" actId="1076"/>
          <ac:picMkLst>
            <pc:docMk/>
            <pc:sldMk cId="682934918" sldId="268"/>
            <ac:picMk id="9" creationId="{8F5BB87F-9034-E8F3-59F6-681C3C8A1DD0}"/>
          </ac:picMkLst>
        </pc:picChg>
      </pc:sldChg>
      <pc:sldChg chg="del">
        <pc:chgData name="shiva sharath" userId="516a77705bb0a266" providerId="LiveId" clId="{93D9193F-5135-42BA-B916-F0CFBCAD306C}" dt="2023-04-27T04:49:28.857" v="50" actId="47"/>
        <pc:sldMkLst>
          <pc:docMk/>
          <pc:sldMk cId="3638251764" sldId="269"/>
        </pc:sldMkLst>
      </pc:sldChg>
      <pc:sldChg chg="modSp mod">
        <pc:chgData name="shiva sharath" userId="516a77705bb0a266" providerId="LiveId" clId="{93D9193F-5135-42BA-B916-F0CFBCAD306C}" dt="2023-04-27T04:50:13.092" v="100" actId="20577"/>
        <pc:sldMkLst>
          <pc:docMk/>
          <pc:sldMk cId="783503916" sldId="270"/>
        </pc:sldMkLst>
        <pc:spChg chg="mod">
          <ac:chgData name="shiva sharath" userId="516a77705bb0a266" providerId="LiveId" clId="{93D9193F-5135-42BA-B916-F0CFBCAD306C}" dt="2023-04-27T04:50:13.092" v="100" actId="20577"/>
          <ac:spMkLst>
            <pc:docMk/>
            <pc:sldMk cId="783503916" sldId="270"/>
            <ac:spMk id="6" creationId="{8BC5D3AA-64DF-711C-97F8-8C854944F8A4}"/>
          </ac:spMkLst>
        </pc:spChg>
      </pc:sldChg>
      <pc:sldChg chg="addSp delSp modSp mod">
        <pc:chgData name="shiva sharath" userId="516a77705bb0a266" providerId="LiveId" clId="{93D9193F-5135-42BA-B916-F0CFBCAD306C}" dt="2023-04-28T12:46:10.427" v="299" actId="14100"/>
        <pc:sldMkLst>
          <pc:docMk/>
          <pc:sldMk cId="2752773783" sldId="271"/>
        </pc:sldMkLst>
        <pc:spChg chg="mod">
          <ac:chgData name="shiva sharath" userId="516a77705bb0a266" providerId="LiveId" clId="{93D9193F-5135-42BA-B916-F0CFBCAD306C}" dt="2023-04-28T12:46:06.217" v="298" actId="1076"/>
          <ac:spMkLst>
            <pc:docMk/>
            <pc:sldMk cId="2752773783" sldId="271"/>
            <ac:spMk id="3" creationId="{547A58A6-4199-1078-855A-2130BC1F7694}"/>
          </ac:spMkLst>
        </pc:spChg>
        <pc:picChg chg="del">
          <ac:chgData name="shiva sharath" userId="516a77705bb0a266" providerId="LiveId" clId="{93D9193F-5135-42BA-B916-F0CFBCAD306C}" dt="2023-04-27T04:59:51.278" v="137" actId="478"/>
          <ac:picMkLst>
            <pc:docMk/>
            <pc:sldMk cId="2752773783" sldId="271"/>
            <ac:picMk id="4" creationId="{BC91DB82-E479-352A-277B-BB56170E6BD1}"/>
          </ac:picMkLst>
        </pc:picChg>
        <pc:picChg chg="del">
          <ac:chgData name="shiva sharath" userId="516a77705bb0a266" providerId="LiveId" clId="{93D9193F-5135-42BA-B916-F0CFBCAD306C}" dt="2023-04-27T05:01:29.475" v="149" actId="478"/>
          <ac:picMkLst>
            <pc:docMk/>
            <pc:sldMk cId="2752773783" sldId="271"/>
            <ac:picMk id="6" creationId="{603292AE-75C0-0604-C6C8-CED6C6C0E26E}"/>
          </ac:picMkLst>
        </pc:picChg>
        <pc:picChg chg="add del mod">
          <ac:chgData name="shiva sharath" userId="516a77705bb0a266" providerId="LiveId" clId="{93D9193F-5135-42BA-B916-F0CFBCAD306C}" dt="2023-04-27T05:00:37.262" v="139" actId="478"/>
          <ac:picMkLst>
            <pc:docMk/>
            <pc:sldMk cId="2752773783" sldId="271"/>
            <ac:picMk id="7" creationId="{EE40B0C8-C322-9DC9-30AB-B48B8496A1EA}"/>
          </ac:picMkLst>
        </pc:picChg>
        <pc:picChg chg="add del mod">
          <ac:chgData name="shiva sharath" userId="516a77705bb0a266" providerId="LiveId" clId="{93D9193F-5135-42BA-B916-F0CFBCAD306C}" dt="2023-04-27T05:01:10.472" v="146" actId="478"/>
          <ac:picMkLst>
            <pc:docMk/>
            <pc:sldMk cId="2752773783" sldId="271"/>
            <ac:picMk id="9" creationId="{DD2BD839-C414-35A8-CA40-5C151F17D2E5}"/>
          </ac:picMkLst>
        </pc:picChg>
        <pc:picChg chg="add del mod">
          <ac:chgData name="shiva sharath" userId="516a77705bb0a266" providerId="LiveId" clId="{93D9193F-5135-42BA-B916-F0CFBCAD306C}" dt="2023-04-27T05:01:10.472" v="146" actId="478"/>
          <ac:picMkLst>
            <pc:docMk/>
            <pc:sldMk cId="2752773783" sldId="271"/>
            <ac:picMk id="11" creationId="{59DAD076-6753-A400-5072-32E1F6F3798C}"/>
          </ac:picMkLst>
        </pc:picChg>
        <pc:picChg chg="add mod">
          <ac:chgData name="shiva sharath" userId="516a77705bb0a266" providerId="LiveId" clId="{93D9193F-5135-42BA-B916-F0CFBCAD306C}" dt="2023-04-27T05:01:49.676" v="153" actId="1076"/>
          <ac:picMkLst>
            <pc:docMk/>
            <pc:sldMk cId="2752773783" sldId="271"/>
            <ac:picMk id="13" creationId="{4D8B746B-244E-68AD-7578-95E708E06E91}"/>
          </ac:picMkLst>
        </pc:picChg>
        <pc:picChg chg="add mod">
          <ac:chgData name="shiva sharath" userId="516a77705bb0a266" providerId="LiveId" clId="{93D9193F-5135-42BA-B916-F0CFBCAD306C}" dt="2023-04-28T12:46:10.427" v="299" actId="14100"/>
          <ac:picMkLst>
            <pc:docMk/>
            <pc:sldMk cId="2752773783" sldId="271"/>
            <ac:picMk id="15" creationId="{E28552A6-4C02-F0DC-3F37-132FCA438142}"/>
          </ac:picMkLst>
        </pc:picChg>
      </pc:sldChg>
      <pc:sldChg chg="addSp delSp modSp mod">
        <pc:chgData name="shiva sharath" userId="516a77705bb0a266" providerId="LiveId" clId="{93D9193F-5135-42BA-B916-F0CFBCAD306C}" dt="2023-04-27T05:04:57.087" v="190" actId="1076"/>
        <pc:sldMkLst>
          <pc:docMk/>
          <pc:sldMk cId="1125752025" sldId="272"/>
        </pc:sldMkLst>
        <pc:spChg chg="mod">
          <ac:chgData name="shiva sharath" userId="516a77705bb0a266" providerId="LiveId" clId="{93D9193F-5135-42BA-B916-F0CFBCAD306C}" dt="2023-04-27T05:02:53.942" v="186" actId="20577"/>
          <ac:spMkLst>
            <pc:docMk/>
            <pc:sldMk cId="1125752025" sldId="272"/>
            <ac:spMk id="3" creationId="{391FD807-9DE1-B7C5-2D1C-AD809D5512E7}"/>
          </ac:spMkLst>
        </pc:spChg>
        <pc:picChg chg="del mod">
          <ac:chgData name="shiva sharath" userId="516a77705bb0a266" providerId="LiveId" clId="{93D9193F-5135-42BA-B916-F0CFBCAD306C}" dt="2023-04-27T05:03:09.111" v="188" actId="478"/>
          <ac:picMkLst>
            <pc:docMk/>
            <pc:sldMk cId="1125752025" sldId="272"/>
            <ac:picMk id="5" creationId="{0FDE256E-ECBB-868E-5228-9FF2B449740C}"/>
          </ac:picMkLst>
        </pc:picChg>
        <pc:picChg chg="add mod">
          <ac:chgData name="shiva sharath" userId="516a77705bb0a266" providerId="LiveId" clId="{93D9193F-5135-42BA-B916-F0CFBCAD306C}" dt="2023-04-27T05:04:57.087" v="190" actId="1076"/>
          <ac:picMkLst>
            <pc:docMk/>
            <pc:sldMk cId="1125752025" sldId="272"/>
            <ac:picMk id="6" creationId="{747AFF9A-7130-36D6-7571-E1C20CC1FE04}"/>
          </ac:picMkLst>
        </pc:picChg>
      </pc:sldChg>
      <pc:sldChg chg="addSp delSp modSp mod">
        <pc:chgData name="shiva sharath" userId="516a77705bb0a266" providerId="LiveId" clId="{93D9193F-5135-42BA-B916-F0CFBCAD306C}" dt="2023-04-27T05:09:38.738" v="200" actId="1076"/>
        <pc:sldMkLst>
          <pc:docMk/>
          <pc:sldMk cId="3639248135" sldId="273"/>
        </pc:sldMkLst>
        <pc:picChg chg="add del mod">
          <ac:chgData name="shiva sharath" userId="516a77705bb0a266" providerId="LiveId" clId="{93D9193F-5135-42BA-B916-F0CFBCAD306C}" dt="2023-04-27T05:09:20.687" v="198" actId="478"/>
          <ac:picMkLst>
            <pc:docMk/>
            <pc:sldMk cId="3639248135" sldId="273"/>
            <ac:picMk id="5" creationId="{A97E2601-BE5E-A345-FFBE-66244ADE4079}"/>
          </ac:picMkLst>
        </pc:picChg>
        <pc:picChg chg="del mod">
          <ac:chgData name="shiva sharath" userId="516a77705bb0a266" providerId="LiveId" clId="{93D9193F-5135-42BA-B916-F0CFBCAD306C}" dt="2023-04-27T05:06:30.134" v="192" actId="478"/>
          <ac:picMkLst>
            <pc:docMk/>
            <pc:sldMk cId="3639248135" sldId="273"/>
            <ac:picMk id="6" creationId="{E98732B8-263E-DBDF-4101-188C2F76947A}"/>
          </ac:picMkLst>
        </pc:picChg>
        <pc:picChg chg="add mod">
          <ac:chgData name="shiva sharath" userId="516a77705bb0a266" providerId="LiveId" clId="{93D9193F-5135-42BA-B916-F0CFBCAD306C}" dt="2023-04-27T05:09:38.738" v="200" actId="1076"/>
          <ac:picMkLst>
            <pc:docMk/>
            <pc:sldMk cId="3639248135" sldId="273"/>
            <ac:picMk id="8" creationId="{61A65458-93E4-D773-413A-9374CD7279E2}"/>
          </ac:picMkLst>
        </pc:picChg>
      </pc:sldChg>
      <pc:sldChg chg="addSp delSp modSp mod">
        <pc:chgData name="shiva sharath" userId="516a77705bb0a266" providerId="LiveId" clId="{93D9193F-5135-42BA-B916-F0CFBCAD306C}" dt="2023-04-27T05:09:17.008" v="197" actId="1076"/>
        <pc:sldMkLst>
          <pc:docMk/>
          <pc:sldMk cId="1074508051" sldId="274"/>
        </pc:sldMkLst>
        <pc:picChg chg="del">
          <ac:chgData name="shiva sharath" userId="516a77705bb0a266" providerId="LiveId" clId="{93D9193F-5135-42BA-B916-F0CFBCAD306C}" dt="2023-04-27T05:09:01.349" v="195" actId="478"/>
          <ac:picMkLst>
            <pc:docMk/>
            <pc:sldMk cId="1074508051" sldId="274"/>
            <ac:picMk id="5" creationId="{825F60DB-46FF-40F1-C08E-C99548659489}"/>
          </ac:picMkLst>
        </pc:picChg>
        <pc:picChg chg="add mod">
          <ac:chgData name="shiva sharath" userId="516a77705bb0a266" providerId="LiveId" clId="{93D9193F-5135-42BA-B916-F0CFBCAD306C}" dt="2023-04-27T05:09:17.008" v="197" actId="1076"/>
          <ac:picMkLst>
            <pc:docMk/>
            <pc:sldMk cId="1074508051" sldId="274"/>
            <ac:picMk id="6" creationId="{35F69DF6-ECFE-911D-1B5B-CF53F5D870F4}"/>
          </ac:picMkLst>
        </pc:picChg>
      </pc:sldChg>
      <pc:sldChg chg="addSp delSp modSp mod">
        <pc:chgData name="shiva sharath" userId="516a77705bb0a266" providerId="LiveId" clId="{93D9193F-5135-42BA-B916-F0CFBCAD306C}" dt="2023-04-27T05:10:52.179" v="203" actId="1076"/>
        <pc:sldMkLst>
          <pc:docMk/>
          <pc:sldMk cId="3118568608" sldId="275"/>
        </pc:sldMkLst>
        <pc:picChg chg="del">
          <ac:chgData name="shiva sharath" userId="516a77705bb0a266" providerId="LiveId" clId="{93D9193F-5135-42BA-B916-F0CFBCAD306C}" dt="2023-04-27T05:09:53.176" v="201" actId="478"/>
          <ac:picMkLst>
            <pc:docMk/>
            <pc:sldMk cId="3118568608" sldId="275"/>
            <ac:picMk id="5" creationId="{DDA656A1-CD90-F289-7FDA-46B78E910494}"/>
          </ac:picMkLst>
        </pc:picChg>
        <pc:picChg chg="add mod">
          <ac:chgData name="shiva sharath" userId="516a77705bb0a266" providerId="LiveId" clId="{93D9193F-5135-42BA-B916-F0CFBCAD306C}" dt="2023-04-27T05:10:52.179" v="203" actId="1076"/>
          <ac:picMkLst>
            <pc:docMk/>
            <pc:sldMk cId="3118568608" sldId="275"/>
            <ac:picMk id="6" creationId="{0F613671-F744-14A4-4604-EDFE2DC73EEC}"/>
          </ac:picMkLst>
        </pc:picChg>
      </pc:sldChg>
      <pc:sldChg chg="addSp delSp modSp del mod">
        <pc:chgData name="shiva sharath" userId="516a77705bb0a266" providerId="LiveId" clId="{93D9193F-5135-42BA-B916-F0CFBCAD306C}" dt="2023-04-28T17:36:26.102" v="437" actId="47"/>
        <pc:sldMkLst>
          <pc:docMk/>
          <pc:sldMk cId="298170121" sldId="276"/>
        </pc:sldMkLst>
        <pc:spChg chg="add del mod">
          <ac:chgData name="shiva sharath" userId="516a77705bb0a266" providerId="LiveId" clId="{93D9193F-5135-42BA-B916-F0CFBCAD306C}" dt="2023-04-27T04:51:37.811" v="102" actId="478"/>
          <ac:spMkLst>
            <pc:docMk/>
            <pc:sldMk cId="298170121" sldId="276"/>
            <ac:spMk id="4" creationId="{938CB652-CD2C-AA41-EB20-A7B377CDE312}"/>
          </ac:spMkLst>
        </pc:spChg>
        <pc:picChg chg="del">
          <ac:chgData name="shiva sharath" userId="516a77705bb0a266" providerId="LiveId" clId="{93D9193F-5135-42BA-B916-F0CFBCAD306C}" dt="2023-04-27T04:51:34.620" v="101" actId="478"/>
          <ac:picMkLst>
            <pc:docMk/>
            <pc:sldMk cId="298170121" sldId="276"/>
            <ac:picMk id="5" creationId="{C6861DBC-5326-DAB9-23A7-38BE4CB33347}"/>
          </ac:picMkLst>
        </pc:picChg>
        <pc:picChg chg="add mod modCrop">
          <ac:chgData name="shiva sharath" userId="516a77705bb0a266" providerId="LiveId" clId="{93D9193F-5135-42BA-B916-F0CFBCAD306C}" dt="2023-04-27T04:52:11.693" v="108" actId="1076"/>
          <ac:picMkLst>
            <pc:docMk/>
            <pc:sldMk cId="298170121" sldId="276"/>
            <ac:picMk id="7" creationId="{114D7DD3-16EE-8905-6857-68CC353BA005}"/>
          </ac:picMkLst>
        </pc:picChg>
      </pc:sldChg>
      <pc:sldChg chg="modSp mod">
        <pc:chgData name="shiva sharath" userId="516a77705bb0a266" providerId="LiveId" clId="{93D9193F-5135-42BA-B916-F0CFBCAD306C}" dt="2023-04-27T04:54:22.504" v="121" actId="1076"/>
        <pc:sldMkLst>
          <pc:docMk/>
          <pc:sldMk cId="2358349386" sldId="278"/>
        </pc:sldMkLst>
        <pc:spChg chg="mod">
          <ac:chgData name="shiva sharath" userId="516a77705bb0a266" providerId="LiveId" clId="{93D9193F-5135-42BA-B916-F0CFBCAD306C}" dt="2023-04-27T04:54:22.504" v="121" actId="1076"/>
          <ac:spMkLst>
            <pc:docMk/>
            <pc:sldMk cId="2358349386" sldId="278"/>
            <ac:spMk id="3" creationId="{F1F62A17-1535-0D1C-AD86-8B43121BB998}"/>
          </ac:spMkLst>
        </pc:spChg>
      </pc:sldChg>
      <pc:sldChg chg="modSp mod">
        <pc:chgData name="shiva sharath" userId="516a77705bb0a266" providerId="LiveId" clId="{93D9193F-5135-42BA-B916-F0CFBCAD306C}" dt="2023-04-27T04:55:36.260" v="130" actId="2711"/>
        <pc:sldMkLst>
          <pc:docMk/>
          <pc:sldMk cId="1595386357" sldId="279"/>
        </pc:sldMkLst>
        <pc:spChg chg="mod">
          <ac:chgData name="shiva sharath" userId="516a77705bb0a266" providerId="LiveId" clId="{93D9193F-5135-42BA-B916-F0CFBCAD306C}" dt="2023-04-27T04:55:36.260" v="130" actId="2711"/>
          <ac:spMkLst>
            <pc:docMk/>
            <pc:sldMk cId="1595386357" sldId="279"/>
            <ac:spMk id="3" creationId="{0C802D44-3941-2DDB-9799-42F778F0D166}"/>
          </ac:spMkLst>
        </pc:spChg>
      </pc:sldChg>
      <pc:sldChg chg="modSp mod">
        <pc:chgData name="shiva sharath" userId="516a77705bb0a266" providerId="LiveId" clId="{93D9193F-5135-42BA-B916-F0CFBCAD306C}" dt="2023-04-28T17:39:51.213" v="450" actId="20577"/>
        <pc:sldMkLst>
          <pc:docMk/>
          <pc:sldMk cId="4133732896" sldId="280"/>
        </pc:sldMkLst>
        <pc:spChg chg="mod">
          <ac:chgData name="shiva sharath" userId="516a77705bb0a266" providerId="LiveId" clId="{93D9193F-5135-42BA-B916-F0CFBCAD306C}" dt="2023-04-28T17:39:51.213" v="450" actId="20577"/>
          <ac:spMkLst>
            <pc:docMk/>
            <pc:sldMk cId="4133732896" sldId="280"/>
            <ac:spMk id="3" creationId="{957CB12B-C7D9-320F-F6F3-4AAC2E861DDF}"/>
          </ac:spMkLst>
        </pc:spChg>
      </pc:sldChg>
      <pc:sldChg chg="modSp mod">
        <pc:chgData name="shiva sharath" userId="516a77705bb0a266" providerId="LiveId" clId="{93D9193F-5135-42BA-B916-F0CFBCAD306C}" dt="2023-04-27T04:56:27.516" v="136" actId="20577"/>
        <pc:sldMkLst>
          <pc:docMk/>
          <pc:sldMk cId="534288112" sldId="282"/>
        </pc:sldMkLst>
        <pc:spChg chg="mod">
          <ac:chgData name="shiva sharath" userId="516a77705bb0a266" providerId="LiveId" clId="{93D9193F-5135-42BA-B916-F0CFBCAD306C}" dt="2023-04-27T04:56:27.516" v="136" actId="20577"/>
          <ac:spMkLst>
            <pc:docMk/>
            <pc:sldMk cId="534288112" sldId="282"/>
            <ac:spMk id="6" creationId="{B75F76FD-9C10-6214-A5CD-36F0B9EF514B}"/>
          </ac:spMkLst>
        </pc:spChg>
      </pc:sldChg>
      <pc:sldChg chg="addSp modSp new mod">
        <pc:chgData name="shiva sharath" userId="516a77705bb0a266" providerId="LiveId" clId="{93D9193F-5135-42BA-B916-F0CFBCAD306C}" dt="2023-04-28T12:43:40.640" v="276" actId="368"/>
        <pc:sldMkLst>
          <pc:docMk/>
          <pc:sldMk cId="943837775" sldId="283"/>
        </pc:sldMkLst>
        <pc:spChg chg="add mod">
          <ac:chgData name="shiva sharath" userId="516a77705bb0a266" providerId="LiveId" clId="{93D9193F-5135-42BA-B916-F0CFBCAD306C}" dt="2023-04-28T12:43:40.640" v="276" actId="368"/>
          <ac:spMkLst>
            <pc:docMk/>
            <pc:sldMk cId="943837775" sldId="283"/>
            <ac:spMk id="2" creationId="{0013201A-BE02-B558-EF07-91B87C99AC31}"/>
          </ac:spMkLst>
        </pc:spChg>
      </pc:sldChg>
      <pc:sldChg chg="add del">
        <pc:chgData name="shiva sharath" userId="516a77705bb0a266" providerId="LiveId" clId="{93D9193F-5135-42BA-B916-F0CFBCAD306C}" dt="2023-04-28T12:41:51.767" v="263" actId="47"/>
        <pc:sldMkLst>
          <pc:docMk/>
          <pc:sldMk cId="2395869446" sldId="283"/>
        </pc:sldMkLst>
      </pc:sldChg>
      <pc:sldChg chg="modSp new mod">
        <pc:chgData name="shiva sharath" userId="516a77705bb0a266" providerId="LiveId" clId="{93D9193F-5135-42BA-B916-F0CFBCAD306C}" dt="2023-04-28T17:14:43.265" v="351" actId="113"/>
        <pc:sldMkLst>
          <pc:docMk/>
          <pc:sldMk cId="4025492549" sldId="284"/>
        </pc:sldMkLst>
        <pc:spChg chg="mod">
          <ac:chgData name="shiva sharath" userId="516a77705bb0a266" providerId="LiveId" clId="{93D9193F-5135-42BA-B916-F0CFBCAD306C}" dt="2023-04-28T17:13:31.602" v="341" actId="255"/>
          <ac:spMkLst>
            <pc:docMk/>
            <pc:sldMk cId="4025492549" sldId="284"/>
            <ac:spMk id="2" creationId="{0113E6F6-3398-FE5F-DF73-62A0D5629218}"/>
          </ac:spMkLst>
        </pc:spChg>
        <pc:spChg chg="mod">
          <ac:chgData name="shiva sharath" userId="516a77705bb0a266" providerId="LiveId" clId="{93D9193F-5135-42BA-B916-F0CFBCAD306C}" dt="2023-04-28T17:14:43.265" v="351" actId="113"/>
          <ac:spMkLst>
            <pc:docMk/>
            <pc:sldMk cId="4025492549" sldId="284"/>
            <ac:spMk id="3" creationId="{D66407F2-847A-889F-9D52-47712F1D90F4}"/>
          </ac:spMkLst>
        </pc:spChg>
      </pc:sldChg>
      <pc:sldChg chg="new del">
        <pc:chgData name="shiva sharath" userId="516a77705bb0a266" providerId="LiveId" clId="{93D9193F-5135-42BA-B916-F0CFBCAD306C}" dt="2023-04-28T17:12:21.677" v="301" actId="2696"/>
        <pc:sldMkLst>
          <pc:docMk/>
          <pc:sldMk cId="4253771986" sldId="284"/>
        </pc:sldMkLst>
      </pc:sldChg>
      <pc:sldChg chg="new del">
        <pc:chgData name="shiva sharath" userId="516a77705bb0a266" providerId="LiveId" clId="{93D9193F-5135-42BA-B916-F0CFBCAD306C}" dt="2023-04-28T17:15:54.685" v="357" actId="2696"/>
        <pc:sldMkLst>
          <pc:docMk/>
          <pc:sldMk cId="888420518" sldId="285"/>
        </pc:sldMkLst>
      </pc:sldChg>
      <pc:sldChg chg="new del">
        <pc:chgData name="shiva sharath" userId="516a77705bb0a266" providerId="LiveId" clId="{93D9193F-5135-42BA-B916-F0CFBCAD306C}" dt="2023-04-28T17:17:09.506" v="360" actId="2696"/>
        <pc:sldMkLst>
          <pc:docMk/>
          <pc:sldMk cId="2745143387" sldId="285"/>
        </pc:sldMkLst>
      </pc:sldChg>
      <pc:sldChg chg="new del">
        <pc:chgData name="shiva sharath" userId="516a77705bb0a266" providerId="LiveId" clId="{93D9193F-5135-42BA-B916-F0CFBCAD306C}" dt="2023-04-28T17:15:13.696" v="353" actId="2696"/>
        <pc:sldMkLst>
          <pc:docMk/>
          <pc:sldMk cId="3524462285" sldId="285"/>
        </pc:sldMkLst>
      </pc:sldChg>
      <pc:sldChg chg="addSp delSp modSp add mod">
        <pc:chgData name="shiva sharath" userId="516a77705bb0a266" providerId="LiveId" clId="{93D9193F-5135-42BA-B916-F0CFBCAD306C}" dt="2023-04-28T17:18:54.007" v="374" actId="22"/>
        <pc:sldMkLst>
          <pc:docMk/>
          <pc:sldMk cId="572646716" sldId="286"/>
        </pc:sldMkLst>
        <pc:spChg chg="mod">
          <ac:chgData name="shiva sharath" userId="516a77705bb0a266" providerId="LiveId" clId="{93D9193F-5135-42BA-B916-F0CFBCAD306C}" dt="2023-04-28T17:18:35.861" v="372" actId="20577"/>
          <ac:spMkLst>
            <pc:docMk/>
            <pc:sldMk cId="572646716" sldId="286"/>
            <ac:spMk id="2" creationId="{0013201A-BE02-B558-EF07-91B87C99AC31}"/>
          </ac:spMkLst>
        </pc:spChg>
        <pc:spChg chg="add del">
          <ac:chgData name="shiva sharath" userId="516a77705bb0a266" providerId="LiveId" clId="{93D9193F-5135-42BA-B916-F0CFBCAD306C}" dt="2023-04-28T17:18:54.007" v="374" actId="22"/>
          <ac:spMkLst>
            <pc:docMk/>
            <pc:sldMk cId="572646716" sldId="286"/>
            <ac:spMk id="4" creationId="{8E2A9CAC-741D-437B-541B-2590CB76C8AF}"/>
          </ac:spMkLst>
        </pc:spChg>
      </pc:sldChg>
      <pc:sldChg chg="add del">
        <pc:chgData name="shiva sharath" userId="516a77705bb0a266" providerId="LiveId" clId="{93D9193F-5135-42BA-B916-F0CFBCAD306C}" dt="2023-04-28T17:15:48.209" v="356"/>
        <pc:sldMkLst>
          <pc:docMk/>
          <pc:sldMk cId="1174975927" sldId="286"/>
        </pc:sldMkLst>
      </pc:sldChg>
      <pc:sldChg chg="modSp add mod">
        <pc:chgData name="shiva sharath" userId="516a77705bb0a266" providerId="LiveId" clId="{93D9193F-5135-42BA-B916-F0CFBCAD306C}" dt="2023-04-28T17:20:52.869" v="389" actId="20577"/>
        <pc:sldMkLst>
          <pc:docMk/>
          <pc:sldMk cId="4187136328" sldId="287"/>
        </pc:sldMkLst>
        <pc:spChg chg="mod">
          <ac:chgData name="shiva sharath" userId="516a77705bb0a266" providerId="LiveId" clId="{93D9193F-5135-42BA-B916-F0CFBCAD306C}" dt="2023-04-28T17:20:52.869" v="389" actId="20577"/>
          <ac:spMkLst>
            <pc:docMk/>
            <pc:sldMk cId="4187136328" sldId="287"/>
            <ac:spMk id="2" creationId="{0013201A-BE02-B558-EF07-91B87C99AC31}"/>
          </ac:spMkLst>
        </pc:spChg>
      </pc:sldChg>
      <pc:sldChg chg="modSp add mod">
        <pc:chgData name="shiva sharath" userId="516a77705bb0a266" providerId="LiveId" clId="{93D9193F-5135-42BA-B916-F0CFBCAD306C}" dt="2023-04-28T17:22:40.284" v="406" actId="113"/>
        <pc:sldMkLst>
          <pc:docMk/>
          <pc:sldMk cId="14015319" sldId="288"/>
        </pc:sldMkLst>
        <pc:spChg chg="mod">
          <ac:chgData name="shiva sharath" userId="516a77705bb0a266" providerId="LiveId" clId="{93D9193F-5135-42BA-B916-F0CFBCAD306C}" dt="2023-04-28T17:22:40.284" v="406" actId="113"/>
          <ac:spMkLst>
            <pc:docMk/>
            <pc:sldMk cId="14015319" sldId="288"/>
            <ac:spMk id="2" creationId="{0013201A-BE02-B558-EF07-91B87C99AC31}"/>
          </ac:spMkLst>
        </pc:spChg>
      </pc:sldChg>
      <pc:sldChg chg="modSp add mod">
        <pc:chgData name="shiva sharath" userId="516a77705bb0a266" providerId="LiveId" clId="{93D9193F-5135-42BA-B916-F0CFBCAD306C}" dt="2023-04-28T17:24:22.751" v="419" actId="113"/>
        <pc:sldMkLst>
          <pc:docMk/>
          <pc:sldMk cId="1005461539" sldId="289"/>
        </pc:sldMkLst>
        <pc:spChg chg="mod">
          <ac:chgData name="shiva sharath" userId="516a77705bb0a266" providerId="LiveId" clId="{93D9193F-5135-42BA-B916-F0CFBCAD306C}" dt="2023-04-28T17:24:22.751" v="419" actId="113"/>
          <ac:spMkLst>
            <pc:docMk/>
            <pc:sldMk cId="1005461539" sldId="289"/>
            <ac:spMk id="2" creationId="{0013201A-BE02-B558-EF07-91B87C99AC31}"/>
          </ac:spMkLst>
        </pc:spChg>
      </pc:sldChg>
      <pc:sldChg chg="modSp add mod">
        <pc:chgData name="shiva sharath" userId="516a77705bb0a266" providerId="LiveId" clId="{93D9193F-5135-42BA-B916-F0CFBCAD306C}" dt="2023-04-28T17:26:00.561" v="433" actId="113"/>
        <pc:sldMkLst>
          <pc:docMk/>
          <pc:sldMk cId="841101599" sldId="290"/>
        </pc:sldMkLst>
        <pc:spChg chg="mod">
          <ac:chgData name="shiva sharath" userId="516a77705bb0a266" providerId="LiveId" clId="{93D9193F-5135-42BA-B916-F0CFBCAD306C}" dt="2023-04-28T17:26:00.561" v="433" actId="113"/>
          <ac:spMkLst>
            <pc:docMk/>
            <pc:sldMk cId="841101599" sldId="290"/>
            <ac:spMk id="2" creationId="{0013201A-BE02-B558-EF07-91B87C99AC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A7A6979-0714-4377-B894-6BE4C2D6E202}"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987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025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613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333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296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44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5632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84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973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69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42B0DB6-F5C7-45FB-8CF3-31B45F9C2DAC}" type="datetimeFigureOut">
              <a:rPr lang="en-US" smtClean="0"/>
              <a:t>4/28/2023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50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60EA64-D806-43AC-9DF2-F8C432F32B4C}" type="datetimeFigureOut">
              <a:rPr lang="en-US" smtClean="0"/>
              <a:t>4/28/2023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7A6979-0714-4377-B894-6BE4C2D6E20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52757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Infi-09/Heart-Attack-Project" TargetMode="External"/><Relationship Id="rId2" Type="http://schemas.openxmlformats.org/officeDocument/2006/relationships/hyperlink" Target="https://www.kaggle.com/datasets/fedesoriano/heart-failure-prediction?resource=download" TargetMode="External"/><Relationship Id="rId1" Type="http://schemas.openxmlformats.org/officeDocument/2006/relationships/slideLayout" Target="../slideLayouts/slideLayout2.xml"/><Relationship Id="rId5" Type="http://schemas.openxmlformats.org/officeDocument/2006/relationships/hyperlink" Target="https://ieeexplore.ieee.org/document/9926714/" TargetMode="External"/><Relationship Id="rId4" Type="http://schemas.openxmlformats.org/officeDocument/2006/relationships/hyperlink" Target="https://link.springer.com/chapter/10.1007/978-981-19-3089-8_1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2858-03AC-BE6C-490E-3657B4798E26}"/>
              </a:ext>
            </a:extLst>
          </p:cNvPr>
          <p:cNvSpPr>
            <a:spLocks noGrp="1"/>
          </p:cNvSpPr>
          <p:nvPr>
            <p:ph type="ctrTitle"/>
          </p:nvPr>
        </p:nvSpPr>
        <p:spPr>
          <a:xfrm>
            <a:off x="1600200" y="932512"/>
            <a:ext cx="8991600" cy="2588875"/>
          </a:xfrm>
        </p:spPr>
        <p:txBody>
          <a:bodyPr>
            <a:normAutofit/>
          </a:bodyPr>
          <a:lstStyle/>
          <a:p>
            <a:r>
              <a:rPr lang="en-US" sz="8000" dirty="0">
                <a:latin typeface="Times New Roman" panose="02020603050405020304" pitchFamily="18" charset="0"/>
                <a:cs typeface="Times New Roman" panose="02020603050405020304" pitchFamily="18" charset="0"/>
              </a:rPr>
              <a:t>HEART ATTACK PREDICTION</a:t>
            </a:r>
            <a:endParaRPr lang="en-IN" sz="6600" dirty="0">
              <a:ea typeface="Cascadia Mono SemiBold" panose="020B0609020000020004" pitchFamily="49" charset="0"/>
              <a:cs typeface="Cascadia Mono SemiBold" panose="020B0609020000020004" pitchFamily="49" charset="0"/>
            </a:endParaRPr>
          </a:p>
        </p:txBody>
      </p:sp>
      <p:sp>
        <p:nvSpPr>
          <p:cNvPr id="3" name="Subtitle 2">
            <a:extLst>
              <a:ext uri="{FF2B5EF4-FFF2-40B4-BE49-F238E27FC236}">
                <a16:creationId xmlns:a16="http://schemas.microsoft.com/office/drawing/2014/main" id="{1BB51C02-FDD8-FA24-21BB-5F78080C01BA}"/>
              </a:ext>
            </a:extLst>
          </p:cNvPr>
          <p:cNvSpPr>
            <a:spLocks noGrp="1"/>
          </p:cNvSpPr>
          <p:nvPr>
            <p:ph type="subTitle" idx="1"/>
          </p:nvPr>
        </p:nvSpPr>
        <p:spPr>
          <a:xfrm>
            <a:off x="2695194" y="4195228"/>
            <a:ext cx="6801612" cy="1801368"/>
          </a:xfrm>
        </p:spPr>
        <p:txBody>
          <a:bodyPr>
            <a:normAutofit fontScale="77500" lnSpcReduction="20000"/>
          </a:bodyPr>
          <a:lstStyle/>
          <a:p>
            <a:r>
              <a:rPr lang="en-IN" b="1" dirty="0">
                <a:cs typeface="Myanmar Text" panose="020B0502040204020203" pitchFamily="34" charset="0"/>
              </a:rPr>
              <a:t>BY -</a:t>
            </a:r>
          </a:p>
          <a:p>
            <a:r>
              <a:rPr lang="en-US" dirty="0"/>
              <a:t>2103A51580 – P.PREETHAM NAIK</a:t>
            </a:r>
          </a:p>
          <a:p>
            <a:r>
              <a:rPr lang="en-US" dirty="0"/>
              <a:t>2103A51236 – N.RAMCHARAN</a:t>
            </a:r>
          </a:p>
          <a:p>
            <a:r>
              <a:rPr lang="en-US" dirty="0"/>
              <a:t>2102A51500 – V.SHIVA SHARATH </a:t>
            </a:r>
          </a:p>
          <a:p>
            <a:r>
              <a:rPr lang="en-US" sz="2000" b="1" dirty="0">
                <a:cs typeface="Myanmar Text" panose="020B0502040204020203" pitchFamily="34" charset="0"/>
                <a:sym typeface="Titillium Web"/>
              </a:rPr>
              <a:t>Under the esteemed guidance of Mr. S Naresh Kumar </a:t>
            </a:r>
            <a:endParaRPr lang="en-US" dirty="0">
              <a:cs typeface="Myanmar Text" panose="020B0502040204020203" pitchFamily="34" charset="0"/>
            </a:endParaRPr>
          </a:p>
          <a:p>
            <a:endParaRPr lang="en-IN" dirty="0"/>
          </a:p>
        </p:txBody>
      </p:sp>
    </p:spTree>
    <p:extLst>
      <p:ext uri="{BB962C8B-B14F-4D97-AF65-F5344CB8AC3E}">
        <p14:creationId xmlns:p14="http://schemas.microsoft.com/office/powerpoint/2010/main" val="127115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51D1-2562-FF35-EDE9-2BB55ACC9BA0}"/>
              </a:ext>
            </a:extLst>
          </p:cNvPr>
          <p:cNvSpPr>
            <a:spLocks noGrp="1"/>
          </p:cNvSpPr>
          <p:nvPr>
            <p:ph type="title"/>
          </p:nvPr>
        </p:nvSpPr>
        <p:spPr/>
        <p:txBody>
          <a:bodyPr>
            <a:normAutofit/>
          </a:bodyPr>
          <a:lstStyle/>
          <a:p>
            <a:r>
              <a:rPr lang="en-US" sz="3200" dirty="0">
                <a:latin typeface="+mn-lt"/>
                <a:cs typeface="Times New Roman" pitchFamily="18" charset="0"/>
              </a:rPr>
              <a:t>Existing Systems</a:t>
            </a:r>
            <a:endParaRPr lang="en-IN" sz="3200" dirty="0">
              <a:latin typeface="+mn-lt"/>
            </a:endParaRPr>
          </a:p>
        </p:txBody>
      </p:sp>
      <p:sp>
        <p:nvSpPr>
          <p:cNvPr id="3" name="Content Placeholder 2">
            <a:extLst>
              <a:ext uri="{FF2B5EF4-FFF2-40B4-BE49-F238E27FC236}">
                <a16:creationId xmlns:a16="http://schemas.microsoft.com/office/drawing/2014/main" id="{ACDC7EDA-C7DA-B715-607B-4360BF2D2E94}"/>
              </a:ext>
            </a:extLst>
          </p:cNvPr>
          <p:cNvSpPr>
            <a:spLocks noGrp="1"/>
          </p:cNvSpPr>
          <p:nvPr>
            <p:ph idx="1"/>
          </p:nvPr>
        </p:nvSpPr>
        <p:spPr>
          <a:xfrm>
            <a:off x="1451579" y="2015732"/>
            <a:ext cx="9603275" cy="4660371"/>
          </a:xfrm>
        </p:spPr>
        <p:txBody>
          <a:bodyPr>
            <a:normAutofit fontScale="92500"/>
          </a:bodyPr>
          <a:lstStyle/>
          <a:p>
            <a:pPr indent="0" algn="just">
              <a:lnSpc>
                <a:spcPct val="150000"/>
              </a:lnSpc>
              <a:spcAft>
                <a:spcPts val="1000"/>
              </a:spcAft>
              <a:buNone/>
            </a:pP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There are several existing systems in the field of AIML (Artificial Intelligence and Machine Learning) that are designed to predict the likelihood of a heart attack. There are some existing models which can able to take images as dataset and predict the output. Some of the most commonly used systems include:</a:t>
            </a:r>
          </a:p>
          <a:p>
            <a:pPr indent="457200" algn="just">
              <a:lnSpc>
                <a:spcPct val="150000"/>
              </a:lnSpc>
              <a:spcAft>
                <a:spcPts val="1000"/>
              </a:spcAft>
            </a:pP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Framingham Heart Study: This is one of the oldest and most widely used systems for predicting heart attack risk. It is based on data collected from the Framingham Heart Study, a long-term study of heart disease risk factors in the United States.</a:t>
            </a:r>
          </a:p>
          <a:p>
            <a:endParaRPr lang="en-IN" sz="2400" dirty="0"/>
          </a:p>
        </p:txBody>
      </p:sp>
    </p:spTree>
    <p:extLst>
      <p:ext uri="{BB962C8B-B14F-4D97-AF65-F5344CB8AC3E}">
        <p14:creationId xmlns:p14="http://schemas.microsoft.com/office/powerpoint/2010/main" val="183076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201A-BE02-B558-EF07-91B87C99AC31}"/>
              </a:ext>
            </a:extLst>
          </p:cNvPr>
          <p:cNvSpPr txBox="1"/>
          <p:nvPr/>
        </p:nvSpPr>
        <p:spPr>
          <a:xfrm>
            <a:off x="1617406" y="1627641"/>
            <a:ext cx="9488129" cy="3602718"/>
          </a:xfrm>
          <a:prstGeom prst="rect">
            <a:avLst/>
          </a:prstGeom>
          <a:noFill/>
        </p:spPr>
        <p:txBody>
          <a:bodyPr wrap="square" rtlCol="0">
            <a:spAutoFit/>
          </a:bodyPr>
          <a:lstStyle/>
          <a:p>
            <a:pPr marL="342900" lvl="0" indent="-342900" algn="just">
              <a:lnSpc>
                <a:spcPct val="150000"/>
              </a:lnSpc>
              <a:spcBef>
                <a:spcPts val="100"/>
              </a:spcBef>
              <a:spcAft>
                <a:spcPts val="800"/>
              </a:spcAft>
              <a:buFont typeface="Symbol" panose="05050102010706020507" pitchFamily="18" charset="2"/>
              <a:buChar char=""/>
            </a:pPr>
            <a:r>
              <a:rPr lang="en-IN" dirty="0"/>
              <a:t>SCORE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(Systematic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COronary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Risk Evaluation): SCORE is a system developed by the European Society of Cardiology for assessing the risk of developing cardiovascular disease. It takes into account several factors, including age, sex, smoking status, blood pressure, and cholesterol levels.</a:t>
            </a:r>
          </a:p>
          <a:p>
            <a:pPr lvl="0" algn="just">
              <a:lnSpc>
                <a:spcPct val="150000"/>
              </a:lnSpc>
              <a:spcBef>
                <a:spcPts val="10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00"/>
              </a:spcBef>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QRISK: This is a system developed in the United Kingdom that uses data from the UK General Practice Research Database to predict the risk of developing heart disease. It takes into account factors such as age, sex, ethnicity, smoking status, blood pressure, cholesterol levels, and family history of heart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383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EE11-1392-2452-1B7D-15FB11FBD073}"/>
              </a:ext>
            </a:extLst>
          </p:cNvPr>
          <p:cNvSpPr>
            <a:spLocks noGrp="1"/>
          </p:cNvSpPr>
          <p:nvPr>
            <p:ph type="title"/>
          </p:nvPr>
        </p:nvSpPr>
        <p:spPr>
          <a:xfrm>
            <a:off x="1451579" y="811161"/>
            <a:ext cx="9603275" cy="1049235"/>
          </a:xfrm>
        </p:spPr>
        <p:txBody>
          <a:bodyPr>
            <a:normAutofit/>
          </a:bodyPr>
          <a:lstStyle/>
          <a:p>
            <a:r>
              <a:rPr lang="en-US" sz="3200" dirty="0">
                <a:cs typeface="Times New Roman" pitchFamily="18" charset="0"/>
              </a:rPr>
              <a:t>Proposed System</a:t>
            </a:r>
            <a:endParaRPr lang="en-IN" sz="3200" dirty="0"/>
          </a:p>
        </p:txBody>
      </p:sp>
      <p:sp>
        <p:nvSpPr>
          <p:cNvPr id="3" name="Content Placeholder 2">
            <a:extLst>
              <a:ext uri="{FF2B5EF4-FFF2-40B4-BE49-F238E27FC236}">
                <a16:creationId xmlns:a16="http://schemas.microsoft.com/office/drawing/2014/main" id="{88C6538B-A812-BBEF-B22A-1BBAE88ED71E}"/>
              </a:ext>
            </a:extLst>
          </p:cNvPr>
          <p:cNvSpPr>
            <a:spLocks noGrp="1"/>
          </p:cNvSpPr>
          <p:nvPr>
            <p:ph idx="1"/>
          </p:nvPr>
        </p:nvSpPr>
        <p:spPr>
          <a:xfrm>
            <a:off x="1451579" y="2015732"/>
            <a:ext cx="9603275" cy="4139262"/>
          </a:xfrm>
        </p:spPr>
        <p:txBody>
          <a:bodyPr>
            <a:normAutofit fontScale="92500" lnSpcReduction="20000"/>
          </a:bodyPr>
          <a:lstStyle/>
          <a:p>
            <a:pPr indent="457200"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Heart attack prediction system model analyses a large amount of dataset taken from 303 peoples in which we include their health factors and parameters such as age, gender, chest pain(which is scaled to 0 to 3 meaning low to extreme respectively), cholesterol, maximum blood pressure(maxi), blood pressure before meals (which we give values as 0 and 1, if bp is less than 120 mmHg then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fbs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value is assigned as 0 or else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fbs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value is assigned as 1) and blood flow rate while resting. By analysing their health parameters and various factors the model we trained will predict whether the person has a chance of getting heart stroke or not, if he has a chance of getting heart stroke, as our model has predicted it in early stage he may take the precautions to escape the tragedy.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model is trained well in many aspects and in different methodology to predict the output with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precised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accuracy.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application can be very useful for early detection and prevention of heart attacks. This can potentially save many lives and reduce the overall healthcare burden.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812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A3A0-1DE8-4E24-7C4A-30B4CB8DFB7A}"/>
              </a:ext>
            </a:extLst>
          </p:cNvPr>
          <p:cNvSpPr>
            <a:spLocks noGrp="1"/>
          </p:cNvSpPr>
          <p:nvPr>
            <p:ph type="title"/>
          </p:nvPr>
        </p:nvSpPr>
        <p:spPr/>
        <p:txBody>
          <a:bodyPr>
            <a:normAutofit/>
          </a:bodyPr>
          <a:lstStyle/>
          <a:p>
            <a:r>
              <a:rPr lang="en-US" sz="3200" dirty="0">
                <a:cs typeface="Times New Roman" pitchFamily="18" charset="0"/>
              </a:rPr>
              <a:t>Objectives</a:t>
            </a:r>
            <a:endParaRPr lang="en-IN" sz="3200" dirty="0"/>
          </a:p>
        </p:txBody>
      </p:sp>
      <p:sp>
        <p:nvSpPr>
          <p:cNvPr id="3" name="Content Placeholder 2">
            <a:extLst>
              <a:ext uri="{FF2B5EF4-FFF2-40B4-BE49-F238E27FC236}">
                <a16:creationId xmlns:a16="http://schemas.microsoft.com/office/drawing/2014/main" id="{2C9B4425-BCAC-1A80-1498-ED55A9D1A49F}"/>
              </a:ext>
            </a:extLst>
          </p:cNvPr>
          <p:cNvSpPr>
            <a:spLocks noGrp="1"/>
          </p:cNvSpPr>
          <p:nvPr>
            <p:ph idx="1"/>
          </p:nvPr>
        </p:nvSpPr>
        <p:spPr>
          <a:xfrm>
            <a:off x="1039528" y="2153412"/>
            <a:ext cx="10279781" cy="4282520"/>
          </a:xfrm>
        </p:spPr>
        <p:txBody>
          <a:bodyPr>
            <a:noAutofit/>
          </a:bodyPr>
          <a:lstStyle/>
          <a:p>
            <a:pPr marL="342900" lvl="0" indent="-342900" algn="just">
              <a:lnSpc>
                <a:spcPct val="150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 an accurate and efficient heart attack prediction model using artificial and machine language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Collect and process a large amount of dataset which consists of patients health parameters.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Train your model in various aspects using machine learning algorithms.</a:t>
            </a:r>
          </a:p>
          <a:p>
            <a:pPr marL="342900" indent="-342900" algn="just">
              <a:lnSpc>
                <a:spcPct val="150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Evaluate the performance of the model using appropriate metrics such as accuracy, precision, and recall.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27584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2CD9CE29-0BC6-D9F2-69E0-AE888B5C2250}"/>
              </a:ext>
            </a:extLst>
          </p:cNvPr>
          <p:cNvSpPr>
            <a:spLocks noGrp="1"/>
          </p:cNvSpPr>
          <p:nvPr>
            <p:ph type="title"/>
          </p:nvPr>
        </p:nvSpPr>
        <p:spPr/>
        <p:txBody>
          <a:bodyPr>
            <a:noAutofit/>
          </a:bodyPr>
          <a:lstStyle/>
          <a:p>
            <a:r>
              <a:rPr lang="en-US" sz="2800" dirty="0">
                <a:latin typeface="+mn-lt"/>
                <a:cs typeface="Times New Roman" pitchFamily="18" charset="0"/>
              </a:rPr>
              <a:t>Overall architecture</a:t>
            </a:r>
            <a:endParaRPr lang="en-IN" sz="2800" dirty="0">
              <a:latin typeface="+mn-lt"/>
            </a:endParaRPr>
          </a:p>
        </p:txBody>
      </p:sp>
      <p:pic>
        <p:nvPicPr>
          <p:cNvPr id="4" name="Picture 3">
            <a:extLst>
              <a:ext uri="{FF2B5EF4-FFF2-40B4-BE49-F238E27FC236}">
                <a16:creationId xmlns:a16="http://schemas.microsoft.com/office/drawing/2014/main" id="{4FC8D1AA-1D5D-FAD2-DF12-257D2457CFF2}"/>
              </a:ext>
            </a:extLst>
          </p:cNvPr>
          <p:cNvPicPr>
            <a:picLocks noChangeAspect="1"/>
          </p:cNvPicPr>
          <p:nvPr/>
        </p:nvPicPr>
        <p:blipFill rotWithShape="1">
          <a:blip r:embed="rId2">
            <a:extLst>
              <a:ext uri="{28A0092B-C50C-407E-A947-70E740481C1C}">
                <a14:useLocalDpi xmlns:a14="http://schemas.microsoft.com/office/drawing/2010/main" val="0"/>
              </a:ext>
            </a:extLst>
          </a:blip>
          <a:srcRect t="2345" b="3896"/>
          <a:stretch/>
        </p:blipFill>
        <p:spPr bwMode="auto">
          <a:xfrm>
            <a:off x="6331189" y="-323"/>
            <a:ext cx="5247640" cy="6092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41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3809-5E24-2E61-C234-1F78FBA61062}"/>
              </a:ext>
            </a:extLst>
          </p:cNvPr>
          <p:cNvSpPr>
            <a:spLocks noGrp="1"/>
          </p:cNvSpPr>
          <p:nvPr>
            <p:ph type="title"/>
          </p:nvPr>
        </p:nvSpPr>
        <p:spPr/>
        <p:txBody>
          <a:bodyPr>
            <a:normAutofit/>
          </a:bodyPr>
          <a:lstStyle/>
          <a:p>
            <a:r>
              <a:rPr lang="en-US" sz="3200" dirty="0">
                <a:cs typeface="Times New Roman" pitchFamily="18" charset="0"/>
              </a:rPr>
              <a:t>Dataset Description	</a:t>
            </a:r>
            <a:endParaRPr lang="en-IN" sz="3200" dirty="0"/>
          </a:p>
        </p:txBody>
      </p:sp>
      <p:sp>
        <p:nvSpPr>
          <p:cNvPr id="3" name="Content Placeholder 2">
            <a:extLst>
              <a:ext uri="{FF2B5EF4-FFF2-40B4-BE49-F238E27FC236}">
                <a16:creationId xmlns:a16="http://schemas.microsoft.com/office/drawing/2014/main" id="{ECE5786B-1DCE-76F7-A373-CE4CF8047F92}"/>
              </a:ext>
            </a:extLst>
          </p:cNvPr>
          <p:cNvSpPr>
            <a:spLocks noGrp="1"/>
          </p:cNvSpPr>
          <p:nvPr>
            <p:ph idx="1"/>
          </p:nvPr>
        </p:nvSpPr>
        <p:spPr>
          <a:xfrm>
            <a:off x="1451579" y="1853754"/>
            <a:ext cx="9603275" cy="4507717"/>
          </a:xfrm>
        </p:spPr>
        <p:txBody>
          <a:bodyPr>
            <a:normAutofit/>
          </a:bodyPr>
          <a:lstStyle/>
          <a:p>
            <a:pPr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dataset used in this project is a collection of health factors of patients. The model which      we trained takes those parameters as input and predict the outcome.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following factors are columns of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Age – patient 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Sex – patient gender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Cp – Chest pain level of patient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Resting – Blood flow rate of patient while he is resting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Chol – Cholesterol levels of patient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buFont typeface="Symbol" panose="05050102010706020507" pitchFamily="18" charset="2"/>
              <a:buChar char=""/>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Fbs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Level of Blood pressure of patient before meals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spcAft>
                <a:spcPts val="8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Maxi – Maximum blood pressure of patient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891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806D21-6DFA-4B09-F691-7B47CB2F5FBA}"/>
              </a:ext>
            </a:extLst>
          </p:cNvPr>
          <p:cNvSpPr>
            <a:spLocks noGrp="1"/>
          </p:cNvSpPr>
          <p:nvPr>
            <p:ph type="title"/>
          </p:nvPr>
        </p:nvSpPr>
        <p:spPr/>
        <p:txBody>
          <a:bodyPr>
            <a:normAutofit/>
          </a:bodyPr>
          <a:lstStyle/>
          <a:p>
            <a:r>
              <a:rPr lang="en-IN" sz="2800" dirty="0"/>
              <a:t>DATA VISUALISATION</a:t>
            </a:r>
            <a:br>
              <a:rPr lang="en-IN" sz="2800" dirty="0"/>
            </a:br>
            <a:r>
              <a:rPr lang="en-IN" sz="2800" dirty="0"/>
              <a:t>heat map</a:t>
            </a:r>
          </a:p>
        </p:txBody>
      </p:sp>
      <p:sp>
        <p:nvSpPr>
          <p:cNvPr id="6" name="Text Placeholder 5">
            <a:extLst>
              <a:ext uri="{FF2B5EF4-FFF2-40B4-BE49-F238E27FC236}">
                <a16:creationId xmlns:a16="http://schemas.microsoft.com/office/drawing/2014/main" id="{89ED739C-F9BE-1965-BF24-8A12908DCE1A}"/>
              </a:ext>
            </a:extLst>
          </p:cNvPr>
          <p:cNvSpPr>
            <a:spLocks noGrp="1"/>
          </p:cNvSpPr>
          <p:nvPr>
            <p:ph type="body" sz="half" idx="2"/>
          </p:nvPr>
        </p:nvSpPr>
        <p:spPr/>
        <p:txBody>
          <a:bodyPr>
            <a:normAutofit lnSpcReduction="10000"/>
          </a:bodyPr>
          <a:lstStyle/>
          <a:p>
            <a:r>
              <a:rPr lang="en-US" sz="2400" b="0" i="0" dirty="0">
                <a:solidFill>
                  <a:schemeClr val="tx1"/>
                </a:solidFill>
                <a:effectLst/>
              </a:rPr>
              <a:t>performance of a machine learning model by displaying the confusion matrix as a heatmap.</a:t>
            </a:r>
            <a:endParaRPr lang="en-IN" sz="2400" dirty="0">
              <a:solidFill>
                <a:schemeClr val="tx1"/>
              </a:solidFill>
            </a:endParaRPr>
          </a:p>
        </p:txBody>
      </p:sp>
      <p:pic>
        <p:nvPicPr>
          <p:cNvPr id="3" name="Picture 2">
            <a:extLst>
              <a:ext uri="{FF2B5EF4-FFF2-40B4-BE49-F238E27FC236}">
                <a16:creationId xmlns:a16="http://schemas.microsoft.com/office/drawing/2014/main" id="{332D6422-F342-350A-50F3-25E25E603234}"/>
              </a:ext>
            </a:extLst>
          </p:cNvPr>
          <p:cNvPicPr>
            <a:picLocks noChangeAspect="1"/>
          </p:cNvPicPr>
          <p:nvPr/>
        </p:nvPicPr>
        <p:blipFill>
          <a:blip r:embed="rId2"/>
          <a:stretch>
            <a:fillRect/>
          </a:stretch>
        </p:blipFill>
        <p:spPr>
          <a:xfrm>
            <a:off x="5417232" y="1158043"/>
            <a:ext cx="5715495" cy="4541914"/>
          </a:xfrm>
          <a:prstGeom prst="rect">
            <a:avLst/>
          </a:prstGeom>
        </p:spPr>
      </p:pic>
    </p:spTree>
    <p:extLst>
      <p:ext uri="{BB962C8B-B14F-4D97-AF65-F5344CB8AC3E}">
        <p14:creationId xmlns:p14="http://schemas.microsoft.com/office/powerpoint/2010/main" val="405065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C086-413F-6371-4AC9-851DB69139A1}"/>
              </a:ext>
            </a:extLst>
          </p:cNvPr>
          <p:cNvSpPr>
            <a:spLocks noGrp="1"/>
          </p:cNvSpPr>
          <p:nvPr>
            <p:ph type="title"/>
          </p:nvPr>
        </p:nvSpPr>
        <p:spPr/>
        <p:txBody>
          <a:bodyPr>
            <a:normAutofit/>
          </a:bodyPr>
          <a:lstStyle/>
          <a:p>
            <a:r>
              <a:rPr lang="en-IN" sz="2800" dirty="0"/>
              <a:t>DATA VISUALISATION</a:t>
            </a:r>
            <a:br>
              <a:rPr lang="en-IN" sz="2800" dirty="0"/>
            </a:br>
            <a:r>
              <a:rPr lang="en-IN" sz="2400" dirty="0"/>
              <a:t>bar graph</a:t>
            </a:r>
            <a:endParaRPr lang="en-IN" sz="2800" dirty="0"/>
          </a:p>
        </p:txBody>
      </p:sp>
      <p:sp>
        <p:nvSpPr>
          <p:cNvPr id="4" name="Text Placeholder 3">
            <a:extLst>
              <a:ext uri="{FF2B5EF4-FFF2-40B4-BE49-F238E27FC236}">
                <a16:creationId xmlns:a16="http://schemas.microsoft.com/office/drawing/2014/main" id="{2C019B1A-48FC-B0FF-B4C7-EEC72F5B39E0}"/>
              </a:ext>
            </a:extLst>
          </p:cNvPr>
          <p:cNvSpPr>
            <a:spLocks noGrp="1"/>
          </p:cNvSpPr>
          <p:nvPr>
            <p:ph type="body" sz="half" idx="2"/>
          </p:nvPr>
        </p:nvSpPr>
        <p:spPr/>
        <p:txBody>
          <a:bodyPr>
            <a:normAutofit fontScale="85000" lnSpcReduction="20000"/>
          </a:bodyPr>
          <a:lstStyle/>
          <a:p>
            <a:r>
              <a:rPr lang="en-IN" sz="2400" dirty="0">
                <a:solidFill>
                  <a:srgbClr val="000000"/>
                </a:solidFill>
                <a:effectLst/>
                <a:ea typeface="Times New Roman" panose="02020603050405020304" pitchFamily="18" charset="0"/>
              </a:rPr>
              <a:t>By </a:t>
            </a:r>
            <a:r>
              <a:rPr lang="en-IN" sz="2400" dirty="0" err="1">
                <a:solidFill>
                  <a:srgbClr val="000000"/>
                </a:solidFill>
                <a:effectLst/>
                <a:ea typeface="Times New Roman" panose="02020603050405020304" pitchFamily="18" charset="0"/>
              </a:rPr>
              <a:t>analyzing</a:t>
            </a:r>
            <a:r>
              <a:rPr lang="en-IN" sz="2400" dirty="0">
                <a:solidFill>
                  <a:srgbClr val="000000"/>
                </a:solidFill>
                <a:effectLst/>
                <a:ea typeface="Times New Roman" panose="02020603050405020304" pitchFamily="18" charset="0"/>
              </a:rPr>
              <a:t> the above bar graph, we can gain insights into which features are most relevant </a:t>
            </a:r>
            <a:r>
              <a:rPr lang="en-IN" sz="2400" dirty="0">
                <a:solidFill>
                  <a:srgbClr val="000000"/>
                </a:solidFill>
                <a:ea typeface="Times New Roman" panose="02020603050405020304" pitchFamily="18" charset="0"/>
              </a:rPr>
              <a:t>heart </a:t>
            </a:r>
            <a:r>
              <a:rPr lang="en-IN" sz="2400" dirty="0">
                <a:solidFill>
                  <a:srgbClr val="000000"/>
                </a:solidFill>
                <a:effectLst/>
                <a:ea typeface="Times New Roman" panose="02020603050405020304" pitchFamily="18" charset="0"/>
              </a:rPr>
              <a:t> detection and potentially improve the accuracy of the language detection model.</a:t>
            </a:r>
            <a:endParaRPr lang="en-IN" sz="1800" dirty="0"/>
          </a:p>
        </p:txBody>
      </p:sp>
      <p:pic>
        <p:nvPicPr>
          <p:cNvPr id="5" name="Picture 4">
            <a:extLst>
              <a:ext uri="{FF2B5EF4-FFF2-40B4-BE49-F238E27FC236}">
                <a16:creationId xmlns:a16="http://schemas.microsoft.com/office/drawing/2014/main" id="{9A380E64-B53E-E910-CA9F-6F34A1B40D76}"/>
              </a:ext>
            </a:extLst>
          </p:cNvPr>
          <p:cNvPicPr>
            <a:picLocks noChangeAspect="1"/>
          </p:cNvPicPr>
          <p:nvPr/>
        </p:nvPicPr>
        <p:blipFill>
          <a:blip r:embed="rId2"/>
          <a:stretch>
            <a:fillRect/>
          </a:stretch>
        </p:blipFill>
        <p:spPr>
          <a:xfrm>
            <a:off x="6325751" y="972637"/>
            <a:ext cx="4519052" cy="4465707"/>
          </a:xfrm>
          <a:prstGeom prst="rect">
            <a:avLst/>
          </a:prstGeom>
        </p:spPr>
      </p:pic>
    </p:spTree>
    <p:extLst>
      <p:ext uri="{BB962C8B-B14F-4D97-AF65-F5344CB8AC3E}">
        <p14:creationId xmlns:p14="http://schemas.microsoft.com/office/powerpoint/2010/main" val="988243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9309-F417-509A-849E-748CD23AB6DD}"/>
              </a:ext>
            </a:extLst>
          </p:cNvPr>
          <p:cNvSpPr>
            <a:spLocks noGrp="1"/>
          </p:cNvSpPr>
          <p:nvPr>
            <p:ph type="title"/>
          </p:nvPr>
        </p:nvSpPr>
        <p:spPr/>
        <p:txBody>
          <a:bodyPr>
            <a:normAutofit/>
          </a:bodyPr>
          <a:lstStyle/>
          <a:p>
            <a:r>
              <a:rPr lang="en-IN" sz="2800" dirty="0"/>
              <a:t>DATA VISUALISATION</a:t>
            </a:r>
            <a:br>
              <a:rPr lang="en-IN" sz="2800" dirty="0"/>
            </a:br>
            <a:r>
              <a:rPr lang="en-IN" sz="2400" dirty="0"/>
              <a:t>scatter plot</a:t>
            </a:r>
            <a:endParaRPr lang="en-IN" sz="2800" dirty="0"/>
          </a:p>
        </p:txBody>
      </p:sp>
      <p:sp>
        <p:nvSpPr>
          <p:cNvPr id="4" name="Text Placeholder 3">
            <a:extLst>
              <a:ext uri="{FF2B5EF4-FFF2-40B4-BE49-F238E27FC236}">
                <a16:creationId xmlns:a16="http://schemas.microsoft.com/office/drawing/2014/main" id="{5FAF8736-CE22-ECBA-8677-8B3A347EF766}"/>
              </a:ext>
            </a:extLst>
          </p:cNvPr>
          <p:cNvSpPr>
            <a:spLocks noGrp="1"/>
          </p:cNvSpPr>
          <p:nvPr>
            <p:ph type="body" sz="half" idx="2"/>
          </p:nvPr>
        </p:nvSpPr>
        <p:spPr/>
        <p:txBody>
          <a:bodyPr>
            <a:normAutofit lnSpcReduction="10000"/>
          </a:bodyPr>
          <a:lstStyle/>
          <a:p>
            <a:r>
              <a:rPr lang="en-IN" sz="2400" dirty="0">
                <a:solidFill>
                  <a:srgbClr val="000000"/>
                </a:solidFill>
                <a:effectLst/>
                <a:ea typeface="Times New Roman" panose="02020603050405020304" pitchFamily="18" charset="0"/>
              </a:rPr>
              <a:t>The data points are plotted on the scatter plot, we observe clusters of points in the specific regions of the plot.</a:t>
            </a:r>
            <a:endParaRPr lang="en-IN" sz="1800" dirty="0"/>
          </a:p>
        </p:txBody>
      </p:sp>
      <p:pic>
        <p:nvPicPr>
          <p:cNvPr id="9" name="Picture 8">
            <a:extLst>
              <a:ext uri="{FF2B5EF4-FFF2-40B4-BE49-F238E27FC236}">
                <a16:creationId xmlns:a16="http://schemas.microsoft.com/office/drawing/2014/main" id="{8F5BB87F-9034-E8F3-59F6-681C3C8A1DD0}"/>
              </a:ext>
            </a:extLst>
          </p:cNvPr>
          <p:cNvPicPr>
            <a:picLocks noChangeAspect="1"/>
          </p:cNvPicPr>
          <p:nvPr/>
        </p:nvPicPr>
        <p:blipFill>
          <a:blip r:embed="rId2"/>
          <a:stretch>
            <a:fillRect/>
          </a:stretch>
        </p:blipFill>
        <p:spPr>
          <a:xfrm>
            <a:off x="5186238" y="185343"/>
            <a:ext cx="6401355" cy="5563082"/>
          </a:xfrm>
          <a:prstGeom prst="rect">
            <a:avLst/>
          </a:prstGeom>
        </p:spPr>
      </p:pic>
    </p:spTree>
    <p:extLst>
      <p:ext uri="{BB962C8B-B14F-4D97-AF65-F5344CB8AC3E}">
        <p14:creationId xmlns:p14="http://schemas.microsoft.com/office/powerpoint/2010/main" val="682934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58563-10F4-E5C9-2C01-75881168EF12}"/>
              </a:ext>
            </a:extLst>
          </p:cNvPr>
          <p:cNvSpPr>
            <a:spLocks noGrp="1"/>
          </p:cNvSpPr>
          <p:nvPr>
            <p:ph type="title"/>
          </p:nvPr>
        </p:nvSpPr>
        <p:spPr/>
        <p:txBody>
          <a:bodyPr>
            <a:normAutofit/>
          </a:bodyPr>
          <a:lstStyle/>
          <a:p>
            <a:r>
              <a:rPr lang="en-US" sz="2400" dirty="0">
                <a:cs typeface="Times New Roman" pitchFamily="18" charset="0"/>
              </a:rPr>
              <a:t>Procedure to solve the given problem</a:t>
            </a:r>
            <a:endParaRPr lang="en-IN" sz="2400" dirty="0"/>
          </a:p>
        </p:txBody>
      </p:sp>
      <p:sp>
        <p:nvSpPr>
          <p:cNvPr id="6" name="Content Placeholder 5">
            <a:extLst>
              <a:ext uri="{FF2B5EF4-FFF2-40B4-BE49-F238E27FC236}">
                <a16:creationId xmlns:a16="http://schemas.microsoft.com/office/drawing/2014/main" id="{8BC5D3AA-64DF-711C-97F8-8C854944F8A4}"/>
              </a:ext>
            </a:extLst>
          </p:cNvPr>
          <p:cNvSpPr>
            <a:spLocks noGrp="1"/>
          </p:cNvSpPr>
          <p:nvPr>
            <p:ph idx="1"/>
          </p:nvPr>
        </p:nvSpPr>
        <p:spPr/>
        <p:txBody>
          <a:bodyPr>
            <a:normAutofit/>
          </a:bodyPr>
          <a:lstStyle/>
          <a:p>
            <a:r>
              <a:rPr lang="en-IN" sz="2400" b="1" dirty="0">
                <a:solidFill>
                  <a:srgbClr val="000000"/>
                </a:solidFill>
                <a:effectLst/>
                <a:ea typeface="Times New Roman" panose="02020603050405020304" pitchFamily="18" charset="0"/>
              </a:rPr>
              <a:t>Data collection :</a:t>
            </a:r>
            <a:r>
              <a:rPr lang="en-IN" sz="2400" dirty="0">
                <a:solidFill>
                  <a:srgbClr val="000000"/>
                </a:solidFill>
                <a:effectLst/>
                <a:ea typeface="Times New Roman" panose="02020603050405020304" pitchFamily="18" charset="0"/>
              </a:rPr>
              <a:t>The first step is to collect a dataset of health parameters of several patients. This can be done by web scraping, using publicly available datasets, or collecting data from social media platforms</a:t>
            </a:r>
            <a:endParaRPr lang="en-IN" sz="2400" dirty="0"/>
          </a:p>
        </p:txBody>
      </p:sp>
    </p:spTree>
    <p:extLst>
      <p:ext uri="{BB962C8B-B14F-4D97-AF65-F5344CB8AC3E}">
        <p14:creationId xmlns:p14="http://schemas.microsoft.com/office/powerpoint/2010/main" val="78350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6EFED5-8312-E243-9DD3-3C2372FECE19}"/>
              </a:ext>
            </a:extLst>
          </p:cNvPr>
          <p:cNvSpPr>
            <a:spLocks noGrp="1"/>
          </p:cNvSpPr>
          <p:nvPr>
            <p:ph type="title"/>
          </p:nvPr>
        </p:nvSpPr>
        <p:spPr/>
        <p:txBody>
          <a:bodyPr>
            <a:normAutofit/>
          </a:bodyPr>
          <a:lstStyle/>
          <a:p>
            <a:r>
              <a:rPr lang="en-US" sz="3200" dirty="0">
                <a:cs typeface="Times New Roman" pitchFamily="18" charset="0"/>
              </a:rPr>
              <a:t>Overview</a:t>
            </a:r>
            <a:endParaRPr lang="en-IN" sz="3200" dirty="0"/>
          </a:p>
        </p:txBody>
      </p:sp>
      <p:sp>
        <p:nvSpPr>
          <p:cNvPr id="7" name="Content Placeholder 6">
            <a:extLst>
              <a:ext uri="{FF2B5EF4-FFF2-40B4-BE49-F238E27FC236}">
                <a16:creationId xmlns:a16="http://schemas.microsoft.com/office/drawing/2014/main" id="{863D3B7D-CE2A-98A4-33EA-21482760E3FE}"/>
              </a:ext>
            </a:extLst>
          </p:cNvPr>
          <p:cNvSpPr>
            <a:spLocks noGrp="1"/>
          </p:cNvSpPr>
          <p:nvPr>
            <p:ph idx="1"/>
          </p:nvPr>
        </p:nvSpPr>
        <p:spPr>
          <a:xfrm>
            <a:off x="1932297" y="2215257"/>
            <a:ext cx="8067896" cy="4035472"/>
          </a:xfrm>
        </p:spPr>
        <p:txBody>
          <a:bodyPr>
            <a:normAutofit/>
          </a:bodyPr>
          <a:lstStyle/>
          <a:p>
            <a:pPr>
              <a:lnSpc>
                <a:spcPct val="150000"/>
              </a:lnSpc>
              <a:spcAft>
                <a:spcPts val="1000"/>
              </a:spcAft>
              <a:tabLst>
                <a:tab pos="242316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Heart attack prediction using AIML (Artificial Intelligence and Machine Learning) involves developing a model that can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various health factors and predict the likelihood of a person having a heart attack in the future.</a:t>
            </a:r>
          </a:p>
          <a:p>
            <a:pPr>
              <a:lnSpc>
                <a:spcPct val="150000"/>
              </a:lnSpc>
              <a:spcAft>
                <a:spcPts val="1000"/>
              </a:spcAft>
              <a:tabLst>
                <a:tab pos="24231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model is trained on as dataset of health records and other factors, such as age, gender, blood pressure, cholesterol levels, previous heart conditions and etc. The resulting model can be used to identify individuals who are at high risk of a heart attack and take preventive measures, such as lifestyle changes and medication.</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291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2732-7372-7964-7A50-941AFA2BEC6D}"/>
              </a:ext>
            </a:extLst>
          </p:cNvPr>
          <p:cNvSpPr>
            <a:spLocks noGrp="1"/>
          </p:cNvSpPr>
          <p:nvPr>
            <p:ph type="title"/>
          </p:nvPr>
        </p:nvSpPr>
        <p:spPr/>
        <p:txBody>
          <a:bodyPr>
            <a:normAutofit/>
          </a:bodyPr>
          <a:lstStyle/>
          <a:p>
            <a:r>
              <a:rPr lang="en-US" sz="2400" dirty="0">
                <a:cs typeface="Times New Roman" pitchFamily="18" charset="0"/>
              </a:rPr>
              <a:t>Procedure to solve the given problem</a:t>
            </a:r>
            <a:endParaRPr lang="en-IN" sz="2400" dirty="0"/>
          </a:p>
        </p:txBody>
      </p:sp>
      <p:sp>
        <p:nvSpPr>
          <p:cNvPr id="3" name="Content Placeholder 2">
            <a:extLst>
              <a:ext uri="{FF2B5EF4-FFF2-40B4-BE49-F238E27FC236}">
                <a16:creationId xmlns:a16="http://schemas.microsoft.com/office/drawing/2014/main" id="{547A58A6-4199-1078-855A-2130BC1F7694}"/>
              </a:ext>
            </a:extLst>
          </p:cNvPr>
          <p:cNvSpPr>
            <a:spLocks noGrp="1"/>
          </p:cNvSpPr>
          <p:nvPr>
            <p:ph idx="1"/>
          </p:nvPr>
        </p:nvSpPr>
        <p:spPr>
          <a:xfrm>
            <a:off x="5122372" y="386020"/>
            <a:ext cx="6012470" cy="4658826"/>
          </a:xfrm>
        </p:spPr>
        <p:txBody>
          <a:bodyPr>
            <a:normAutofit/>
          </a:bodyPr>
          <a:lstStyle/>
          <a:p>
            <a:r>
              <a:rPr lang="en-IN" sz="2000" b="1" dirty="0">
                <a:solidFill>
                  <a:srgbClr val="000000"/>
                </a:solidFill>
                <a:effectLst/>
                <a:ea typeface="Times New Roman" panose="02020603050405020304" pitchFamily="18" charset="0"/>
              </a:rPr>
              <a:t>Data cleaning and pre-processing:</a:t>
            </a:r>
          </a:p>
          <a:p>
            <a:endParaRPr lang="en-IN" sz="2000" dirty="0"/>
          </a:p>
        </p:txBody>
      </p:sp>
      <p:pic>
        <p:nvPicPr>
          <p:cNvPr id="13" name="Picture 12">
            <a:extLst>
              <a:ext uri="{FF2B5EF4-FFF2-40B4-BE49-F238E27FC236}">
                <a16:creationId xmlns:a16="http://schemas.microsoft.com/office/drawing/2014/main" id="{4D8B746B-244E-68AD-7578-95E708E06E91}"/>
              </a:ext>
            </a:extLst>
          </p:cNvPr>
          <p:cNvPicPr>
            <a:picLocks noChangeAspect="1"/>
          </p:cNvPicPr>
          <p:nvPr/>
        </p:nvPicPr>
        <p:blipFill>
          <a:blip r:embed="rId2"/>
          <a:stretch>
            <a:fillRect/>
          </a:stretch>
        </p:blipFill>
        <p:spPr>
          <a:xfrm>
            <a:off x="7169857" y="1192600"/>
            <a:ext cx="2720576" cy="922100"/>
          </a:xfrm>
          <a:prstGeom prst="rect">
            <a:avLst/>
          </a:prstGeom>
        </p:spPr>
      </p:pic>
      <p:pic>
        <p:nvPicPr>
          <p:cNvPr id="15" name="Picture 14">
            <a:extLst>
              <a:ext uri="{FF2B5EF4-FFF2-40B4-BE49-F238E27FC236}">
                <a16:creationId xmlns:a16="http://schemas.microsoft.com/office/drawing/2014/main" id="{E28552A6-4C02-F0DC-3F37-132FCA438142}"/>
              </a:ext>
            </a:extLst>
          </p:cNvPr>
          <p:cNvPicPr>
            <a:picLocks noChangeAspect="1"/>
          </p:cNvPicPr>
          <p:nvPr/>
        </p:nvPicPr>
        <p:blipFill>
          <a:blip r:embed="rId3"/>
          <a:stretch>
            <a:fillRect/>
          </a:stretch>
        </p:blipFill>
        <p:spPr>
          <a:xfrm>
            <a:off x="7169857" y="2730506"/>
            <a:ext cx="2573911" cy="3460335"/>
          </a:xfrm>
          <a:prstGeom prst="rect">
            <a:avLst/>
          </a:prstGeom>
        </p:spPr>
      </p:pic>
    </p:spTree>
    <p:extLst>
      <p:ext uri="{BB962C8B-B14F-4D97-AF65-F5344CB8AC3E}">
        <p14:creationId xmlns:p14="http://schemas.microsoft.com/office/powerpoint/2010/main" val="2752773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D5FD-6F34-8F79-0869-386A4C4CB47A}"/>
              </a:ext>
            </a:extLst>
          </p:cNvPr>
          <p:cNvSpPr>
            <a:spLocks noGrp="1"/>
          </p:cNvSpPr>
          <p:nvPr>
            <p:ph type="title"/>
          </p:nvPr>
        </p:nvSpPr>
        <p:spPr/>
        <p:txBody>
          <a:bodyPr>
            <a:normAutofit/>
          </a:bodyPr>
          <a:lstStyle/>
          <a:p>
            <a:r>
              <a:rPr lang="en-US" sz="2400" dirty="0">
                <a:cs typeface="Times New Roman" pitchFamily="18" charset="0"/>
              </a:rPr>
              <a:t>Procedure to solve the given problem</a:t>
            </a:r>
            <a:endParaRPr lang="en-IN" sz="2400" dirty="0"/>
          </a:p>
        </p:txBody>
      </p:sp>
      <p:sp>
        <p:nvSpPr>
          <p:cNvPr id="3" name="Content Placeholder 2">
            <a:extLst>
              <a:ext uri="{FF2B5EF4-FFF2-40B4-BE49-F238E27FC236}">
                <a16:creationId xmlns:a16="http://schemas.microsoft.com/office/drawing/2014/main" id="{391FD807-9DE1-B7C5-2D1C-AD809D5512E7}"/>
              </a:ext>
            </a:extLst>
          </p:cNvPr>
          <p:cNvSpPr>
            <a:spLocks noGrp="1"/>
          </p:cNvSpPr>
          <p:nvPr>
            <p:ph idx="1"/>
          </p:nvPr>
        </p:nvSpPr>
        <p:spPr/>
        <p:txBody>
          <a:bodyPr>
            <a:normAutofit/>
          </a:bodyPr>
          <a:lstStyle/>
          <a:p>
            <a:r>
              <a:rPr lang="en-IN" sz="2400" b="1" dirty="0">
                <a:solidFill>
                  <a:srgbClr val="000000"/>
                </a:solidFill>
                <a:effectLst/>
                <a:ea typeface="Times New Roman" panose="02020603050405020304" pitchFamily="18" charset="0"/>
              </a:rPr>
              <a:t>Model selection: </a:t>
            </a:r>
          </a:p>
          <a:p>
            <a:r>
              <a:rPr lang="en-IN" sz="2800" dirty="0">
                <a:solidFill>
                  <a:srgbClr val="000000"/>
                </a:solidFill>
                <a:effectLst/>
                <a:ea typeface="Times New Roman" panose="02020603050405020304" pitchFamily="18" charset="0"/>
              </a:rPr>
              <a:t>A suitable machine learning algorithm is chosen as the predictive model to classify heart attack prediction.</a:t>
            </a:r>
            <a:endParaRPr lang="en-IN" sz="2400" dirty="0"/>
          </a:p>
        </p:txBody>
      </p:sp>
      <p:pic>
        <p:nvPicPr>
          <p:cNvPr id="6" name="Picture 5">
            <a:extLst>
              <a:ext uri="{FF2B5EF4-FFF2-40B4-BE49-F238E27FC236}">
                <a16:creationId xmlns:a16="http://schemas.microsoft.com/office/drawing/2014/main" id="{747AFF9A-7130-36D6-7571-E1C20CC1FE04}"/>
              </a:ext>
            </a:extLst>
          </p:cNvPr>
          <p:cNvPicPr>
            <a:picLocks noChangeAspect="1"/>
          </p:cNvPicPr>
          <p:nvPr/>
        </p:nvPicPr>
        <p:blipFill>
          <a:blip r:embed="rId2"/>
          <a:stretch>
            <a:fillRect/>
          </a:stretch>
        </p:blipFill>
        <p:spPr>
          <a:xfrm>
            <a:off x="5485362" y="4314250"/>
            <a:ext cx="4092295" cy="510584"/>
          </a:xfrm>
          <a:prstGeom prst="rect">
            <a:avLst/>
          </a:prstGeom>
        </p:spPr>
      </p:pic>
    </p:spTree>
    <p:extLst>
      <p:ext uri="{BB962C8B-B14F-4D97-AF65-F5344CB8AC3E}">
        <p14:creationId xmlns:p14="http://schemas.microsoft.com/office/powerpoint/2010/main" val="112575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D5FD-6F34-8F79-0869-386A4C4CB47A}"/>
              </a:ext>
            </a:extLst>
          </p:cNvPr>
          <p:cNvSpPr>
            <a:spLocks noGrp="1"/>
          </p:cNvSpPr>
          <p:nvPr>
            <p:ph type="title"/>
          </p:nvPr>
        </p:nvSpPr>
        <p:spPr/>
        <p:txBody>
          <a:bodyPr>
            <a:normAutofit/>
          </a:bodyPr>
          <a:lstStyle/>
          <a:p>
            <a:r>
              <a:rPr lang="en-US" sz="2400" dirty="0">
                <a:cs typeface="Times New Roman" pitchFamily="18" charset="0"/>
              </a:rPr>
              <a:t>Procedure to solve the given problem</a:t>
            </a:r>
            <a:endParaRPr lang="en-IN" sz="2400" dirty="0"/>
          </a:p>
        </p:txBody>
      </p:sp>
      <p:sp>
        <p:nvSpPr>
          <p:cNvPr id="3" name="Content Placeholder 2">
            <a:extLst>
              <a:ext uri="{FF2B5EF4-FFF2-40B4-BE49-F238E27FC236}">
                <a16:creationId xmlns:a16="http://schemas.microsoft.com/office/drawing/2014/main" id="{391FD807-9DE1-B7C5-2D1C-AD809D5512E7}"/>
              </a:ext>
            </a:extLst>
          </p:cNvPr>
          <p:cNvSpPr>
            <a:spLocks noGrp="1"/>
          </p:cNvSpPr>
          <p:nvPr>
            <p:ph idx="1"/>
          </p:nvPr>
        </p:nvSpPr>
        <p:spPr/>
        <p:txBody>
          <a:bodyPr>
            <a:normAutofit/>
          </a:bodyPr>
          <a:lstStyle/>
          <a:p>
            <a:r>
              <a:rPr lang="en-IN" sz="2400" b="1" dirty="0">
                <a:solidFill>
                  <a:srgbClr val="000000"/>
                </a:solidFill>
                <a:effectLst/>
                <a:ea typeface="Times New Roman" panose="02020603050405020304" pitchFamily="18" charset="0"/>
              </a:rPr>
              <a:t>Model training and testing</a:t>
            </a:r>
            <a:r>
              <a:rPr lang="en-IN" sz="2400" dirty="0">
                <a:solidFill>
                  <a:srgbClr val="000000"/>
                </a:solidFill>
                <a:effectLst/>
                <a:ea typeface="Times New Roman" panose="02020603050405020304" pitchFamily="18" charset="0"/>
              </a:rPr>
              <a:t>:</a:t>
            </a:r>
          </a:p>
          <a:p>
            <a:pPr lvl="1"/>
            <a:endParaRPr lang="en-IN" sz="2000" dirty="0"/>
          </a:p>
        </p:txBody>
      </p:sp>
      <p:pic>
        <p:nvPicPr>
          <p:cNvPr id="8" name="Picture 7">
            <a:extLst>
              <a:ext uri="{FF2B5EF4-FFF2-40B4-BE49-F238E27FC236}">
                <a16:creationId xmlns:a16="http://schemas.microsoft.com/office/drawing/2014/main" id="{61A65458-93E4-D773-413A-9374CD7279E2}"/>
              </a:ext>
            </a:extLst>
          </p:cNvPr>
          <p:cNvPicPr>
            <a:picLocks noChangeAspect="1"/>
          </p:cNvPicPr>
          <p:nvPr/>
        </p:nvPicPr>
        <p:blipFill>
          <a:blip r:embed="rId2"/>
          <a:stretch>
            <a:fillRect/>
          </a:stretch>
        </p:blipFill>
        <p:spPr>
          <a:xfrm>
            <a:off x="2874567" y="3429000"/>
            <a:ext cx="8900931" cy="1889924"/>
          </a:xfrm>
          <a:prstGeom prst="rect">
            <a:avLst/>
          </a:prstGeom>
        </p:spPr>
      </p:pic>
    </p:spTree>
    <p:extLst>
      <p:ext uri="{BB962C8B-B14F-4D97-AF65-F5344CB8AC3E}">
        <p14:creationId xmlns:p14="http://schemas.microsoft.com/office/powerpoint/2010/main" val="363924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D5FD-6F34-8F79-0869-386A4C4CB47A}"/>
              </a:ext>
            </a:extLst>
          </p:cNvPr>
          <p:cNvSpPr>
            <a:spLocks noGrp="1"/>
          </p:cNvSpPr>
          <p:nvPr>
            <p:ph type="title"/>
          </p:nvPr>
        </p:nvSpPr>
        <p:spPr/>
        <p:txBody>
          <a:bodyPr>
            <a:normAutofit/>
          </a:bodyPr>
          <a:lstStyle/>
          <a:p>
            <a:r>
              <a:rPr lang="en-US" sz="2400" dirty="0">
                <a:cs typeface="Times New Roman" pitchFamily="18" charset="0"/>
              </a:rPr>
              <a:t>Procedure to solve the given problem</a:t>
            </a:r>
            <a:endParaRPr lang="en-IN" sz="2400" dirty="0"/>
          </a:p>
        </p:txBody>
      </p:sp>
      <p:sp>
        <p:nvSpPr>
          <p:cNvPr id="3" name="Content Placeholder 2">
            <a:extLst>
              <a:ext uri="{FF2B5EF4-FFF2-40B4-BE49-F238E27FC236}">
                <a16:creationId xmlns:a16="http://schemas.microsoft.com/office/drawing/2014/main" id="{391FD807-9DE1-B7C5-2D1C-AD809D5512E7}"/>
              </a:ext>
            </a:extLst>
          </p:cNvPr>
          <p:cNvSpPr>
            <a:spLocks noGrp="1"/>
          </p:cNvSpPr>
          <p:nvPr>
            <p:ph idx="1"/>
          </p:nvPr>
        </p:nvSpPr>
        <p:spPr/>
        <p:txBody>
          <a:bodyPr>
            <a:normAutofit/>
          </a:bodyPr>
          <a:lstStyle/>
          <a:p>
            <a:r>
              <a:rPr lang="en-IN" sz="2400" b="1" dirty="0">
                <a:solidFill>
                  <a:srgbClr val="000000"/>
                </a:solidFill>
                <a:effectLst/>
                <a:ea typeface="Times New Roman" panose="02020603050405020304" pitchFamily="18" charset="0"/>
              </a:rPr>
              <a:t>Model evaluation and analysis</a:t>
            </a:r>
            <a:r>
              <a:rPr lang="en-IN" sz="2400" dirty="0">
                <a:solidFill>
                  <a:srgbClr val="000000"/>
                </a:solidFill>
                <a:effectLst/>
                <a:ea typeface="Times New Roman" panose="02020603050405020304" pitchFamily="18" charset="0"/>
              </a:rPr>
              <a:t>:</a:t>
            </a:r>
          </a:p>
          <a:p>
            <a:endParaRPr lang="en-IN" sz="2400" dirty="0"/>
          </a:p>
        </p:txBody>
      </p:sp>
      <p:pic>
        <p:nvPicPr>
          <p:cNvPr id="6" name="Picture 5">
            <a:extLst>
              <a:ext uri="{FF2B5EF4-FFF2-40B4-BE49-F238E27FC236}">
                <a16:creationId xmlns:a16="http://schemas.microsoft.com/office/drawing/2014/main" id="{35F69DF6-ECFE-911D-1B5B-CF53F5D870F4}"/>
              </a:ext>
            </a:extLst>
          </p:cNvPr>
          <p:cNvPicPr>
            <a:picLocks noChangeAspect="1"/>
          </p:cNvPicPr>
          <p:nvPr/>
        </p:nvPicPr>
        <p:blipFill>
          <a:blip r:embed="rId2"/>
          <a:stretch>
            <a:fillRect/>
          </a:stretch>
        </p:blipFill>
        <p:spPr>
          <a:xfrm>
            <a:off x="5542143" y="3224041"/>
            <a:ext cx="4077053" cy="1806097"/>
          </a:xfrm>
          <a:prstGeom prst="rect">
            <a:avLst/>
          </a:prstGeom>
        </p:spPr>
      </p:pic>
    </p:spTree>
    <p:extLst>
      <p:ext uri="{BB962C8B-B14F-4D97-AF65-F5344CB8AC3E}">
        <p14:creationId xmlns:p14="http://schemas.microsoft.com/office/powerpoint/2010/main" val="107450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8EC8-9820-DB17-60FB-B74706C5AF5D}"/>
              </a:ext>
            </a:extLst>
          </p:cNvPr>
          <p:cNvSpPr>
            <a:spLocks noGrp="1"/>
          </p:cNvSpPr>
          <p:nvPr>
            <p:ph type="title"/>
          </p:nvPr>
        </p:nvSpPr>
        <p:spPr/>
        <p:txBody>
          <a:bodyPr>
            <a:normAutofit/>
          </a:bodyPr>
          <a:lstStyle/>
          <a:p>
            <a:r>
              <a:rPr lang="en-US" sz="2400" dirty="0">
                <a:cs typeface="Times New Roman" pitchFamily="18" charset="0"/>
              </a:rPr>
              <a:t>Procedure to solve the given problem</a:t>
            </a:r>
            <a:endParaRPr lang="en-IN" sz="2400" dirty="0"/>
          </a:p>
        </p:txBody>
      </p:sp>
      <p:sp>
        <p:nvSpPr>
          <p:cNvPr id="3" name="Content Placeholder 2">
            <a:extLst>
              <a:ext uri="{FF2B5EF4-FFF2-40B4-BE49-F238E27FC236}">
                <a16:creationId xmlns:a16="http://schemas.microsoft.com/office/drawing/2014/main" id="{9211F876-072E-80A2-593C-97F3CAA5E533}"/>
              </a:ext>
            </a:extLst>
          </p:cNvPr>
          <p:cNvSpPr>
            <a:spLocks noGrp="1"/>
          </p:cNvSpPr>
          <p:nvPr>
            <p:ph idx="1"/>
          </p:nvPr>
        </p:nvSpPr>
        <p:spPr/>
        <p:txBody>
          <a:bodyPr>
            <a:normAutofit/>
          </a:bodyPr>
          <a:lstStyle/>
          <a:p>
            <a:r>
              <a:rPr lang="en-IN" sz="2400" b="1" dirty="0">
                <a:solidFill>
                  <a:srgbClr val="000000"/>
                </a:solidFill>
                <a:effectLst/>
                <a:ea typeface="Times New Roman" panose="02020603050405020304" pitchFamily="18" charset="0"/>
              </a:rPr>
              <a:t>Deployment</a:t>
            </a:r>
            <a:r>
              <a:rPr lang="en-IN" sz="2400" dirty="0">
                <a:solidFill>
                  <a:srgbClr val="000000"/>
                </a:solidFill>
                <a:effectLst/>
                <a:ea typeface="Times New Roman" panose="02020603050405020304" pitchFamily="18" charset="0"/>
              </a:rPr>
              <a:t>:</a:t>
            </a:r>
          </a:p>
          <a:p>
            <a:pPr lvl="1"/>
            <a:endParaRPr lang="en-IN" sz="2000" dirty="0"/>
          </a:p>
        </p:txBody>
      </p:sp>
      <p:pic>
        <p:nvPicPr>
          <p:cNvPr id="6" name="Picture 5">
            <a:extLst>
              <a:ext uri="{FF2B5EF4-FFF2-40B4-BE49-F238E27FC236}">
                <a16:creationId xmlns:a16="http://schemas.microsoft.com/office/drawing/2014/main" id="{0F613671-F744-14A4-4604-EDFE2DC73EEC}"/>
              </a:ext>
            </a:extLst>
          </p:cNvPr>
          <p:cNvPicPr>
            <a:picLocks noChangeAspect="1"/>
          </p:cNvPicPr>
          <p:nvPr/>
        </p:nvPicPr>
        <p:blipFill>
          <a:blip r:embed="rId2"/>
          <a:stretch>
            <a:fillRect/>
          </a:stretch>
        </p:blipFill>
        <p:spPr>
          <a:xfrm>
            <a:off x="4717770" y="3429000"/>
            <a:ext cx="5814564" cy="2042337"/>
          </a:xfrm>
          <a:prstGeom prst="rect">
            <a:avLst/>
          </a:prstGeom>
        </p:spPr>
      </p:pic>
    </p:spTree>
    <p:extLst>
      <p:ext uri="{BB962C8B-B14F-4D97-AF65-F5344CB8AC3E}">
        <p14:creationId xmlns:p14="http://schemas.microsoft.com/office/powerpoint/2010/main" val="3118568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8DC1-4A4E-765F-8C1C-EF2F6DB7BF1B}"/>
              </a:ext>
            </a:extLst>
          </p:cNvPr>
          <p:cNvSpPr>
            <a:spLocks noGrp="1"/>
          </p:cNvSpPr>
          <p:nvPr>
            <p:ph type="title"/>
          </p:nvPr>
        </p:nvSpPr>
        <p:spPr/>
        <p:txBody>
          <a:bodyPr>
            <a:normAutofit/>
          </a:bodyPr>
          <a:lstStyle/>
          <a:p>
            <a:r>
              <a:rPr lang="en-US" sz="3200" dirty="0">
                <a:cs typeface="Times New Roman" pitchFamily="18" charset="0"/>
              </a:rPr>
              <a:t>Software Description</a:t>
            </a:r>
            <a:endParaRPr lang="en-IN" sz="3200" dirty="0"/>
          </a:p>
        </p:txBody>
      </p:sp>
      <p:sp>
        <p:nvSpPr>
          <p:cNvPr id="5" name="Content Placeholder 4">
            <a:extLst>
              <a:ext uri="{FF2B5EF4-FFF2-40B4-BE49-F238E27FC236}">
                <a16:creationId xmlns:a16="http://schemas.microsoft.com/office/drawing/2014/main" id="{FA2146E8-CBC6-E0BE-4DB1-E14F28564EFF}"/>
              </a:ext>
            </a:extLst>
          </p:cNvPr>
          <p:cNvSpPr>
            <a:spLocks noGrp="1"/>
          </p:cNvSpPr>
          <p:nvPr>
            <p:ph idx="1"/>
          </p:nvPr>
        </p:nvSpPr>
        <p:spPr/>
        <p:txBody>
          <a:bodyPr>
            <a:normAutofit/>
          </a:bodyPr>
          <a:lstStyle/>
          <a:p>
            <a:r>
              <a:rPr lang="en-US" sz="2400" dirty="0">
                <a:solidFill>
                  <a:schemeClr val="tx1"/>
                </a:solidFill>
                <a:cs typeface="Times New Roman" pitchFamily="18" charset="0"/>
              </a:rPr>
              <a:t>Python</a:t>
            </a:r>
          </a:p>
          <a:p>
            <a:r>
              <a:rPr lang="en-US" sz="2400" dirty="0">
                <a:solidFill>
                  <a:schemeClr val="tx1"/>
                </a:solidFill>
                <a:cs typeface="Times New Roman" pitchFamily="18" charset="0"/>
              </a:rPr>
              <a:t>Pandas</a:t>
            </a:r>
          </a:p>
          <a:p>
            <a:r>
              <a:rPr lang="en-US" sz="2400" dirty="0" err="1">
                <a:solidFill>
                  <a:schemeClr val="tx1"/>
                </a:solidFill>
                <a:cs typeface="Times New Roman" pitchFamily="18" charset="0"/>
              </a:rPr>
              <a:t>Numpy</a:t>
            </a:r>
            <a:endParaRPr lang="en-US" sz="2400" dirty="0">
              <a:solidFill>
                <a:schemeClr val="tx1"/>
              </a:solidFill>
              <a:cs typeface="Times New Roman" pitchFamily="18" charset="0"/>
            </a:endParaRPr>
          </a:p>
          <a:p>
            <a:r>
              <a:rPr lang="en-US" sz="2400" dirty="0">
                <a:solidFill>
                  <a:schemeClr val="tx1"/>
                </a:solidFill>
                <a:cs typeface="Times New Roman" pitchFamily="18" charset="0"/>
              </a:rPr>
              <a:t>Scikit-Learn</a:t>
            </a:r>
          </a:p>
          <a:p>
            <a:r>
              <a:rPr lang="en-US" sz="2400" dirty="0">
                <a:solidFill>
                  <a:schemeClr val="tx1"/>
                </a:solidFill>
                <a:cs typeface="Times New Roman" pitchFamily="18" charset="0"/>
              </a:rPr>
              <a:t>Matplotlib</a:t>
            </a:r>
          </a:p>
          <a:p>
            <a:r>
              <a:rPr lang="en-US" sz="2400" dirty="0">
                <a:solidFill>
                  <a:schemeClr val="tx1"/>
                </a:solidFill>
                <a:cs typeface="Times New Roman" pitchFamily="18" charset="0"/>
              </a:rPr>
              <a:t>Seaborn</a:t>
            </a:r>
          </a:p>
        </p:txBody>
      </p:sp>
    </p:spTree>
    <p:extLst>
      <p:ext uri="{BB962C8B-B14F-4D97-AF65-F5344CB8AC3E}">
        <p14:creationId xmlns:p14="http://schemas.microsoft.com/office/powerpoint/2010/main" val="2511837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F85E-EA5A-6DAA-5D6E-DC2782EF74E2}"/>
              </a:ext>
            </a:extLst>
          </p:cNvPr>
          <p:cNvSpPr>
            <a:spLocks noGrp="1"/>
          </p:cNvSpPr>
          <p:nvPr>
            <p:ph type="title"/>
          </p:nvPr>
        </p:nvSpPr>
        <p:spPr/>
        <p:txBody>
          <a:bodyPr>
            <a:normAutofit/>
          </a:bodyPr>
          <a:lstStyle/>
          <a:p>
            <a:r>
              <a:rPr lang="en-US" sz="3200" dirty="0">
                <a:cs typeface="Times New Roman" pitchFamily="18" charset="0"/>
              </a:rPr>
              <a:t>Results and Discussion</a:t>
            </a:r>
            <a:endParaRPr lang="en-IN" sz="3200" dirty="0"/>
          </a:p>
        </p:txBody>
      </p:sp>
      <p:sp>
        <p:nvSpPr>
          <p:cNvPr id="3" name="Content Placeholder 2">
            <a:extLst>
              <a:ext uri="{FF2B5EF4-FFF2-40B4-BE49-F238E27FC236}">
                <a16:creationId xmlns:a16="http://schemas.microsoft.com/office/drawing/2014/main" id="{F1F62A17-1535-0D1C-AD86-8B43121BB998}"/>
              </a:ext>
            </a:extLst>
          </p:cNvPr>
          <p:cNvSpPr>
            <a:spLocks noGrp="1"/>
          </p:cNvSpPr>
          <p:nvPr>
            <p:ph idx="1"/>
          </p:nvPr>
        </p:nvSpPr>
        <p:spPr>
          <a:xfrm>
            <a:off x="1451579" y="1853754"/>
            <a:ext cx="9603275" cy="4424397"/>
          </a:xfrm>
        </p:spPr>
        <p:txBody>
          <a:bodyPr>
            <a:normAutofit fontScale="92500"/>
          </a:bodyPr>
          <a:lstStyle/>
          <a:p>
            <a:pPr>
              <a:lnSpc>
                <a:spcPct val="150000"/>
              </a:lnSpc>
            </a:pPr>
            <a:r>
              <a:rPr lang="en-US" sz="1800" dirty="0">
                <a:effectLst/>
                <a:latin typeface="Times New Roman" panose="02020603050405020304" pitchFamily="18" charset="0"/>
                <a:ea typeface="Calibri" panose="020F0502020204030204" pitchFamily="34" charset="0"/>
              </a:rPr>
              <a:t>The results of the Heart Attack Prediction project show that the model achieved an accuracy of 99.% on the testing set, indicating that it can effectively and precisely predict whether the patient may had a chance of getting a heart stroke. The dataset used in this project consisted of text data from various sources, including social media, news articles, and websites. The dataset was preprocessed by converting the data into numerical features using algorithms approach and splitting into training and testing sets</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Overall, the results of this project demonstrate the effectiveness of machine learning algorithms for language detection tasks. However, it is important to note that the accuracy of the model may vary depending on the quality and quantity of data used in the model, as well as the choice of algorithm and hyperparameters. Further research and experimentation can be done to improve the model's performance and make it more robust to variations in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358349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4DD2-8E81-3E17-7E1C-34F2403799E0}"/>
              </a:ext>
            </a:extLst>
          </p:cNvPr>
          <p:cNvSpPr>
            <a:spLocks noGrp="1"/>
          </p:cNvSpPr>
          <p:nvPr>
            <p:ph type="title"/>
          </p:nvPr>
        </p:nvSpPr>
        <p:spPr/>
        <p:txBody>
          <a:bodyPr>
            <a:normAutofit/>
          </a:bodyPr>
          <a:lstStyle/>
          <a:p>
            <a:r>
              <a:rPr lang="en-US" sz="3200" dirty="0">
                <a:cs typeface="Times New Roman" pitchFamily="18" charset="0"/>
              </a:rPr>
              <a:t>Conclusion and Future Scope</a:t>
            </a:r>
            <a:endParaRPr lang="en-IN" sz="3200" dirty="0"/>
          </a:p>
        </p:txBody>
      </p:sp>
      <p:sp>
        <p:nvSpPr>
          <p:cNvPr id="3" name="Content Placeholder 2">
            <a:extLst>
              <a:ext uri="{FF2B5EF4-FFF2-40B4-BE49-F238E27FC236}">
                <a16:creationId xmlns:a16="http://schemas.microsoft.com/office/drawing/2014/main" id="{0C802D44-3941-2DDB-9799-42F778F0D166}"/>
              </a:ext>
            </a:extLst>
          </p:cNvPr>
          <p:cNvSpPr>
            <a:spLocks noGrp="1"/>
          </p:cNvSpPr>
          <p:nvPr>
            <p:ph idx="1"/>
          </p:nvPr>
        </p:nvSpPr>
        <p:spPr>
          <a:xfrm>
            <a:off x="643288" y="2288166"/>
            <a:ext cx="11136429" cy="3927107"/>
          </a:xfrm>
        </p:spPr>
        <p:txBody>
          <a:bodyPr>
            <a:no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Conclusion ,our project successfully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achived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objective of predicting the heart attack by same parameters using machine learning algorithm techniques. Heart attack prediction typically involves a complex analysis of multiple factors, such as age, gender, medical history, lifestyle choices, family history, and various clinical parameters. AIML, as a language, lacks the inherent capability to perform the necessary data analysis and statistical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required for accurate heart attack prediction.</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future scope of heart attack prediction using Artificial Intelligence Markup Language (AIML) can be quite promising. AIML, which is an XML-based markup language, is primarily used for creating chatbots and conversational agents. While AIML itself may not be the ideal choice for complex predictive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tasks like heart attack prediction, it can still play a role in certain aspects of the process.</a:t>
            </a:r>
          </a:p>
          <a:p>
            <a:pPr algn="just"/>
            <a:endParaRPr lang="en-IN" sz="2400" dirty="0"/>
          </a:p>
        </p:txBody>
      </p:sp>
    </p:spTree>
    <p:extLst>
      <p:ext uri="{BB962C8B-B14F-4D97-AF65-F5344CB8AC3E}">
        <p14:creationId xmlns:p14="http://schemas.microsoft.com/office/powerpoint/2010/main" val="1595386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24F2-CE4D-C6CF-7D7E-12C20CF7B807}"/>
              </a:ext>
            </a:extLst>
          </p:cNvPr>
          <p:cNvSpPr>
            <a:spLocks noGrp="1"/>
          </p:cNvSpPr>
          <p:nvPr>
            <p:ph type="title"/>
          </p:nvPr>
        </p:nvSpPr>
        <p:spPr/>
        <p:txBody>
          <a:bodyPr>
            <a:normAutofit/>
          </a:bodyPr>
          <a:lstStyle/>
          <a:p>
            <a:r>
              <a:rPr lang="en-US" sz="3200" dirty="0">
                <a:cs typeface="Times New Roman" pitchFamily="18" charset="0"/>
              </a:rPr>
              <a:t>References </a:t>
            </a:r>
            <a:endParaRPr lang="en-IN" sz="3200" dirty="0"/>
          </a:p>
        </p:txBody>
      </p:sp>
      <p:sp>
        <p:nvSpPr>
          <p:cNvPr id="3" name="Content Placeholder 2">
            <a:extLst>
              <a:ext uri="{FF2B5EF4-FFF2-40B4-BE49-F238E27FC236}">
                <a16:creationId xmlns:a16="http://schemas.microsoft.com/office/drawing/2014/main" id="{957CB12B-C7D9-320F-F6F3-4AAC2E861DDF}"/>
              </a:ext>
            </a:extLst>
          </p:cNvPr>
          <p:cNvSpPr>
            <a:spLocks noGrp="1"/>
          </p:cNvSpPr>
          <p:nvPr>
            <p:ph idx="1"/>
          </p:nvPr>
        </p:nvSpPr>
        <p:spPr>
          <a:xfrm>
            <a:off x="1203159" y="2300439"/>
            <a:ext cx="10530038" cy="4177363"/>
          </a:xfrm>
        </p:spPr>
        <p:txBody>
          <a:bodyPr>
            <a:normAutofit/>
          </a:bodyPr>
          <a:lstStyle/>
          <a:p>
            <a:pPr lvl="0" algn="just">
              <a:lnSpc>
                <a:spcPct val="150000"/>
              </a:lnSpc>
              <a:spcAft>
                <a:spcPts val="800"/>
              </a:spcAft>
              <a:buFont typeface="Wingdings" panose="05000000000000000000" pitchFamily="2" charset="2"/>
              <a:buChar char="q"/>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https://www.kaggle.com/datasets/fedesoriano/heart-failure-prediction?resource=download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q"/>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https://github.com/Infi-09/Heart-Attack-Project</a:t>
            </a:r>
            <a:endParaRPr lang="en-IN" sz="1800" u="sng"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100"/>
              </a:spcBef>
              <a:spcAft>
                <a:spcPts val="800"/>
              </a:spcAft>
              <a:buFont typeface="Wingdings" panose="05000000000000000000" pitchFamily="2" charset="2"/>
              <a:buChar char="q"/>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https://link.springer.com/chapter/10.1007/978-981-19-3089-8_17</a:t>
            </a:r>
            <a:r>
              <a:rPr lang="en-IN" sz="18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00"/>
              </a:spcBef>
              <a:spcAft>
                <a:spcPts val="800"/>
              </a:spcAft>
              <a:buFont typeface="Wingdings" panose="05000000000000000000" pitchFamily="2" charset="2"/>
              <a:buChar char="q"/>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https://ieeexplore.ieee.org/document/</a:t>
            </a:r>
            <a:r>
              <a:rPr lang="en-IN" sz="1800" u="sng">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9926714/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732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5F76FD-9C10-6214-A5CD-36F0B9EF514B}"/>
              </a:ext>
            </a:extLst>
          </p:cNvPr>
          <p:cNvSpPr>
            <a:spLocks noGrp="1"/>
          </p:cNvSpPr>
          <p:nvPr>
            <p:ph type="ctrTitle"/>
          </p:nvPr>
        </p:nvSpPr>
        <p:spPr/>
        <p:txBody>
          <a:bodyPr/>
          <a:lstStyle/>
          <a:p>
            <a:r>
              <a:rPr lang="en-IN" dirty="0">
                <a:latin typeface="Arial Rounded MT Bold" panose="020F0704030504030204" pitchFamily="34" charset="0"/>
              </a:rPr>
              <a:t>THANK  YOU</a:t>
            </a:r>
          </a:p>
        </p:txBody>
      </p:sp>
    </p:spTree>
    <p:extLst>
      <p:ext uri="{BB962C8B-B14F-4D97-AF65-F5344CB8AC3E}">
        <p14:creationId xmlns:p14="http://schemas.microsoft.com/office/powerpoint/2010/main" val="53428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D34D-DAFB-7DFE-A736-0AEFAF9C121B}"/>
              </a:ext>
            </a:extLst>
          </p:cNvPr>
          <p:cNvSpPr>
            <a:spLocks noGrp="1"/>
          </p:cNvSpPr>
          <p:nvPr>
            <p:ph type="title"/>
          </p:nvPr>
        </p:nvSpPr>
        <p:spPr/>
        <p:txBody>
          <a:bodyPr>
            <a:normAutofit/>
          </a:bodyPr>
          <a:lstStyle/>
          <a:p>
            <a:r>
              <a:rPr lang="en-IN" sz="3200" dirty="0"/>
              <a:t>PROBLEM STATEMENT</a:t>
            </a:r>
          </a:p>
        </p:txBody>
      </p:sp>
      <p:sp>
        <p:nvSpPr>
          <p:cNvPr id="3" name="Content Placeholder 2">
            <a:extLst>
              <a:ext uri="{FF2B5EF4-FFF2-40B4-BE49-F238E27FC236}">
                <a16:creationId xmlns:a16="http://schemas.microsoft.com/office/drawing/2014/main" id="{5B374C4C-215B-6194-52F3-8D7C8099E1B4}"/>
              </a:ext>
            </a:extLst>
          </p:cNvPr>
          <p:cNvSpPr>
            <a:spLocks noGrp="1"/>
          </p:cNvSpPr>
          <p:nvPr>
            <p:ph idx="1"/>
          </p:nvPr>
        </p:nvSpPr>
        <p:spPr/>
        <p:txBody>
          <a:bodyPr>
            <a:normAutofit lnSpcReduction="10000"/>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Heart attack prediction is a critical healthcare problem that aims to predict the likelihood of a person having a heart attack based on their health parameters. Heart attack, also known as myocardial infarction, is a life-threatening condition that occurs when the blood flow to the heart is blocked, causing damage to the heart muscle.</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goal of heart attack prediction is to identify individuals who are at high risk of having a heart attack and take preventive measures to reduce their risk. Predictive models can be developed using various machine learning techniques that take into account various factors such as age, gender, medical history, lifestyle habits, and physiological parameters like blood pressure, cholesterol levels, and blood glucose levels.</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68354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E6F6-3398-FE5F-DF73-62A0D5629218}"/>
              </a:ext>
            </a:extLst>
          </p:cNvPr>
          <p:cNvSpPr>
            <a:spLocks noGrp="1"/>
          </p:cNvSpPr>
          <p:nvPr>
            <p:ph type="title"/>
          </p:nvPr>
        </p:nvSpPr>
        <p:spPr/>
        <p:txBody>
          <a:bodyPr/>
          <a:lstStyle/>
          <a:p>
            <a:r>
              <a:rPr lang="en-IN" dirty="0"/>
              <a:t>LITERATURE SURVEY:</a:t>
            </a:r>
            <a:br>
              <a:rPr lang="en-IN" dirty="0"/>
            </a:br>
            <a:r>
              <a:rPr lang="en-IN" sz="2400" dirty="0"/>
              <a:t>SURVEY DONE BY US</a:t>
            </a:r>
          </a:p>
        </p:txBody>
      </p:sp>
      <p:sp>
        <p:nvSpPr>
          <p:cNvPr id="3" name="Content Placeholder 2">
            <a:extLst>
              <a:ext uri="{FF2B5EF4-FFF2-40B4-BE49-F238E27FC236}">
                <a16:creationId xmlns:a16="http://schemas.microsoft.com/office/drawing/2014/main" id="{D66407F2-847A-889F-9D52-47712F1D90F4}"/>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“N Madhusudan Nayak, Maruti M </a:t>
            </a:r>
            <a:r>
              <a:rPr lang="en-US" sz="1800" dirty="0" err="1">
                <a:effectLst/>
                <a:latin typeface="Times New Roman" panose="02020603050405020304" pitchFamily="18" charset="0"/>
                <a:ea typeface="Calibri" panose="020F0502020204030204" pitchFamily="34" charset="0"/>
              </a:rPr>
              <a:t>Kamat</a:t>
            </a:r>
            <a:r>
              <a:rPr lang="en-US" sz="1800" dirty="0">
                <a:effectLst/>
                <a:latin typeface="Times New Roman" panose="02020603050405020304" pitchFamily="18" charset="0"/>
                <a:ea typeface="Calibri" panose="020F0502020204030204" pitchFamily="34" charset="0"/>
              </a:rPr>
              <a:t>, Ashwini B.S, Raksha N Pai  Information Science and Engineering, Canara Engineering </a:t>
            </a:r>
            <a:r>
              <a:rPr lang="en-US" sz="1800" dirty="0" err="1">
                <a:effectLst/>
                <a:latin typeface="Times New Roman" panose="02020603050405020304" pitchFamily="18" charset="0"/>
                <a:ea typeface="Calibri" panose="020F0502020204030204" pitchFamily="34" charset="0"/>
              </a:rPr>
              <a:t>collegeBenjanapadavu</a:t>
            </a:r>
            <a:r>
              <a:rPr lang="en-US" sz="1800" dirty="0">
                <a:effectLst/>
                <a:latin typeface="Times New Roman" panose="02020603050405020304" pitchFamily="18" charset="0"/>
                <a:ea typeface="Calibri" panose="020F0502020204030204" pitchFamily="34" charset="0"/>
              </a:rPr>
              <a:t>, India”.</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Nikunj Patel,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Princekumar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Patel and Nehal Patel “Heart Attack Detection and Heart Rate Monitoring Using IoT.” International Journal of Innovations &amp; Advancement in Computer Science (IJIACS) 7.4(2018):2347-8616.</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Gowrishankar</a:t>
            </a:r>
            <a:r>
              <a:rPr lang="en-US" sz="1800" dirty="0">
                <a:effectLst/>
                <a:latin typeface="Times New Roman" panose="02020603050405020304" pitchFamily="18" charset="0"/>
                <a:ea typeface="Calibri" panose="020F0502020204030204" pitchFamily="34" charset="0"/>
              </a:rPr>
              <a:t>, S., M. Y. </a:t>
            </a:r>
            <a:r>
              <a:rPr lang="en-US" sz="1800" dirty="0" err="1">
                <a:effectLst/>
                <a:latin typeface="Times New Roman" panose="02020603050405020304" pitchFamily="18" charset="0"/>
                <a:ea typeface="Calibri" panose="020F0502020204030204" pitchFamily="34" charset="0"/>
              </a:rPr>
              <a:t>Prachita</a:t>
            </a:r>
            <a:r>
              <a:rPr lang="en-US" sz="1800" dirty="0">
                <a:effectLst/>
                <a:latin typeface="Times New Roman" panose="02020603050405020304" pitchFamily="18" charset="0"/>
                <a:ea typeface="Calibri" panose="020F0502020204030204" pitchFamily="34" charset="0"/>
              </a:rPr>
              <a:t>, and Arvind Prakash. "IoT based Heart Attack Detection, Heart Rate and Temperature Monitor."”</a:t>
            </a:r>
            <a:endParaRPr lang="en-IN" dirty="0"/>
          </a:p>
        </p:txBody>
      </p:sp>
    </p:spTree>
    <p:extLst>
      <p:ext uri="{BB962C8B-B14F-4D97-AF65-F5344CB8AC3E}">
        <p14:creationId xmlns:p14="http://schemas.microsoft.com/office/powerpoint/2010/main" val="402549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201A-BE02-B558-EF07-91B87C99AC31}"/>
              </a:ext>
            </a:extLst>
          </p:cNvPr>
          <p:cNvSpPr txBox="1"/>
          <p:nvPr/>
        </p:nvSpPr>
        <p:spPr>
          <a:xfrm>
            <a:off x="1617406" y="1627641"/>
            <a:ext cx="9488129" cy="2656305"/>
          </a:xfrm>
          <a:prstGeom prst="rect">
            <a:avLst/>
          </a:prstGeom>
          <a:noFill/>
        </p:spPr>
        <p:txBody>
          <a:bodyPr wrap="square" rtlCol="0">
            <a:spAutoFit/>
          </a:bodyPr>
          <a:lstStyle/>
          <a:p>
            <a:pPr marL="342900" lvl="0" indent="-342900" algn="just">
              <a:lnSpc>
                <a:spcPct val="150000"/>
              </a:lnSpc>
              <a:spcBef>
                <a:spcPts val="100"/>
              </a:spcBef>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Aboobacker, </a:t>
            </a:r>
            <a:r>
              <a:rPr lang="en-US" sz="1800" dirty="0" err="1">
                <a:effectLst/>
                <a:latin typeface="Times New Roman" panose="02020603050405020304" pitchFamily="18" charset="0"/>
                <a:ea typeface="Calibri" panose="020F0502020204030204" pitchFamily="34" charset="0"/>
              </a:rPr>
              <a:t>Arith</a:t>
            </a:r>
            <a:r>
              <a:rPr lang="en-US" sz="1800" dirty="0">
                <a:effectLst/>
                <a:latin typeface="Times New Roman" panose="02020603050405020304" pitchFamily="18" charset="0"/>
                <a:ea typeface="Calibri" panose="020F0502020204030204" pitchFamily="34" charset="0"/>
              </a:rPr>
              <a:t> ,Balamurugan, Deepak, Sathish “Heartbeat Sensing and Heart Attack Detection using Internet of Things: IoT” International Journal of Engineering Science and Computing April 2017.</a:t>
            </a:r>
            <a:r>
              <a:rPr lang="en-IN" sz="1800" dirty="0">
                <a:effectLst/>
                <a:latin typeface="Times New Roman" panose="02020603050405020304" pitchFamily="18"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 R. Bhuvaneswari and K. </a:t>
            </a:r>
            <a:r>
              <a:rPr lang="en-US" sz="1800" dirty="0" err="1">
                <a:effectLst/>
                <a:latin typeface="Times New Roman" panose="02020603050405020304" pitchFamily="18" charset="0"/>
                <a:ea typeface="Calibri" panose="020F0502020204030204" pitchFamily="34" charset="0"/>
              </a:rPr>
              <a:t>Kalaiselvi</a:t>
            </a:r>
            <a:r>
              <a:rPr lang="en-US" sz="1800" dirty="0">
                <a:effectLst/>
                <a:latin typeface="Times New Roman" panose="02020603050405020304" pitchFamily="18" charset="0"/>
                <a:ea typeface="Calibri" panose="020F0502020204030204" pitchFamily="34" charset="0"/>
              </a:rPr>
              <a:t>, “Naïve Bayesian Classification Approach in Healthcare Applications”, International Journal of computer Science and Telecommunication”, vol. 3, no. 1, pp. 106-112, Jan 2012.”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264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201A-BE02-B558-EF07-91B87C99AC31}"/>
              </a:ext>
            </a:extLst>
          </p:cNvPr>
          <p:cNvSpPr txBox="1"/>
          <p:nvPr/>
        </p:nvSpPr>
        <p:spPr>
          <a:xfrm>
            <a:off x="1617406" y="1627641"/>
            <a:ext cx="9488129" cy="2771721"/>
          </a:xfrm>
          <a:prstGeom prst="rect">
            <a:avLst/>
          </a:prstGeom>
          <a:noFill/>
        </p:spPr>
        <p:txBody>
          <a:bodyPr wrap="square" rtlCol="0">
            <a:spAutoFit/>
          </a:bodyPr>
          <a:lstStyle/>
          <a:p>
            <a:pPr marL="342900" lvl="0" indent="-342900" algn="just">
              <a:lnSpc>
                <a:spcPct val="150000"/>
              </a:lnSpc>
              <a:spcBef>
                <a:spcPts val="100"/>
              </a:spcBef>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Mayur, Suraj, Shubham, Nikhil “Heart Attack Detection using Android Phone“ International Journal For Engineering Applications And Technology.</a:t>
            </a:r>
            <a:r>
              <a:rPr lang="en-IN" sz="1800" dirty="0">
                <a:effectLst/>
                <a:latin typeface="Times New Roman" panose="02020603050405020304" pitchFamily="18" charset="0"/>
                <a:ea typeface="Calibri" panose="020F0502020204030204" pitchFamily="34" charset="0"/>
              </a:rPr>
              <a:t>”</a:t>
            </a:r>
          </a:p>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"Machine learning models for prediction of acute coronary syndrome: An overview“.</a:t>
            </a:r>
          </a:p>
          <a:p>
            <a:pPr marL="342900" lvl="0" indent="-342900" algn="just">
              <a:lnSpc>
                <a:spcPct val="150000"/>
              </a:lnSpc>
              <a:spcBef>
                <a:spcPts val="100"/>
              </a:spcBef>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Mallick, Bandana, and Ajit Kumar Patro. "Heart rate monitoring system using finger tip through </a:t>
            </a:r>
            <a:r>
              <a:rPr lang="en-US" sz="1800" dirty="0" err="1">
                <a:effectLst/>
                <a:latin typeface="Times New Roman" panose="02020603050405020304" pitchFamily="18" charset="0"/>
                <a:ea typeface="Calibri" panose="020F0502020204030204" pitchFamily="34" charset="0"/>
              </a:rPr>
              <a:t>arduino</a:t>
            </a:r>
            <a:r>
              <a:rPr lang="en-US" sz="1800" dirty="0">
                <a:effectLst/>
                <a:latin typeface="Times New Roman" panose="02020603050405020304" pitchFamily="18" charset="0"/>
                <a:ea typeface="Calibri" panose="020F0502020204030204" pitchFamily="34" charset="0"/>
              </a:rPr>
              <a:t> and processing software." International Journal of Science, Engineering and Technology Research (IJSETR) 5.1 (2016): 84-89.</a:t>
            </a:r>
            <a:r>
              <a:rPr lang="en-IN" sz="1800" dirty="0">
                <a:effectLst/>
                <a:latin typeface="Times New Roman" panose="02020603050405020304" pitchFamily="18"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13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201A-BE02-B558-EF07-91B87C99AC31}"/>
              </a:ext>
            </a:extLst>
          </p:cNvPr>
          <p:cNvSpPr txBox="1"/>
          <p:nvPr/>
        </p:nvSpPr>
        <p:spPr>
          <a:xfrm>
            <a:off x="1617406" y="1627641"/>
            <a:ext cx="9488129" cy="2771721"/>
          </a:xfrm>
          <a:prstGeom prst="rect">
            <a:avLst/>
          </a:prstGeom>
          <a:noFill/>
        </p:spPr>
        <p:txBody>
          <a:bodyPr wrap="square" rtlCol="0">
            <a:spAutoFit/>
          </a:bodyPr>
          <a:lstStyle/>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“Yadav, </a:t>
            </a:r>
            <a:r>
              <a:rPr lang="en-US" sz="1800" dirty="0" err="1">
                <a:effectLst/>
                <a:latin typeface="Times New Roman" panose="02020603050405020304" pitchFamily="18" charset="0"/>
                <a:ea typeface="Calibri" panose="020F0502020204030204" pitchFamily="34" charset="0"/>
              </a:rPr>
              <a:t>Yashasavi</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ManasaGowda</a:t>
            </a:r>
            <a:r>
              <a:rPr lang="en-US" sz="1800" dirty="0">
                <a:effectLst/>
                <a:latin typeface="Times New Roman" panose="02020603050405020304" pitchFamily="18" charset="0"/>
                <a:ea typeface="Calibri" panose="020F0502020204030204" pitchFamily="34" charset="0"/>
              </a:rPr>
              <a:t>. "Heart Rate Monitoring and Heart Attack Detection using Wearable Device." International Journal for technical research and Application (2016).”“</a:t>
            </a:r>
          </a:p>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“Lei Song, </a:t>
            </a:r>
            <a:r>
              <a:rPr lang="en-US" sz="1800" dirty="0" err="1">
                <a:effectLst/>
                <a:latin typeface="Times New Roman" panose="02020603050405020304" pitchFamily="18" charset="0"/>
                <a:ea typeface="Calibri" panose="020F0502020204030204" pitchFamily="34" charset="0"/>
              </a:rPr>
              <a:t>Yongcai</a:t>
            </a:r>
            <a:r>
              <a:rPr lang="en-US" sz="1800" dirty="0">
                <a:effectLst/>
                <a:latin typeface="Times New Roman" panose="02020603050405020304" pitchFamily="18" charset="0"/>
                <a:ea typeface="Calibri" panose="020F0502020204030204" pitchFamily="34" charset="0"/>
              </a:rPr>
              <a:t> Wang, Ji-Jiang Yang, </a:t>
            </a:r>
            <a:r>
              <a:rPr lang="en-US" sz="1800" dirty="0" err="1">
                <a:effectLst/>
                <a:latin typeface="Times New Roman" panose="02020603050405020304" pitchFamily="18" charset="0"/>
                <a:ea typeface="Calibri" panose="020F0502020204030204" pitchFamily="34" charset="0"/>
              </a:rPr>
              <a:t>Jianqiang</a:t>
            </a:r>
            <a:r>
              <a:rPr lang="en-US" sz="1800" dirty="0">
                <a:effectLst/>
                <a:latin typeface="Times New Roman" panose="02020603050405020304" pitchFamily="18" charset="0"/>
                <a:ea typeface="Calibri" panose="020F0502020204030204" pitchFamily="34" charset="0"/>
              </a:rPr>
              <a:t> Li, Health Sensing by Wearable Sensors and Mobile Phones : A Survey, 2015.”</a:t>
            </a:r>
          </a:p>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Arulananth.T.S</a:t>
            </a:r>
            <a:r>
              <a:rPr lang="en-US" sz="1800" dirty="0">
                <a:effectLst/>
                <a:latin typeface="Times New Roman" panose="02020603050405020304" pitchFamily="18" charset="0"/>
                <a:ea typeface="Calibri" panose="020F0502020204030204" pitchFamily="34" charset="0"/>
              </a:rPr>
              <a:t>, B. Shilpa, Fingertip based heart beat monitoring system using embedded systems,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1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201A-BE02-B558-EF07-91B87C99AC31}"/>
              </a:ext>
            </a:extLst>
          </p:cNvPr>
          <p:cNvSpPr txBox="1"/>
          <p:nvPr/>
        </p:nvSpPr>
        <p:spPr>
          <a:xfrm>
            <a:off x="1617406" y="1627641"/>
            <a:ext cx="9488129" cy="3602718"/>
          </a:xfrm>
          <a:prstGeom prst="rect">
            <a:avLst/>
          </a:prstGeom>
          <a:noFill/>
        </p:spPr>
        <p:txBody>
          <a:bodyPr wrap="square" rtlCol="0">
            <a:spAutoFit/>
          </a:bodyPr>
          <a:lstStyle/>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K.VembandasamyP</a:t>
            </a:r>
            <a:r>
              <a:rPr lang="en-US" sz="1800" dirty="0">
                <a:effectLst/>
                <a:latin typeface="Times New Roman" panose="02020603050405020304" pitchFamily="18" charset="0"/>
                <a:ea typeface="Calibri" panose="020F0502020204030204" pitchFamily="34" charset="0"/>
              </a:rPr>
              <a:t> 1 PR ,R </a:t>
            </a:r>
            <a:r>
              <a:rPr lang="en-US" sz="1800" dirty="0" err="1">
                <a:effectLst/>
                <a:latin typeface="Times New Roman" panose="02020603050405020304" pitchFamily="18" charset="0"/>
                <a:ea typeface="Calibri" panose="020F0502020204030204" pitchFamily="34" charset="0"/>
              </a:rPr>
              <a:t>R.SasipriyaP</a:t>
            </a:r>
            <a:r>
              <a:rPr lang="en-US" sz="1800" dirty="0">
                <a:effectLst/>
                <a:latin typeface="Times New Roman" panose="02020603050405020304" pitchFamily="18" charset="0"/>
                <a:ea typeface="Calibri" panose="020F0502020204030204" pitchFamily="34" charset="0"/>
              </a:rPr>
              <a:t> 2 </a:t>
            </a:r>
            <a:r>
              <a:rPr lang="en-US" sz="1800" dirty="0" err="1">
                <a:effectLst/>
                <a:latin typeface="Times New Roman" panose="02020603050405020304" pitchFamily="18" charset="0"/>
                <a:ea typeface="Calibri" panose="020F0502020204030204" pitchFamily="34" charset="0"/>
              </a:rPr>
              <a:t>Pand</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E.DeepaP</a:t>
            </a:r>
            <a:r>
              <a:rPr lang="en-US" sz="1800" dirty="0">
                <a:effectLst/>
                <a:latin typeface="Times New Roman" panose="02020603050405020304" pitchFamily="18" charset="0"/>
                <a:ea typeface="Calibri" panose="020F0502020204030204" pitchFamily="34" charset="0"/>
              </a:rPr>
              <a:t> 3 P 1 </a:t>
            </a:r>
            <a:r>
              <a:rPr lang="en-US" sz="1800" dirty="0" err="1">
                <a:effectLst/>
                <a:latin typeface="Times New Roman" panose="02020603050405020304" pitchFamily="18" charset="0"/>
                <a:ea typeface="Calibri" panose="020F0502020204030204" pitchFamily="34" charset="0"/>
              </a:rPr>
              <a:t>PDepartment</a:t>
            </a:r>
            <a:r>
              <a:rPr lang="en-US" sz="1800" dirty="0">
                <a:effectLst/>
                <a:latin typeface="Times New Roman" panose="02020603050405020304" pitchFamily="18" charset="0"/>
                <a:ea typeface="Calibri" panose="020F0502020204030204" pitchFamily="34" charset="0"/>
              </a:rPr>
              <a:t> of computer science, PSG college of arts and science, Coimbatore, </a:t>
            </a:r>
            <a:r>
              <a:rPr lang="en-US" sz="1800" dirty="0" err="1">
                <a:effectLst/>
                <a:latin typeface="Times New Roman" panose="02020603050405020304" pitchFamily="18" charset="0"/>
                <a:ea typeface="Calibri" panose="020F0502020204030204" pitchFamily="34" charset="0"/>
              </a:rPr>
              <a:t>Tamilnadu</a:t>
            </a:r>
            <a:r>
              <a:rPr lang="en-US" sz="1800" dirty="0">
                <a:effectLst/>
                <a:latin typeface="Times New Roman" panose="02020603050405020304" pitchFamily="18" charset="0"/>
                <a:ea typeface="Calibri" panose="020F0502020204030204" pitchFamily="34" charset="0"/>
              </a:rPr>
              <a:t>, India.”</a:t>
            </a:r>
          </a:p>
          <a:p>
            <a:pPr marL="342900" lvl="0" indent="-342900" algn="just">
              <a:lnSpc>
                <a:spcPct val="150000"/>
              </a:lnSpc>
              <a:spcBef>
                <a:spcPts val="100"/>
              </a:spcBef>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Md. </a:t>
            </a:r>
            <a:r>
              <a:rPr lang="en-US" sz="1800" dirty="0" err="1">
                <a:effectLst/>
                <a:latin typeface="Times New Roman" panose="02020603050405020304" pitchFamily="18" charset="0"/>
                <a:ea typeface="Calibri" panose="020F0502020204030204" pitchFamily="34" charset="0"/>
              </a:rPr>
              <a:t>Ashrafuzzaman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MdMazaharulHuq</a:t>
            </a:r>
            <a:r>
              <a:rPr lang="en-US" sz="1800" dirty="0">
                <a:effectLst/>
                <a:latin typeface="Times New Roman" panose="02020603050405020304" pitchFamily="18" charset="0"/>
                <a:ea typeface="Calibri" panose="020F0502020204030204" pitchFamily="34" charset="0"/>
              </a:rPr>
              <a:t>, Chandan Chakraborty, Md. Rafi </a:t>
            </a:r>
            <a:r>
              <a:rPr lang="en-US" sz="1800" dirty="0" err="1">
                <a:effectLst/>
                <a:latin typeface="Times New Roman" panose="02020603050405020304" pitchFamily="18" charset="0"/>
                <a:ea typeface="Calibri" panose="020F0502020204030204" pitchFamily="34" charset="0"/>
              </a:rPr>
              <a:t>Monjur</a:t>
            </a:r>
            <a:r>
              <a:rPr lang="en-US" sz="1800" dirty="0">
                <a:effectLst/>
                <a:latin typeface="Times New Roman" panose="02020603050405020304" pitchFamily="18" charset="0"/>
                <a:ea typeface="Calibri" panose="020F0502020204030204" pitchFamily="34" charset="0"/>
              </a:rPr>
              <a:t> Khan, </a:t>
            </a:r>
            <a:r>
              <a:rPr lang="en-US" sz="1800" dirty="0" err="1">
                <a:effectLst/>
                <a:latin typeface="Times New Roman" panose="02020603050405020304" pitchFamily="18" charset="0"/>
                <a:ea typeface="Calibri" panose="020F0502020204030204" pitchFamily="34" charset="0"/>
              </a:rPr>
              <a:t>TaslimaTabassum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Rashedul</a:t>
            </a:r>
            <a:r>
              <a:rPr lang="en-US" sz="1800" dirty="0">
                <a:effectLst/>
                <a:latin typeface="Times New Roman" panose="02020603050405020304" pitchFamily="18" charset="0"/>
                <a:ea typeface="Calibri" panose="020F0502020204030204" pitchFamily="34" charset="0"/>
              </a:rPr>
              <a:t> Hasan. "Heart attack detection using smart phone." International Journal Of Technology Enhancements And Emerging Engineering Research 1.2013 (2013): 23-27.</a:t>
            </a:r>
            <a:r>
              <a:rPr lang="en-IN" sz="1800" dirty="0">
                <a:effectLst/>
                <a:latin typeface="Times New Roman" panose="02020603050405020304" pitchFamily="18" charset="0"/>
                <a:ea typeface="Calibri" panose="020F0502020204030204" pitchFamily="34" charset="0"/>
              </a:rPr>
              <a:t>”</a:t>
            </a:r>
          </a:p>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Ajitha</a:t>
            </a:r>
            <a:r>
              <a:rPr lang="en-US" sz="1800" dirty="0">
                <a:effectLst/>
                <a:latin typeface="Times New Roman" panose="02020603050405020304" pitchFamily="18" charset="0"/>
                <a:ea typeface="Calibri" panose="020F0502020204030204" pitchFamily="34" charset="0"/>
              </a:rPr>
              <a:t>, U., et al. "IOT Based Heart Attack Detection and Alert System." International Journal of Engineering and Management Research (IJEMR) 7.2 (2017): 285-288.”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546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201A-BE02-B558-EF07-91B87C99AC31}"/>
              </a:ext>
            </a:extLst>
          </p:cNvPr>
          <p:cNvSpPr txBox="1"/>
          <p:nvPr/>
        </p:nvSpPr>
        <p:spPr>
          <a:xfrm>
            <a:off x="1617406" y="1627641"/>
            <a:ext cx="9488129" cy="2771721"/>
          </a:xfrm>
          <a:prstGeom prst="rect">
            <a:avLst/>
          </a:prstGeom>
          <a:noFill/>
        </p:spPr>
        <p:txBody>
          <a:bodyPr wrap="square" rtlCol="0">
            <a:spAutoFit/>
          </a:bodyPr>
          <a:lstStyle/>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“C. Ordonez, “Programming the K-Means Clustering Algorithm in SQL,” Proc. ACM Int’l Conf. Knowledge Discovery and Data Mining, pp. 823-828, 2004.” </a:t>
            </a:r>
          </a:p>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Apruv</a:t>
            </a:r>
            <a:r>
              <a:rPr lang="en-US" sz="1800" dirty="0">
                <a:effectLst/>
                <a:latin typeface="Times New Roman" panose="02020603050405020304" pitchFamily="18" charset="0"/>
                <a:ea typeface="Calibri" panose="020F0502020204030204" pitchFamily="34" charset="0"/>
              </a:rPr>
              <a:t> Patel, 2kunjan D. khatri, 3Smit Kiri, 4Kathan Patel Research Scholars, Department of computer engineering, Vishwakarma Government Engineering College Ahmedabad, India.”</a:t>
            </a:r>
          </a:p>
          <a:p>
            <a:pPr marL="342900" lvl="0" indent="-342900" algn="just">
              <a:lnSpc>
                <a:spcPct val="150000"/>
              </a:lnSpc>
              <a:spcBef>
                <a:spcPts val="1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A.Dutta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A.Banerjee</a:t>
            </a:r>
            <a:r>
              <a:rPr lang="en-US" sz="1800" dirty="0">
                <a:effectLst/>
                <a:latin typeface="Times New Roman" panose="02020603050405020304" pitchFamily="18" charset="0"/>
                <a:ea typeface="Calibri" panose="020F0502020204030204" pitchFamily="34" charset="0"/>
              </a:rPr>
              <a:t>, A. Bose, A. </a:t>
            </a:r>
            <a:r>
              <a:rPr lang="en-US" sz="1800" dirty="0" err="1">
                <a:effectLst/>
                <a:latin typeface="Times New Roman" panose="02020603050405020304" pitchFamily="18" charset="0"/>
                <a:ea typeface="Calibri" panose="020F0502020204030204" pitchFamily="34" charset="0"/>
              </a:rPr>
              <a:t>Audd</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T.K.Rana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Swarasree</a:t>
            </a:r>
            <a:r>
              <a:rPr lang="en-US" sz="1800" dirty="0">
                <a:effectLst/>
                <a:latin typeface="Times New Roman" panose="02020603050405020304" pitchFamily="18" charset="0"/>
                <a:ea typeface="Calibri" panose="020F0502020204030204" pitchFamily="34" charset="0"/>
              </a:rPr>
              <a:t> Bhattacharya, Heart Tracer-The Route To Your Heart,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11015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236</TotalTime>
  <Words>1976</Words>
  <Application>Microsoft Office PowerPoint</Application>
  <PresentationFormat>Widescreen</PresentationFormat>
  <Paragraphs>95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Rounded MT Bold</vt:lpstr>
      <vt:lpstr>Calibri</vt:lpstr>
      <vt:lpstr>Gill Sans MT</vt:lpstr>
      <vt:lpstr>Symbol</vt:lpstr>
      <vt:lpstr>Times New Roman</vt:lpstr>
      <vt:lpstr>Wingdings</vt:lpstr>
      <vt:lpstr>Gallery</vt:lpstr>
      <vt:lpstr>HEART ATTACK PREDICTION</vt:lpstr>
      <vt:lpstr>Overview</vt:lpstr>
      <vt:lpstr>PROBLEM STATEMENT</vt:lpstr>
      <vt:lpstr>LITERATURE SURVEY: SURVEY DONE BY US</vt:lpstr>
      <vt:lpstr>PowerPoint Presentation</vt:lpstr>
      <vt:lpstr>PowerPoint Presentation</vt:lpstr>
      <vt:lpstr>PowerPoint Presentation</vt:lpstr>
      <vt:lpstr>PowerPoint Presentation</vt:lpstr>
      <vt:lpstr>PowerPoint Presentation</vt:lpstr>
      <vt:lpstr>Existing Systems</vt:lpstr>
      <vt:lpstr>PowerPoint Presentation</vt:lpstr>
      <vt:lpstr>Proposed System</vt:lpstr>
      <vt:lpstr>Objectives</vt:lpstr>
      <vt:lpstr>Overall architecture</vt:lpstr>
      <vt:lpstr>Dataset Description </vt:lpstr>
      <vt:lpstr>DATA VISUALISATION heat map</vt:lpstr>
      <vt:lpstr>DATA VISUALISATION bar graph</vt:lpstr>
      <vt:lpstr>DATA VISUALISATION scatter plot</vt:lpstr>
      <vt:lpstr>Procedure to solve the given problem</vt:lpstr>
      <vt:lpstr>Procedure to solve the given problem</vt:lpstr>
      <vt:lpstr>Procedure to solve the given problem</vt:lpstr>
      <vt:lpstr>Procedure to solve the given problem</vt:lpstr>
      <vt:lpstr>Procedure to solve the given problem</vt:lpstr>
      <vt:lpstr>Procedure to solve the given problem</vt:lpstr>
      <vt:lpstr>Software Description</vt:lpstr>
      <vt:lpstr>Results and Discussion</vt:lpstr>
      <vt:lpstr>Conclusion and Future Scope</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KANNADA LANGUAGE DETECTION</dc:title>
  <dc:creator>Gruhan Ancha</dc:creator>
  <cp:lastModifiedBy>shiva sharath</cp:lastModifiedBy>
  <cp:revision>3</cp:revision>
  <dcterms:created xsi:type="dcterms:W3CDTF">2023-04-26T16:45:09Z</dcterms:created>
  <dcterms:modified xsi:type="dcterms:W3CDTF">2023-04-28T17:39:57Z</dcterms:modified>
</cp:coreProperties>
</file>